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87" r:id="rId4"/>
    <p:sldId id="289" r:id="rId5"/>
    <p:sldId id="288" r:id="rId6"/>
    <p:sldId id="291" r:id="rId7"/>
    <p:sldId id="290" r:id="rId8"/>
    <p:sldId id="292" r:id="rId9"/>
    <p:sldId id="294" r:id="rId10"/>
    <p:sldId id="293" r:id="rId11"/>
    <p:sldId id="295" r:id="rId12"/>
    <p:sldId id="296" r:id="rId13"/>
    <p:sldId id="297" r:id="rId14"/>
    <p:sldId id="298" r:id="rId15"/>
    <p:sldId id="300" r:id="rId16"/>
    <p:sldId id="299" r:id="rId17"/>
    <p:sldId id="302" r:id="rId18"/>
    <p:sldId id="303" r:id="rId19"/>
    <p:sldId id="301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2" r:id="rId28"/>
    <p:sldId id="313" r:id="rId29"/>
    <p:sldId id="336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5" r:id="rId41"/>
    <p:sldId id="326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8" r:id="rId50"/>
    <p:sldId id="335" r:id="rId51"/>
    <p:sldId id="337" r:id="rId52"/>
    <p:sldId id="339" r:id="rId53"/>
    <p:sldId id="340" r:id="rId54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51B26-B025-3E44-B2F5-2DF87D3DE872}" v="2" dt="2025-09-14T12:51:17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4"/>
    <p:restoredTop sz="94737"/>
  </p:normalViewPr>
  <p:slideViewPr>
    <p:cSldViewPr snapToGrid="0">
      <p:cViewPr>
        <p:scale>
          <a:sx n="206" d="100"/>
          <a:sy n="206" d="100"/>
        </p:scale>
        <p:origin x="18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CC4E882E-0360-5A43-A9DA-294031FF796D}"/>
    <pc:docChg chg="undo custSel addSld delSld modSld sldOrd modMainMaster">
      <pc:chgData name="健 翁" userId="bedff36119963aae" providerId="LiveId" clId="{CC4E882E-0360-5A43-A9DA-294031FF796D}" dt="2025-08-14T05:48:23.942" v="10381" actId="2696"/>
      <pc:docMkLst>
        <pc:docMk/>
      </pc:docMkLst>
      <pc:sldChg chg="modSp mod">
        <pc:chgData name="健 翁" userId="bedff36119963aae" providerId="LiveId" clId="{CC4E882E-0360-5A43-A9DA-294031FF796D}" dt="2025-08-14T03:39:11.634" v="8160" actId="20577"/>
        <pc:sldMkLst>
          <pc:docMk/>
          <pc:sldMk cId="2548739364" sldId="256"/>
        </pc:sldMkLst>
      </pc:sldChg>
      <pc:sldChg chg="modSp add mod">
        <pc:chgData name="健 翁" userId="bedff36119963aae" providerId="LiveId" clId="{CC4E882E-0360-5A43-A9DA-294031FF796D}" dt="2025-08-14T03:52:29.520" v="8913" actId="27636"/>
        <pc:sldMkLst>
          <pc:docMk/>
          <pc:sldMk cId="0" sldId="257"/>
        </pc:sldMkLst>
      </pc:sldChg>
      <pc:sldChg chg="del">
        <pc:chgData name="健 翁" userId="bedff36119963aae" providerId="LiveId" clId="{CC4E882E-0360-5A43-A9DA-294031FF796D}" dt="2025-08-11T10:51:23.586" v="99" actId="2696"/>
        <pc:sldMkLst>
          <pc:docMk/>
          <pc:sldMk cId="39619622" sldId="257"/>
        </pc:sldMkLst>
      </pc:sldChg>
      <pc:sldChg chg="modSp new del mod">
        <pc:chgData name="健 翁" userId="bedff36119963aae" providerId="LiveId" clId="{CC4E882E-0360-5A43-A9DA-294031FF796D}" dt="2025-08-14T03:39:01.341" v="8131" actId="2696"/>
        <pc:sldMkLst>
          <pc:docMk/>
          <pc:sldMk cId="3270682545" sldId="257"/>
        </pc:sldMkLst>
      </pc:sldChg>
      <pc:sldChg chg="addSp delSp modSp new del mod delAnim modAnim">
        <pc:chgData name="健 翁" userId="bedff36119963aae" providerId="LiveId" clId="{CC4E882E-0360-5A43-A9DA-294031FF796D}" dt="2025-08-14T03:39:01.311" v="8103" actId="2696"/>
        <pc:sldMkLst>
          <pc:docMk/>
          <pc:sldMk cId="2595057219" sldId="258"/>
        </pc:sldMkLst>
      </pc:sldChg>
      <pc:sldChg chg="addSp modSp add mod modNotes">
        <pc:chgData name="健 翁" userId="bedff36119963aae" providerId="LiveId" clId="{CC4E882E-0360-5A43-A9DA-294031FF796D}" dt="2025-08-14T04:03:00.130" v="9778" actId="1076"/>
        <pc:sldMkLst>
          <pc:docMk/>
          <pc:sldMk cId="2588044154" sldId="355"/>
        </pc:sldMkLst>
      </pc:sldChg>
      <pc:sldChg chg="addSp delSp modSp add mod">
        <pc:chgData name="健 翁" userId="bedff36119963aae" providerId="LiveId" clId="{CC4E882E-0360-5A43-A9DA-294031FF796D}" dt="2025-08-14T04:05:58.513" v="9785" actId="1076"/>
        <pc:sldMkLst>
          <pc:docMk/>
          <pc:sldMk cId="3685727389" sldId="356"/>
        </pc:sldMkLst>
      </pc:sldChg>
      <pc:sldChg chg="del">
        <pc:chgData name="健 翁" userId="bedff36119963aae" providerId="LiveId" clId="{CC4E882E-0360-5A43-A9DA-294031FF796D}" dt="2025-08-11T08:44:31.959" v="41" actId="2696"/>
        <pc:sldMkLst>
          <pc:docMk/>
          <pc:sldMk cId="1931530313" sldId="472"/>
        </pc:sldMkLst>
      </pc:sldChg>
      <pc:sldChg chg="del">
        <pc:chgData name="健 翁" userId="bedff36119963aae" providerId="LiveId" clId="{CC4E882E-0360-5A43-A9DA-294031FF796D}" dt="2025-08-11T08:44:31.975" v="46" actId="2696"/>
        <pc:sldMkLst>
          <pc:docMk/>
          <pc:sldMk cId="2265480471" sldId="5085"/>
        </pc:sldMkLst>
      </pc:sldChg>
      <pc:sldChg chg="del">
        <pc:chgData name="健 翁" userId="bedff36119963aae" providerId="LiveId" clId="{CC4E882E-0360-5A43-A9DA-294031FF796D}" dt="2025-08-11T08:44:31.950" v="37" actId="2696"/>
        <pc:sldMkLst>
          <pc:docMk/>
          <pc:sldMk cId="1518614724" sldId="5089"/>
        </pc:sldMkLst>
      </pc:sldChg>
      <pc:sldChg chg="del">
        <pc:chgData name="健 翁" userId="bedff36119963aae" providerId="LiveId" clId="{CC4E882E-0360-5A43-A9DA-294031FF796D}" dt="2025-08-11T08:44:31.865" v="3" actId="2696"/>
        <pc:sldMkLst>
          <pc:docMk/>
          <pc:sldMk cId="562610852" sldId="5125"/>
        </pc:sldMkLst>
      </pc:sldChg>
      <pc:sldChg chg="del">
        <pc:chgData name="健 翁" userId="bedff36119963aae" providerId="LiveId" clId="{CC4E882E-0360-5A43-A9DA-294031FF796D}" dt="2025-08-11T08:44:31.951" v="38" actId="2696"/>
        <pc:sldMkLst>
          <pc:docMk/>
          <pc:sldMk cId="2212940397" sldId="5128"/>
        </pc:sldMkLst>
      </pc:sldChg>
      <pc:sldChg chg="add del">
        <pc:chgData name="健 翁" userId="bedff36119963aae" providerId="LiveId" clId="{CC4E882E-0360-5A43-A9DA-294031FF796D}" dt="2025-08-14T03:39:01.301" v="8095" actId="2696"/>
        <pc:sldMkLst>
          <pc:docMk/>
          <pc:sldMk cId="3205990892" sldId="5130"/>
        </pc:sldMkLst>
      </pc:sldChg>
      <pc:sldChg chg="addSp modSp add del mod">
        <pc:chgData name="健 翁" userId="bedff36119963aae" providerId="LiveId" clId="{CC4E882E-0360-5A43-A9DA-294031FF796D}" dt="2025-08-14T03:39:01.316" v="8106" actId="2696"/>
        <pc:sldMkLst>
          <pc:docMk/>
          <pc:sldMk cId="529876150" sldId="5131"/>
        </pc:sldMkLst>
      </pc:sldChg>
      <pc:sldChg chg="del">
        <pc:chgData name="健 翁" userId="bedff36119963aae" providerId="LiveId" clId="{CC4E882E-0360-5A43-A9DA-294031FF796D}" dt="2025-08-11T08:44:31.901" v="15" actId="2696"/>
        <pc:sldMkLst>
          <pc:docMk/>
          <pc:sldMk cId="870711554" sldId="5134"/>
        </pc:sldMkLst>
      </pc:sldChg>
      <pc:sldChg chg="addSp modSp add del mod">
        <pc:chgData name="健 翁" userId="bedff36119963aae" providerId="LiveId" clId="{CC4E882E-0360-5A43-A9DA-294031FF796D}" dt="2025-08-14T03:39:01.343" v="8134" actId="2696"/>
        <pc:sldMkLst>
          <pc:docMk/>
          <pc:sldMk cId="4052375422" sldId="5135"/>
        </pc:sldMkLst>
      </pc:sldChg>
      <pc:sldChg chg="del">
        <pc:chgData name="健 翁" userId="bedff36119963aae" providerId="LiveId" clId="{CC4E882E-0360-5A43-A9DA-294031FF796D}" dt="2025-08-11T08:44:31.879" v="8" actId="2696"/>
        <pc:sldMkLst>
          <pc:docMk/>
          <pc:sldMk cId="459581737" sldId="5136"/>
        </pc:sldMkLst>
      </pc:sldChg>
      <pc:sldChg chg="del">
        <pc:chgData name="健 翁" userId="bedff36119963aae" providerId="LiveId" clId="{CC4E882E-0360-5A43-A9DA-294031FF796D}" dt="2025-08-11T08:44:31.942" v="35" actId="2696"/>
        <pc:sldMkLst>
          <pc:docMk/>
          <pc:sldMk cId="1614710843" sldId="5142"/>
        </pc:sldMkLst>
      </pc:sldChg>
      <pc:sldChg chg="del">
        <pc:chgData name="健 翁" userId="bedff36119963aae" providerId="LiveId" clId="{CC4E882E-0360-5A43-A9DA-294031FF796D}" dt="2025-08-11T08:44:31.849" v="0" actId="2696"/>
        <pc:sldMkLst>
          <pc:docMk/>
          <pc:sldMk cId="3102996273" sldId="5149"/>
        </pc:sldMkLst>
      </pc:sldChg>
      <pc:sldChg chg="del">
        <pc:chgData name="健 翁" userId="bedff36119963aae" providerId="LiveId" clId="{CC4E882E-0360-5A43-A9DA-294031FF796D}" dt="2025-08-11T08:44:31.878" v="7" actId="2696"/>
        <pc:sldMkLst>
          <pc:docMk/>
          <pc:sldMk cId="3899868927" sldId="5151"/>
        </pc:sldMkLst>
      </pc:sldChg>
      <pc:sldChg chg="del">
        <pc:chgData name="健 翁" userId="bedff36119963aae" providerId="LiveId" clId="{CC4E882E-0360-5A43-A9DA-294031FF796D}" dt="2025-08-11T08:44:31.890" v="12" actId="2696"/>
        <pc:sldMkLst>
          <pc:docMk/>
          <pc:sldMk cId="68839045" sldId="5152"/>
        </pc:sldMkLst>
      </pc:sldChg>
      <pc:sldChg chg="del">
        <pc:chgData name="健 翁" userId="bedff36119963aae" providerId="LiveId" clId="{CC4E882E-0360-5A43-A9DA-294031FF796D}" dt="2025-08-11T08:44:31.928" v="27" actId="2696"/>
        <pc:sldMkLst>
          <pc:docMk/>
          <pc:sldMk cId="3977112199" sldId="5153"/>
        </pc:sldMkLst>
      </pc:sldChg>
      <pc:sldChg chg="del">
        <pc:chgData name="健 翁" userId="bedff36119963aae" providerId="LiveId" clId="{CC4E882E-0360-5A43-A9DA-294031FF796D}" dt="2025-08-11T08:44:31.925" v="26" actId="2696"/>
        <pc:sldMkLst>
          <pc:docMk/>
          <pc:sldMk cId="74970302" sldId="5154"/>
        </pc:sldMkLst>
      </pc:sldChg>
      <pc:sldChg chg="del">
        <pc:chgData name="健 翁" userId="bedff36119963aae" providerId="LiveId" clId="{CC4E882E-0360-5A43-A9DA-294031FF796D}" dt="2025-08-11T08:44:31.882" v="11" actId="2696"/>
        <pc:sldMkLst>
          <pc:docMk/>
          <pc:sldMk cId="2038790528" sldId="5155"/>
        </pc:sldMkLst>
      </pc:sldChg>
      <pc:sldChg chg="del">
        <pc:chgData name="健 翁" userId="bedff36119963aae" providerId="LiveId" clId="{CC4E882E-0360-5A43-A9DA-294031FF796D}" dt="2025-08-11T08:44:31.958" v="39" actId="2696"/>
        <pc:sldMkLst>
          <pc:docMk/>
          <pc:sldMk cId="1421952188" sldId="5156"/>
        </pc:sldMkLst>
      </pc:sldChg>
      <pc:sldChg chg="del">
        <pc:chgData name="健 翁" userId="bedff36119963aae" providerId="LiveId" clId="{CC4E882E-0360-5A43-A9DA-294031FF796D}" dt="2025-08-11T08:44:31.943" v="36" actId="2696"/>
        <pc:sldMkLst>
          <pc:docMk/>
          <pc:sldMk cId="367139676" sldId="5157"/>
        </pc:sldMkLst>
      </pc:sldChg>
      <pc:sldChg chg="del">
        <pc:chgData name="健 翁" userId="bedff36119963aae" providerId="LiveId" clId="{CC4E882E-0360-5A43-A9DA-294031FF796D}" dt="2025-08-11T08:44:31.990" v="49" actId="2696"/>
        <pc:sldMkLst>
          <pc:docMk/>
          <pc:sldMk cId="1474620563" sldId="5158"/>
        </pc:sldMkLst>
      </pc:sldChg>
      <pc:sldChg chg="del">
        <pc:chgData name="健 翁" userId="bedff36119963aae" providerId="LiveId" clId="{CC4E882E-0360-5A43-A9DA-294031FF796D}" dt="2025-08-11T08:44:31.962" v="44" actId="2696"/>
        <pc:sldMkLst>
          <pc:docMk/>
          <pc:sldMk cId="2312525663" sldId="5159"/>
        </pc:sldMkLst>
      </pc:sldChg>
      <pc:sldChg chg="del">
        <pc:chgData name="健 翁" userId="bedff36119963aae" providerId="LiveId" clId="{CC4E882E-0360-5A43-A9DA-294031FF796D}" dt="2025-08-11T08:44:31.990" v="50" actId="2696"/>
        <pc:sldMkLst>
          <pc:docMk/>
          <pc:sldMk cId="3784550203" sldId="5160"/>
        </pc:sldMkLst>
      </pc:sldChg>
      <pc:sldChg chg="del">
        <pc:chgData name="健 翁" userId="bedff36119963aae" providerId="LiveId" clId="{CC4E882E-0360-5A43-A9DA-294031FF796D}" dt="2025-08-11T08:44:31.988" v="47" actId="2696"/>
        <pc:sldMkLst>
          <pc:docMk/>
          <pc:sldMk cId="4237572465" sldId="5161"/>
        </pc:sldMkLst>
      </pc:sldChg>
      <pc:sldChg chg="del">
        <pc:chgData name="健 翁" userId="bedff36119963aae" providerId="LiveId" clId="{CC4E882E-0360-5A43-A9DA-294031FF796D}" dt="2025-08-11T08:44:31.852" v="1" actId="2696"/>
        <pc:sldMkLst>
          <pc:docMk/>
          <pc:sldMk cId="2511327023" sldId="5162"/>
        </pc:sldMkLst>
      </pc:sldChg>
      <pc:sldChg chg="del">
        <pc:chgData name="健 翁" userId="bedff36119963aae" providerId="LiveId" clId="{CC4E882E-0360-5A43-A9DA-294031FF796D}" dt="2025-08-11T08:44:31.989" v="48" actId="2696"/>
        <pc:sldMkLst>
          <pc:docMk/>
          <pc:sldMk cId="3031663747" sldId="5163"/>
        </pc:sldMkLst>
      </pc:sldChg>
      <pc:sldChg chg="del">
        <pc:chgData name="健 翁" userId="bedff36119963aae" providerId="LiveId" clId="{CC4E882E-0360-5A43-A9DA-294031FF796D}" dt="2025-08-11T08:44:31.893" v="14" actId="2696"/>
        <pc:sldMkLst>
          <pc:docMk/>
          <pc:sldMk cId="3650531656" sldId="5164"/>
        </pc:sldMkLst>
      </pc:sldChg>
      <pc:sldChg chg="modSp add del mod">
        <pc:chgData name="健 翁" userId="bedff36119963aae" providerId="LiveId" clId="{CC4E882E-0360-5A43-A9DA-294031FF796D}" dt="2025-08-14T03:39:01.337" v="8126" actId="2696"/>
        <pc:sldMkLst>
          <pc:docMk/>
          <pc:sldMk cId="625746147" sldId="5165"/>
        </pc:sldMkLst>
      </pc:sldChg>
      <pc:sldChg chg="del">
        <pc:chgData name="健 翁" userId="bedff36119963aae" providerId="LiveId" clId="{CC4E882E-0360-5A43-A9DA-294031FF796D}" dt="2025-08-11T08:44:31.914" v="21" actId="2696"/>
        <pc:sldMkLst>
          <pc:docMk/>
          <pc:sldMk cId="1476950983" sldId="5166"/>
        </pc:sldMkLst>
      </pc:sldChg>
      <pc:sldChg chg="del">
        <pc:chgData name="健 翁" userId="bedff36119963aae" providerId="LiveId" clId="{CC4E882E-0360-5A43-A9DA-294031FF796D}" dt="2025-08-11T08:44:31.963" v="45" actId="2696"/>
        <pc:sldMkLst>
          <pc:docMk/>
          <pc:sldMk cId="3340493644" sldId="5167"/>
        </pc:sldMkLst>
      </pc:sldChg>
      <pc:sldChg chg="del">
        <pc:chgData name="健 翁" userId="bedff36119963aae" providerId="LiveId" clId="{CC4E882E-0360-5A43-A9DA-294031FF796D}" dt="2025-08-11T08:44:31.915" v="22" actId="2696"/>
        <pc:sldMkLst>
          <pc:docMk/>
          <pc:sldMk cId="505726437" sldId="5168"/>
        </pc:sldMkLst>
      </pc:sldChg>
      <pc:sldChg chg="del">
        <pc:chgData name="健 翁" userId="bedff36119963aae" providerId="LiveId" clId="{CC4E882E-0360-5A43-A9DA-294031FF796D}" dt="2025-08-11T08:44:31.939" v="33" actId="2696"/>
        <pc:sldMkLst>
          <pc:docMk/>
          <pc:sldMk cId="607062947" sldId="5169"/>
        </pc:sldMkLst>
      </pc:sldChg>
      <pc:sldChg chg="del">
        <pc:chgData name="健 翁" userId="bedff36119963aae" providerId="LiveId" clId="{CC4E882E-0360-5A43-A9DA-294031FF796D}" dt="2025-08-11T08:44:31.908" v="16" actId="2696"/>
        <pc:sldMkLst>
          <pc:docMk/>
          <pc:sldMk cId="1764225062" sldId="5170"/>
        </pc:sldMkLst>
      </pc:sldChg>
      <pc:sldChg chg="del">
        <pc:chgData name="健 翁" userId="bedff36119963aae" providerId="LiveId" clId="{CC4E882E-0360-5A43-A9DA-294031FF796D}" dt="2025-08-11T08:44:31.961" v="42" actId="2696"/>
        <pc:sldMkLst>
          <pc:docMk/>
          <pc:sldMk cId="1888207183" sldId="5171"/>
        </pc:sldMkLst>
      </pc:sldChg>
      <pc:sldChg chg="del">
        <pc:chgData name="健 翁" userId="bedff36119963aae" providerId="LiveId" clId="{CC4E882E-0360-5A43-A9DA-294031FF796D}" dt="2025-08-11T08:44:31.995" v="51" actId="2696"/>
        <pc:sldMkLst>
          <pc:docMk/>
          <pc:sldMk cId="2178140779" sldId="5172"/>
        </pc:sldMkLst>
      </pc:sldChg>
      <pc:sldChg chg="del">
        <pc:chgData name="健 翁" userId="bedff36119963aae" providerId="LiveId" clId="{CC4E882E-0360-5A43-A9DA-294031FF796D}" dt="2025-08-11T08:44:31.881" v="10" actId="2696"/>
        <pc:sldMkLst>
          <pc:docMk/>
          <pc:sldMk cId="3227240976" sldId="5173"/>
        </pc:sldMkLst>
      </pc:sldChg>
      <pc:sldChg chg="del">
        <pc:chgData name="健 翁" userId="bedff36119963aae" providerId="LiveId" clId="{CC4E882E-0360-5A43-A9DA-294031FF796D}" dt="2025-08-11T08:44:31.916" v="23" actId="2696"/>
        <pc:sldMkLst>
          <pc:docMk/>
          <pc:sldMk cId="2192112431" sldId="5174"/>
        </pc:sldMkLst>
      </pc:sldChg>
      <pc:sldChg chg="del">
        <pc:chgData name="健 翁" userId="bedff36119963aae" providerId="LiveId" clId="{CC4E882E-0360-5A43-A9DA-294031FF796D}" dt="2025-08-11T08:44:31.868" v="5" actId="2696"/>
        <pc:sldMkLst>
          <pc:docMk/>
          <pc:sldMk cId="3155255328" sldId="5175"/>
        </pc:sldMkLst>
      </pc:sldChg>
      <pc:sldChg chg="del">
        <pc:chgData name="健 翁" userId="bedff36119963aae" providerId="LiveId" clId="{CC4E882E-0360-5A43-A9DA-294031FF796D}" dt="2025-08-11T08:44:31.924" v="25" actId="2696"/>
        <pc:sldMkLst>
          <pc:docMk/>
          <pc:sldMk cId="2700265280" sldId="5176"/>
        </pc:sldMkLst>
      </pc:sldChg>
      <pc:sldChg chg="modSp add del mod">
        <pc:chgData name="健 翁" userId="bedff36119963aae" providerId="LiveId" clId="{CC4E882E-0360-5A43-A9DA-294031FF796D}" dt="2025-08-14T03:39:01.304" v="8097" actId="2696"/>
        <pc:sldMkLst>
          <pc:docMk/>
          <pc:sldMk cId="1369975596" sldId="5177"/>
        </pc:sldMkLst>
      </pc:sldChg>
      <pc:sldChg chg="del">
        <pc:chgData name="健 翁" userId="bedff36119963aae" providerId="LiveId" clId="{CC4E882E-0360-5A43-A9DA-294031FF796D}" dt="2025-08-11T08:44:31.913" v="20" actId="2696"/>
        <pc:sldMkLst>
          <pc:docMk/>
          <pc:sldMk cId="2021351070" sldId="5178"/>
        </pc:sldMkLst>
      </pc:sldChg>
      <pc:sldChg chg="del">
        <pc:chgData name="健 翁" userId="bedff36119963aae" providerId="LiveId" clId="{CC4E882E-0360-5A43-A9DA-294031FF796D}" dt="2025-08-11T08:44:31.961" v="43" actId="2696"/>
        <pc:sldMkLst>
          <pc:docMk/>
          <pc:sldMk cId="548558845" sldId="5179"/>
        </pc:sldMkLst>
      </pc:sldChg>
      <pc:sldChg chg="del">
        <pc:chgData name="健 翁" userId="bedff36119963aae" providerId="LiveId" clId="{CC4E882E-0360-5A43-A9DA-294031FF796D}" dt="2025-08-11T08:44:31.911" v="19" actId="2696"/>
        <pc:sldMkLst>
          <pc:docMk/>
          <pc:sldMk cId="85761837" sldId="5180"/>
        </pc:sldMkLst>
      </pc:sldChg>
      <pc:sldChg chg="del">
        <pc:chgData name="健 翁" userId="bedff36119963aae" providerId="LiveId" clId="{CC4E882E-0360-5A43-A9DA-294031FF796D}" dt="2025-08-11T08:44:31.910" v="18" actId="2696"/>
        <pc:sldMkLst>
          <pc:docMk/>
          <pc:sldMk cId="1167676827" sldId="5181"/>
        </pc:sldMkLst>
      </pc:sldChg>
      <pc:sldChg chg="del">
        <pc:chgData name="健 翁" userId="bedff36119963aae" providerId="LiveId" clId="{CC4E882E-0360-5A43-A9DA-294031FF796D}" dt="2025-08-11T08:44:31.933" v="32" actId="2696"/>
        <pc:sldMkLst>
          <pc:docMk/>
          <pc:sldMk cId="1057228888" sldId="5182"/>
        </pc:sldMkLst>
      </pc:sldChg>
      <pc:sldChg chg="addSp modSp add del mod">
        <pc:chgData name="健 翁" userId="bedff36119963aae" providerId="LiveId" clId="{CC4E882E-0360-5A43-A9DA-294031FF796D}" dt="2025-08-14T03:39:01.345" v="8136" actId="2696"/>
        <pc:sldMkLst>
          <pc:docMk/>
          <pc:sldMk cId="3258293308" sldId="5183"/>
        </pc:sldMkLst>
      </pc:sldChg>
      <pc:sldChg chg="add del">
        <pc:chgData name="健 翁" userId="bedff36119963aae" providerId="LiveId" clId="{CC4E882E-0360-5A43-A9DA-294031FF796D}" dt="2025-08-11T11:53:18.379" v="246" actId="2696"/>
        <pc:sldMkLst>
          <pc:docMk/>
          <pc:sldMk cId="2682485562" sldId="5184"/>
        </pc:sldMkLst>
      </pc:sldChg>
      <pc:sldChg chg="addSp modSp add del mod">
        <pc:chgData name="健 翁" userId="bedff36119963aae" providerId="LiveId" clId="{CC4E882E-0360-5A43-A9DA-294031FF796D}" dt="2025-08-14T03:39:01.340" v="8130" actId="2696"/>
        <pc:sldMkLst>
          <pc:docMk/>
          <pc:sldMk cId="616705893" sldId="5185"/>
        </pc:sldMkLst>
      </pc:sldChg>
      <pc:sldChg chg="add del">
        <pc:chgData name="健 翁" userId="bedff36119963aae" providerId="LiveId" clId="{CC4E882E-0360-5A43-A9DA-294031FF796D}" dt="2025-08-11T10:57:37.187" v="215" actId="2696"/>
        <pc:sldMkLst>
          <pc:docMk/>
          <pc:sldMk cId="2050012229" sldId="5186"/>
        </pc:sldMkLst>
      </pc:sldChg>
      <pc:sldChg chg="addSp delSp modSp add del mod modAnim">
        <pc:chgData name="健 翁" userId="bedff36119963aae" providerId="LiveId" clId="{CC4E882E-0360-5A43-A9DA-294031FF796D}" dt="2025-08-14T03:39:01.310" v="8102" actId="2696"/>
        <pc:sldMkLst>
          <pc:docMk/>
          <pc:sldMk cId="2084184294" sldId="5186"/>
        </pc:sldMkLst>
      </pc:sldChg>
      <pc:sldChg chg="modSp add del mod">
        <pc:chgData name="健 翁" userId="bedff36119963aae" providerId="LiveId" clId="{CC4E882E-0360-5A43-A9DA-294031FF796D}" dt="2025-08-11T11:57:49.003" v="594" actId="2696"/>
        <pc:sldMkLst>
          <pc:docMk/>
          <pc:sldMk cId="2667794146" sldId="5187"/>
        </pc:sldMkLst>
      </pc:sldChg>
      <pc:sldChg chg="del">
        <pc:chgData name="健 翁" userId="bedff36119963aae" providerId="LiveId" clId="{CC4E882E-0360-5A43-A9DA-294031FF796D}" dt="2025-08-11T08:44:31.853" v="2" actId="2696"/>
        <pc:sldMkLst>
          <pc:docMk/>
          <pc:sldMk cId="3176419095" sldId="5187"/>
        </pc:sldMkLst>
      </pc:sldChg>
      <pc:sldChg chg="addSp modSp add del mod">
        <pc:chgData name="健 翁" userId="bedff36119963aae" providerId="LiveId" clId="{CC4E882E-0360-5A43-A9DA-294031FF796D}" dt="2025-08-14T03:39:01.327" v="8116" actId="2696"/>
        <pc:sldMkLst>
          <pc:docMk/>
          <pc:sldMk cId="1151030816" sldId="5188"/>
        </pc:sldMkLst>
      </pc:sldChg>
      <pc:sldChg chg="add del">
        <pc:chgData name="健 翁" userId="bedff36119963aae" providerId="LiveId" clId="{CC4E882E-0360-5A43-A9DA-294031FF796D}" dt="2025-08-11T11:53:25.439" v="247" actId="2696"/>
        <pc:sldMkLst>
          <pc:docMk/>
          <pc:sldMk cId="1610828081" sldId="5188"/>
        </pc:sldMkLst>
      </pc:sldChg>
      <pc:sldChg chg="del">
        <pc:chgData name="健 翁" userId="bedff36119963aae" providerId="LiveId" clId="{CC4E882E-0360-5A43-A9DA-294031FF796D}" dt="2025-08-11T08:44:31.930" v="29" actId="2696"/>
        <pc:sldMkLst>
          <pc:docMk/>
          <pc:sldMk cId="650690872" sldId="5189"/>
        </pc:sldMkLst>
      </pc:sldChg>
      <pc:sldChg chg="addSp modSp new del mod">
        <pc:chgData name="健 翁" userId="bedff36119963aae" providerId="LiveId" clId="{CC4E882E-0360-5A43-A9DA-294031FF796D}" dt="2025-08-14T03:39:01.305" v="8098" actId="2696"/>
        <pc:sldMkLst>
          <pc:docMk/>
          <pc:sldMk cId="2821399229" sldId="5189"/>
        </pc:sldMkLst>
      </pc:sldChg>
      <pc:sldChg chg="del">
        <pc:chgData name="健 翁" userId="bedff36119963aae" providerId="LiveId" clId="{CC4E882E-0360-5A43-A9DA-294031FF796D}" dt="2025-08-11T08:44:31.940" v="34" actId="2696"/>
        <pc:sldMkLst>
          <pc:docMk/>
          <pc:sldMk cId="1355651249" sldId="5190"/>
        </pc:sldMkLst>
      </pc:sldChg>
      <pc:sldChg chg="modSp new del mod ord">
        <pc:chgData name="健 翁" userId="bedff36119963aae" providerId="LiveId" clId="{CC4E882E-0360-5A43-A9DA-294031FF796D}" dt="2025-08-14T03:39:01.326" v="8115" actId="2696"/>
        <pc:sldMkLst>
          <pc:docMk/>
          <pc:sldMk cId="3458452451" sldId="5190"/>
        </pc:sldMkLst>
      </pc:sldChg>
      <pc:sldChg chg="del">
        <pc:chgData name="健 翁" userId="bedff36119963aae" providerId="LiveId" clId="{CC4E882E-0360-5A43-A9DA-294031FF796D}" dt="2025-08-11T08:44:31.879" v="9" actId="2696"/>
        <pc:sldMkLst>
          <pc:docMk/>
          <pc:sldMk cId="57887080" sldId="5191"/>
        </pc:sldMkLst>
      </pc:sldChg>
      <pc:sldChg chg="modSp add del mod">
        <pc:chgData name="健 翁" userId="bedff36119963aae" providerId="LiveId" clId="{CC4E882E-0360-5A43-A9DA-294031FF796D}" dt="2025-08-14T03:39:01.345" v="8137" actId="2696"/>
        <pc:sldMkLst>
          <pc:docMk/>
          <pc:sldMk cId="2470621032" sldId="5191"/>
        </pc:sldMkLst>
      </pc:sldChg>
      <pc:sldChg chg="addSp delSp modSp add del mod">
        <pc:chgData name="健 翁" userId="bedff36119963aae" providerId="LiveId" clId="{CC4E882E-0360-5A43-A9DA-294031FF796D}" dt="2025-08-14T03:39:01.302" v="8096" actId="2696"/>
        <pc:sldMkLst>
          <pc:docMk/>
          <pc:sldMk cId="594992375" sldId="5192"/>
        </pc:sldMkLst>
      </pc:sldChg>
      <pc:sldChg chg="del">
        <pc:chgData name="健 翁" userId="bedff36119963aae" providerId="LiveId" clId="{CC4E882E-0360-5A43-A9DA-294031FF796D}" dt="2025-08-11T08:44:31.931" v="30" actId="2696"/>
        <pc:sldMkLst>
          <pc:docMk/>
          <pc:sldMk cId="3790440056" sldId="5192"/>
        </pc:sldMkLst>
      </pc:sldChg>
      <pc:sldChg chg="modSp add del mod ord">
        <pc:chgData name="健 翁" userId="bedff36119963aae" providerId="LiveId" clId="{CC4E882E-0360-5A43-A9DA-294031FF796D}" dt="2025-08-14T03:39:01.346" v="8138" actId="2696"/>
        <pc:sldMkLst>
          <pc:docMk/>
          <pc:sldMk cId="1485359549" sldId="5193"/>
        </pc:sldMkLst>
      </pc:sldChg>
      <pc:sldChg chg="modSp add del mod ord">
        <pc:chgData name="健 翁" userId="bedff36119963aae" providerId="LiveId" clId="{CC4E882E-0360-5A43-A9DA-294031FF796D}" dt="2025-08-14T03:39:01.329" v="8119" actId="2696"/>
        <pc:sldMkLst>
          <pc:docMk/>
          <pc:sldMk cId="353900256" sldId="5194"/>
        </pc:sldMkLst>
      </pc:sldChg>
      <pc:sldChg chg="modSp add del mod">
        <pc:chgData name="健 翁" userId="bedff36119963aae" providerId="LiveId" clId="{CC4E882E-0360-5A43-A9DA-294031FF796D}" dt="2025-08-14T03:39:01.340" v="8129" actId="2696"/>
        <pc:sldMkLst>
          <pc:docMk/>
          <pc:sldMk cId="2738071459" sldId="5195"/>
        </pc:sldMkLst>
      </pc:sldChg>
      <pc:sldChg chg="modSp add del mod">
        <pc:chgData name="健 翁" userId="bedff36119963aae" providerId="LiveId" clId="{CC4E882E-0360-5A43-A9DA-294031FF796D}" dt="2025-08-14T03:39:01.344" v="8135" actId="2696"/>
        <pc:sldMkLst>
          <pc:docMk/>
          <pc:sldMk cId="418407310" sldId="5196"/>
        </pc:sldMkLst>
      </pc:sldChg>
      <pc:sldChg chg="addSp delSp modSp add del mod">
        <pc:chgData name="健 翁" userId="bedff36119963aae" providerId="LiveId" clId="{CC4E882E-0360-5A43-A9DA-294031FF796D}" dt="2025-08-14T03:39:01.317" v="8107" actId="2696"/>
        <pc:sldMkLst>
          <pc:docMk/>
          <pc:sldMk cId="2977237562" sldId="5197"/>
        </pc:sldMkLst>
      </pc:sldChg>
      <pc:sldChg chg="modSp add del mod">
        <pc:chgData name="健 翁" userId="bedff36119963aae" providerId="LiveId" clId="{CC4E882E-0360-5A43-A9DA-294031FF796D}" dt="2025-08-14T03:39:01.306" v="8099" actId="2696"/>
        <pc:sldMkLst>
          <pc:docMk/>
          <pc:sldMk cId="91751376" sldId="5198"/>
        </pc:sldMkLst>
      </pc:sldChg>
      <pc:sldChg chg="new del">
        <pc:chgData name="健 翁" userId="bedff36119963aae" providerId="LiveId" clId="{CC4E882E-0360-5A43-A9DA-294031FF796D}" dt="2025-08-11T18:22:38.967" v="2224" actId="2696"/>
        <pc:sldMkLst>
          <pc:docMk/>
          <pc:sldMk cId="2367997817" sldId="5199"/>
        </pc:sldMkLst>
      </pc:sldChg>
      <pc:sldChg chg="addSp modSp add del mod">
        <pc:chgData name="健 翁" userId="bedff36119963aae" providerId="LiveId" clId="{CC4E882E-0360-5A43-A9DA-294031FF796D}" dt="2025-08-14T03:39:01.347" v="8139" actId="2696"/>
        <pc:sldMkLst>
          <pc:docMk/>
          <pc:sldMk cId="605063885" sldId="5200"/>
        </pc:sldMkLst>
      </pc:sldChg>
      <pc:sldChg chg="add del">
        <pc:chgData name="健 翁" userId="bedff36119963aae" providerId="LiveId" clId="{CC4E882E-0360-5A43-A9DA-294031FF796D}" dt="2025-08-11T14:10:57.666" v="1966" actId="2696"/>
        <pc:sldMkLst>
          <pc:docMk/>
          <pc:sldMk cId="1525952044" sldId="5200"/>
        </pc:sldMkLst>
      </pc:sldChg>
      <pc:sldChg chg="addSp delSp modSp add del mod ord delAnim">
        <pc:chgData name="健 翁" userId="bedff36119963aae" providerId="LiveId" clId="{CC4E882E-0360-5A43-A9DA-294031FF796D}" dt="2025-08-14T03:39:01.336" v="8125" actId="2696"/>
        <pc:sldMkLst>
          <pc:docMk/>
          <pc:sldMk cId="2304951181" sldId="5201"/>
        </pc:sldMkLst>
      </pc:sldChg>
      <pc:sldChg chg="modSp new del mod ord">
        <pc:chgData name="健 翁" userId="bedff36119963aae" providerId="LiveId" clId="{CC4E882E-0360-5A43-A9DA-294031FF796D}" dt="2025-08-11T18:20:46.052" v="2221" actId="2696"/>
        <pc:sldMkLst>
          <pc:docMk/>
          <pc:sldMk cId="4270440329" sldId="5201"/>
        </pc:sldMkLst>
      </pc:sldChg>
      <pc:sldChg chg="modSp new del mod ord">
        <pc:chgData name="健 翁" userId="bedff36119963aae" providerId="LiveId" clId="{CC4E882E-0360-5A43-A9DA-294031FF796D}" dt="2025-08-14T03:39:01.328" v="8117" actId="2696"/>
        <pc:sldMkLst>
          <pc:docMk/>
          <pc:sldMk cId="3557374754" sldId="5202"/>
        </pc:sldMkLst>
      </pc:sldChg>
      <pc:sldChg chg="modSp add del mod">
        <pc:chgData name="健 翁" userId="bedff36119963aae" providerId="LiveId" clId="{CC4E882E-0360-5A43-A9DA-294031FF796D}" dt="2025-08-14T03:39:01.324" v="8113" actId="2696"/>
        <pc:sldMkLst>
          <pc:docMk/>
          <pc:sldMk cId="3531862024" sldId="5203"/>
        </pc:sldMkLst>
      </pc:sldChg>
      <pc:sldChg chg="addSp delSp modSp new del mod">
        <pc:chgData name="健 翁" userId="bedff36119963aae" providerId="LiveId" clId="{CC4E882E-0360-5A43-A9DA-294031FF796D}" dt="2025-08-14T03:39:01.325" v="8114" actId="2696"/>
        <pc:sldMkLst>
          <pc:docMk/>
          <pc:sldMk cId="3415662540" sldId="5204"/>
        </pc:sldMkLst>
      </pc:sldChg>
      <pc:sldChg chg="addSp delSp modSp add del mod">
        <pc:chgData name="健 翁" userId="bedff36119963aae" providerId="LiveId" clId="{CC4E882E-0360-5A43-A9DA-294031FF796D}" dt="2025-08-14T03:39:01.342" v="8132" actId="2696"/>
        <pc:sldMkLst>
          <pc:docMk/>
          <pc:sldMk cId="2333530563" sldId="5205"/>
        </pc:sldMkLst>
      </pc:sldChg>
      <pc:sldChg chg="addSp delSp modSp add del mod">
        <pc:chgData name="健 翁" userId="bedff36119963aae" providerId="LiveId" clId="{CC4E882E-0360-5A43-A9DA-294031FF796D}" dt="2025-08-14T03:39:01.322" v="8111" actId="2696"/>
        <pc:sldMkLst>
          <pc:docMk/>
          <pc:sldMk cId="2125618035" sldId="5206"/>
        </pc:sldMkLst>
      </pc:sldChg>
      <pc:sldChg chg="addSp delSp modSp add del mod">
        <pc:chgData name="健 翁" userId="bedff36119963aae" providerId="LiveId" clId="{CC4E882E-0360-5A43-A9DA-294031FF796D}" dt="2025-08-14T03:39:01.313" v="8105" actId="2696"/>
        <pc:sldMkLst>
          <pc:docMk/>
          <pc:sldMk cId="1415976413" sldId="5207"/>
        </pc:sldMkLst>
      </pc:sldChg>
      <pc:sldChg chg="modSp new del mod">
        <pc:chgData name="健 翁" userId="bedff36119963aae" providerId="LiveId" clId="{CC4E882E-0360-5A43-A9DA-294031FF796D}" dt="2025-08-14T03:39:01.321" v="8110" actId="2696"/>
        <pc:sldMkLst>
          <pc:docMk/>
          <pc:sldMk cId="1771593567" sldId="5208"/>
        </pc:sldMkLst>
      </pc:sldChg>
      <pc:sldChg chg="modSp new del mod">
        <pc:chgData name="健 翁" userId="bedff36119963aae" providerId="LiveId" clId="{CC4E882E-0360-5A43-A9DA-294031FF796D}" dt="2025-08-14T03:39:01.342" v="8133" actId="2696"/>
        <pc:sldMkLst>
          <pc:docMk/>
          <pc:sldMk cId="664087877" sldId="5209"/>
        </pc:sldMkLst>
      </pc:sldChg>
      <pc:sldChg chg="modSp add del mod">
        <pc:chgData name="健 翁" userId="bedff36119963aae" providerId="LiveId" clId="{CC4E882E-0360-5A43-A9DA-294031FF796D}" dt="2025-08-14T03:39:01.334" v="8124" actId="2696"/>
        <pc:sldMkLst>
          <pc:docMk/>
          <pc:sldMk cId="698863194" sldId="5210"/>
        </pc:sldMkLst>
      </pc:sldChg>
      <pc:sldChg chg="modSp new del mod">
        <pc:chgData name="健 翁" userId="bedff36119963aae" providerId="LiveId" clId="{CC4E882E-0360-5A43-A9DA-294031FF796D}" dt="2025-08-14T03:39:01.339" v="8128" actId="2696"/>
        <pc:sldMkLst>
          <pc:docMk/>
          <pc:sldMk cId="898344749" sldId="5211"/>
        </pc:sldMkLst>
      </pc:sldChg>
      <pc:sldChg chg="addSp delSp modSp add del mod">
        <pc:chgData name="健 翁" userId="bedff36119963aae" providerId="LiveId" clId="{CC4E882E-0360-5A43-A9DA-294031FF796D}" dt="2025-08-14T03:39:01.308" v="8100" actId="2696"/>
        <pc:sldMkLst>
          <pc:docMk/>
          <pc:sldMk cId="1773213647" sldId="5212"/>
        </pc:sldMkLst>
      </pc:sldChg>
      <pc:sldChg chg="addSp delSp modSp new del mod">
        <pc:chgData name="健 翁" userId="bedff36119963aae" providerId="LiveId" clId="{CC4E882E-0360-5A43-A9DA-294031FF796D}" dt="2025-08-14T03:39:01.312" v="8104" actId="2696"/>
        <pc:sldMkLst>
          <pc:docMk/>
          <pc:sldMk cId="346525871" sldId="5213"/>
        </pc:sldMkLst>
      </pc:sldChg>
      <pc:sldChg chg="addSp delSp modSp new del mod">
        <pc:chgData name="健 翁" userId="bedff36119963aae" providerId="LiveId" clId="{CC4E882E-0360-5A43-A9DA-294031FF796D}" dt="2025-08-14T03:39:01.320" v="8109" actId="2696"/>
        <pc:sldMkLst>
          <pc:docMk/>
          <pc:sldMk cId="4004717968" sldId="5214"/>
        </pc:sldMkLst>
      </pc:sldChg>
      <pc:sldChg chg="addSp delSp modSp add del mod">
        <pc:chgData name="健 翁" userId="bedff36119963aae" providerId="LiveId" clId="{CC4E882E-0360-5A43-A9DA-294031FF796D}" dt="2025-08-14T03:39:01.309" v="8101" actId="2696"/>
        <pc:sldMkLst>
          <pc:docMk/>
          <pc:sldMk cId="1011431269" sldId="5215"/>
        </pc:sldMkLst>
      </pc:sldChg>
      <pc:sldChg chg="addSp delSp modSp add del mod">
        <pc:chgData name="健 翁" userId="bedff36119963aae" providerId="LiveId" clId="{CC4E882E-0360-5A43-A9DA-294031FF796D}" dt="2025-08-14T03:39:01.338" v="8127" actId="2696"/>
        <pc:sldMkLst>
          <pc:docMk/>
          <pc:sldMk cId="3850708256" sldId="5216"/>
        </pc:sldMkLst>
      </pc:sldChg>
      <pc:sldChg chg="addSp delSp modSp new del mod modShow">
        <pc:chgData name="健 翁" userId="bedff36119963aae" providerId="LiveId" clId="{CC4E882E-0360-5A43-A9DA-294031FF796D}" dt="2025-08-14T03:39:01.333" v="8122" actId="2696"/>
        <pc:sldMkLst>
          <pc:docMk/>
          <pc:sldMk cId="2825222187" sldId="5217"/>
        </pc:sldMkLst>
      </pc:sldChg>
      <pc:sldChg chg="new del">
        <pc:chgData name="健 翁" userId="bedff36119963aae" providerId="LiveId" clId="{CC4E882E-0360-5A43-A9DA-294031FF796D}" dt="2025-08-12T21:15:02.887" v="6237" actId="2696"/>
        <pc:sldMkLst>
          <pc:docMk/>
          <pc:sldMk cId="3638516305" sldId="5218"/>
        </pc:sldMkLst>
      </pc:sldChg>
      <pc:sldChg chg="addSp modSp add del mod">
        <pc:chgData name="健 翁" userId="bedff36119963aae" providerId="LiveId" clId="{CC4E882E-0360-5A43-A9DA-294031FF796D}" dt="2025-08-14T03:39:01.323" v="8112" actId="2696"/>
        <pc:sldMkLst>
          <pc:docMk/>
          <pc:sldMk cId="1680088531" sldId="5219"/>
        </pc:sldMkLst>
      </pc:sldChg>
      <pc:sldChg chg="addSp delSp modSp add del mod">
        <pc:chgData name="健 翁" userId="bedff36119963aae" providerId="LiveId" clId="{CC4E882E-0360-5A43-A9DA-294031FF796D}" dt="2025-08-14T03:39:01.331" v="8121" actId="2696"/>
        <pc:sldMkLst>
          <pc:docMk/>
          <pc:sldMk cId="3773461249" sldId="5220"/>
        </pc:sldMkLst>
      </pc:sldChg>
      <pc:sldChg chg="addSp delSp modSp new del mod">
        <pc:chgData name="健 翁" userId="bedff36119963aae" providerId="LiveId" clId="{CC4E882E-0360-5A43-A9DA-294031FF796D}" dt="2025-08-14T03:39:01.298" v="8094" actId="2696"/>
        <pc:sldMkLst>
          <pc:docMk/>
          <pc:sldMk cId="2233541788" sldId="5221"/>
        </pc:sldMkLst>
      </pc:sldChg>
      <pc:sldChg chg="addSp delSp modSp add del mod">
        <pc:chgData name="健 翁" userId="bedff36119963aae" providerId="LiveId" clId="{CC4E882E-0360-5A43-A9DA-294031FF796D}" dt="2025-08-14T03:39:01.319" v="8108" actId="2696"/>
        <pc:sldMkLst>
          <pc:docMk/>
          <pc:sldMk cId="2095522881" sldId="5222"/>
        </pc:sldMkLst>
      </pc:sldChg>
      <pc:sldChg chg="add del">
        <pc:chgData name="健 翁" userId="bedff36119963aae" providerId="LiveId" clId="{CC4E882E-0360-5A43-A9DA-294031FF796D}" dt="2025-08-13T06:23:41.344" v="7168" actId="2696"/>
        <pc:sldMkLst>
          <pc:docMk/>
          <pc:sldMk cId="501716709" sldId="5223"/>
        </pc:sldMkLst>
      </pc:sldChg>
      <pc:sldChg chg="addSp delSp modSp add del mod">
        <pc:chgData name="健 翁" userId="bedff36119963aae" providerId="LiveId" clId="{CC4E882E-0360-5A43-A9DA-294031FF796D}" dt="2025-08-14T03:39:01.329" v="8118" actId="2696"/>
        <pc:sldMkLst>
          <pc:docMk/>
          <pc:sldMk cId="2894136113" sldId="5223"/>
        </pc:sldMkLst>
      </pc:sldChg>
      <pc:sldChg chg="add del mod modShow">
        <pc:chgData name="健 翁" userId="bedff36119963aae" providerId="LiveId" clId="{CC4E882E-0360-5A43-A9DA-294031FF796D}" dt="2025-08-14T03:39:01.334" v="8123" actId="2696"/>
        <pc:sldMkLst>
          <pc:docMk/>
          <pc:sldMk cId="3606847694" sldId="5224"/>
        </pc:sldMkLst>
      </pc:sldChg>
      <pc:sldChg chg="modSp add del mod modShow">
        <pc:chgData name="健 翁" userId="bedff36119963aae" providerId="LiveId" clId="{CC4E882E-0360-5A43-A9DA-294031FF796D}" dt="2025-08-14T03:39:01.330" v="8120" actId="2696"/>
        <pc:sldMkLst>
          <pc:docMk/>
          <pc:sldMk cId="486442590" sldId="5225"/>
        </pc:sldMkLst>
      </pc:sldChg>
      <pc:sldChg chg="addSp modSp add mod">
        <pc:chgData name="健 翁" userId="bedff36119963aae" providerId="LiveId" clId="{CC4E882E-0360-5A43-A9DA-294031FF796D}" dt="2025-08-13T06:54:54.954" v="8092" actId="1076"/>
        <pc:sldMkLst>
          <pc:docMk/>
          <pc:sldMk cId="1939928746" sldId="5226"/>
        </pc:sldMkLst>
      </pc:sldChg>
      <pc:sldChg chg="modSp new mod">
        <pc:chgData name="健 翁" userId="bedff36119963aae" providerId="LiveId" clId="{CC4E882E-0360-5A43-A9DA-294031FF796D}" dt="2025-08-14T03:40:12.628" v="8260" actId="113"/>
        <pc:sldMkLst>
          <pc:docMk/>
          <pc:sldMk cId="1533049159" sldId="5227"/>
        </pc:sldMkLst>
      </pc:sldChg>
      <pc:sldChg chg="addSp delSp modSp new mod">
        <pc:chgData name="健 翁" userId="bedff36119963aae" providerId="LiveId" clId="{CC4E882E-0360-5A43-A9DA-294031FF796D}" dt="2025-08-14T03:58:16.964" v="9382" actId="20577"/>
        <pc:sldMkLst>
          <pc:docMk/>
          <pc:sldMk cId="4071989764" sldId="5228"/>
        </pc:sldMkLst>
      </pc:sldChg>
      <pc:sldChg chg="addSp modSp new mod">
        <pc:chgData name="健 翁" userId="bedff36119963aae" providerId="LiveId" clId="{CC4E882E-0360-5A43-A9DA-294031FF796D}" dt="2025-08-14T03:58:19.226" v="9386" actId="20577"/>
        <pc:sldMkLst>
          <pc:docMk/>
          <pc:sldMk cId="2722332047" sldId="5229"/>
        </pc:sldMkLst>
      </pc:sldChg>
      <pc:sldChg chg="addSp modSp new mod">
        <pc:chgData name="健 翁" userId="bedff36119963aae" providerId="LiveId" clId="{CC4E882E-0360-5A43-A9DA-294031FF796D}" dt="2025-08-14T04:01:45.852" v="9705" actId="20577"/>
        <pc:sldMkLst>
          <pc:docMk/>
          <pc:sldMk cId="2237874085" sldId="5230"/>
        </pc:sldMkLst>
      </pc:sldChg>
      <pc:sldChg chg="addSp modSp new mod">
        <pc:chgData name="健 翁" userId="bedff36119963aae" providerId="LiveId" clId="{CC4E882E-0360-5A43-A9DA-294031FF796D}" dt="2025-08-14T04:17:12.657" v="10374" actId="20577"/>
        <pc:sldMkLst>
          <pc:docMk/>
          <pc:sldMk cId="3609583" sldId="5231"/>
        </pc:sldMkLst>
      </pc:sldChg>
      <pc:sldChg chg="addSp delSp modSp add mod">
        <pc:chgData name="健 翁" userId="bedff36119963aae" providerId="LiveId" clId="{CC4E882E-0360-5A43-A9DA-294031FF796D}" dt="2025-08-14T04:19:18.018" v="10375" actId="1076"/>
        <pc:sldMkLst>
          <pc:docMk/>
          <pc:sldMk cId="3925223010" sldId="5232"/>
        </pc:sldMkLst>
      </pc:sldChg>
      <pc:sldChg chg="add del">
        <pc:chgData name="健 翁" userId="bedff36119963aae" providerId="LiveId" clId="{CC4E882E-0360-5A43-A9DA-294031FF796D}" dt="2025-08-14T04:12:12.262" v="9989"/>
        <pc:sldMkLst>
          <pc:docMk/>
          <pc:sldMk cId="1110320525" sldId="5233"/>
        </pc:sldMkLst>
      </pc:sldChg>
      <pc:sldChg chg="modSp add del mod">
        <pc:chgData name="健 翁" userId="bedff36119963aae" providerId="LiveId" clId="{CC4E882E-0360-5A43-A9DA-294031FF796D}" dt="2025-08-14T05:48:23.942" v="10381" actId="2696"/>
        <pc:sldMkLst>
          <pc:docMk/>
          <pc:sldMk cId="4061689558" sldId="5233"/>
        </pc:sldMkLst>
      </pc:sldChg>
      <pc:sldMasterChg chg="modSldLayout">
        <pc:chgData name="健 翁" userId="bedff36119963aae" providerId="LiveId" clId="{CC4E882E-0360-5A43-A9DA-294031FF796D}" dt="2025-08-14T03:39:45.119" v="8178" actId="403"/>
        <pc:sldMasterMkLst>
          <pc:docMk/>
          <pc:sldMasterMk cId="1737808725" sldId="2147483648"/>
        </pc:sldMasterMkLst>
        <pc:sldLayoutChg chg="modSp">
          <pc:chgData name="健 翁" userId="bedff36119963aae" providerId="LiveId" clId="{CC4E882E-0360-5A43-A9DA-294031FF796D}" dt="2025-08-14T03:39:45.119" v="8178" actId="403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B988CD94-6A36-0C46-B7AD-D7691F6E276F}"/>
    <pc:docChg chg="undo custSel addSld delSld modSld sldOrd modMainMaster">
      <pc:chgData name="健 翁" userId="bedff36119963aae" providerId="LiveId" clId="{B988CD94-6A36-0C46-B7AD-D7691F6E276F}" dt="2025-08-04T07:51:23.823" v="5476" actId="20577"/>
      <pc:docMkLst>
        <pc:docMk/>
      </pc:docMkLst>
      <pc:sldChg chg="addSp modSp mod">
        <pc:chgData name="健 翁" userId="bedff36119963aae" providerId="LiveId" clId="{B988CD94-6A36-0C46-B7AD-D7691F6E276F}" dt="2025-08-04T07:51:23.823" v="5476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B988CD94-6A36-0C46-B7AD-D7691F6E276F}" dt="2025-08-04T02:40:40.497" v="641" actId="20577"/>
        <pc:sldMkLst>
          <pc:docMk/>
          <pc:sldMk cId="39619622" sldId="257"/>
        </pc:sldMkLst>
      </pc:sldChg>
      <pc:sldChg chg="addSp modSp new mod">
        <pc:chgData name="健 翁" userId="bedff36119963aae" providerId="LiveId" clId="{B988CD94-6A36-0C46-B7AD-D7691F6E276F}" dt="2025-08-04T04:38:18.734" v="1602" actId="20577"/>
        <pc:sldMkLst>
          <pc:docMk/>
          <pc:sldMk cId="1848312201" sldId="258"/>
        </pc:sldMkLst>
      </pc:sldChg>
      <pc:sldChg chg="modSp new del mod">
        <pc:chgData name="健 翁" userId="bedff36119963aae" providerId="LiveId" clId="{B988CD94-6A36-0C46-B7AD-D7691F6E276F}" dt="2025-08-03T00:53:12.395" v="310" actId="2696"/>
        <pc:sldMkLst>
          <pc:docMk/>
          <pc:sldMk cId="2636151822" sldId="259"/>
        </pc:sldMkLst>
      </pc:sldChg>
      <pc:sldChg chg="delSp modSp add mod">
        <pc:chgData name="健 翁" userId="bedff36119963aae" providerId="LiveId" clId="{B988CD94-6A36-0C46-B7AD-D7691F6E276F}" dt="2025-08-03T00:56:31.456" v="344" actId="478"/>
        <pc:sldMkLst>
          <pc:docMk/>
          <pc:sldMk cId="529651272" sldId="264"/>
        </pc:sldMkLst>
      </pc:sldChg>
      <pc:sldChg chg="delSp modSp add mod">
        <pc:chgData name="健 翁" userId="bedff36119963aae" providerId="LiveId" clId="{B988CD94-6A36-0C46-B7AD-D7691F6E276F}" dt="2025-08-04T02:32:09.206" v="413" actId="20577"/>
        <pc:sldMkLst>
          <pc:docMk/>
          <pc:sldMk cId="1136956135" sldId="265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2383272540" sldId="266"/>
        </pc:sldMkLst>
      </pc:sldChg>
      <pc:sldChg chg="delSp add">
        <pc:chgData name="健 翁" userId="bedff36119963aae" providerId="LiveId" clId="{B988CD94-6A36-0C46-B7AD-D7691F6E276F}" dt="2025-08-03T01:00:12.155" v="358"/>
        <pc:sldMkLst>
          <pc:docMk/>
          <pc:sldMk cId="2058716841" sldId="267"/>
        </pc:sldMkLst>
      </pc:sldChg>
      <pc:sldChg chg="delSp modSp add mod">
        <pc:chgData name="健 翁" userId="bedff36119963aae" providerId="LiveId" clId="{B988CD94-6A36-0C46-B7AD-D7691F6E276F}" dt="2025-08-04T02:41:33.608" v="653" actId="478"/>
        <pc:sldMkLst>
          <pc:docMk/>
          <pc:sldMk cId="2840851764" sldId="268"/>
        </pc:sldMkLst>
      </pc:sldChg>
      <pc:sldChg chg="delSp add mod">
        <pc:chgData name="健 翁" userId="bedff36119963aae" providerId="LiveId" clId="{B988CD94-6A36-0C46-B7AD-D7691F6E276F}" dt="2025-08-04T02:41:13.486" v="646" actId="478"/>
        <pc:sldMkLst>
          <pc:docMk/>
          <pc:sldMk cId="3003769764" sldId="269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1446956432" sldId="270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10791842" sldId="271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07638139" sldId="272"/>
        </pc:sldMkLst>
      </pc:sldChg>
      <pc:sldChg chg="delSp modSp add ord">
        <pc:chgData name="健 翁" userId="bedff36119963aae" providerId="LiveId" clId="{B988CD94-6A36-0C46-B7AD-D7691F6E276F}" dt="2025-08-04T02:32:34.453" v="418" actId="20578"/>
        <pc:sldMkLst>
          <pc:docMk/>
          <pc:sldMk cId="3520861295" sldId="273"/>
        </pc:sldMkLst>
      </pc:sldChg>
      <pc:sldChg chg="delSp add mod">
        <pc:chgData name="健 翁" userId="bedff36119963aae" providerId="LiveId" clId="{B988CD94-6A36-0C46-B7AD-D7691F6E276F}" dt="2025-08-04T02:41:30.743" v="652" actId="478"/>
        <pc:sldMkLst>
          <pc:docMk/>
          <pc:sldMk cId="901369015" sldId="274"/>
        </pc:sldMkLst>
      </pc:sldChg>
      <pc:sldChg chg="delSp add mod">
        <pc:chgData name="健 翁" userId="bedff36119963aae" providerId="LiveId" clId="{B988CD94-6A36-0C46-B7AD-D7691F6E276F}" dt="2025-08-04T02:41:18.409" v="648" actId="478"/>
        <pc:sldMkLst>
          <pc:docMk/>
          <pc:sldMk cId="2423072054" sldId="275"/>
        </pc:sldMkLst>
      </pc:sldChg>
      <pc:sldChg chg="delSp modSp add mod modAnim">
        <pc:chgData name="健 翁" userId="bedff36119963aae" providerId="LiveId" clId="{B988CD94-6A36-0C46-B7AD-D7691F6E276F}" dt="2025-08-04T05:07:12.025" v="2511" actId="20577"/>
        <pc:sldMkLst>
          <pc:docMk/>
          <pc:sldMk cId="3787905203" sldId="276"/>
        </pc:sldMkLst>
      </pc:sldChg>
      <pc:sldChg chg="delSp add mod">
        <pc:chgData name="健 翁" userId="bedff36119963aae" providerId="LiveId" clId="{B988CD94-6A36-0C46-B7AD-D7691F6E276F}" dt="2025-08-04T02:41:08.865" v="645" actId="478"/>
        <pc:sldMkLst>
          <pc:docMk/>
          <pc:sldMk cId="985243841" sldId="278"/>
        </pc:sldMkLst>
      </pc:sldChg>
      <pc:sldChg chg="delSp add mod">
        <pc:chgData name="健 翁" userId="bedff36119963aae" providerId="LiveId" clId="{B988CD94-6A36-0C46-B7AD-D7691F6E276F}" dt="2025-08-04T02:41:01.699" v="642" actId="478"/>
        <pc:sldMkLst>
          <pc:docMk/>
          <pc:sldMk cId="1508513941" sldId="279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4251472805" sldId="280"/>
        </pc:sldMkLst>
      </pc:sldChg>
      <pc:sldChg chg="delSp add ord">
        <pc:chgData name="健 翁" userId="bedff36119963aae" providerId="LiveId" clId="{B988CD94-6A36-0C46-B7AD-D7691F6E276F}" dt="2025-08-04T02:35:14.603" v="473" actId="20578"/>
        <pc:sldMkLst>
          <pc:docMk/>
          <pc:sldMk cId="664028524" sldId="281"/>
        </pc:sldMkLst>
      </pc:sldChg>
      <pc:sldChg chg="delSp add mod">
        <pc:chgData name="健 翁" userId="bedff36119963aae" providerId="LiveId" clId="{B988CD94-6A36-0C46-B7AD-D7691F6E276F}" dt="2025-08-04T02:41:23.244" v="649" actId="478"/>
        <pc:sldMkLst>
          <pc:docMk/>
          <pc:sldMk cId="24751905" sldId="282"/>
        </pc:sldMkLst>
      </pc:sldChg>
      <pc:sldChg chg="delSp modSp add mod ord">
        <pc:chgData name="健 翁" userId="bedff36119963aae" providerId="LiveId" clId="{B988CD94-6A36-0C46-B7AD-D7691F6E276F}" dt="2025-08-04T02:34:31.205" v="471" actId="20577"/>
        <pc:sldMkLst>
          <pc:docMk/>
          <pc:sldMk cId="962886785" sldId="284"/>
        </pc:sldMkLst>
      </pc:sldChg>
      <pc:sldChg chg="new del">
        <pc:chgData name="健 翁" userId="bedff36119963aae" providerId="LiveId" clId="{B988CD94-6A36-0C46-B7AD-D7691F6E276F}" dt="2025-08-03T00:58:49.893" v="357" actId="2696"/>
        <pc:sldMkLst>
          <pc:docMk/>
          <pc:sldMk cId="3534078777" sldId="285"/>
        </pc:sldMkLst>
      </pc:sldChg>
      <pc:sldChg chg="delSp add mod">
        <pc:chgData name="健 翁" userId="bedff36119963aae" providerId="LiveId" clId="{B988CD94-6A36-0C46-B7AD-D7691F6E276F}" dt="2025-08-04T02:41:37.321" v="654" actId="478"/>
        <pc:sldMkLst>
          <pc:docMk/>
          <pc:sldMk cId="4242384790" sldId="285"/>
        </pc:sldMkLst>
      </pc:sldChg>
      <pc:sldChg chg="modSp add mod">
        <pc:chgData name="健 翁" userId="bedff36119963aae" providerId="LiveId" clId="{B988CD94-6A36-0C46-B7AD-D7691F6E276F}" dt="2025-08-04T05:06:45.652" v="2510" actId="20577"/>
        <pc:sldMkLst>
          <pc:docMk/>
          <pc:sldMk cId="2983435651" sldId="286"/>
        </pc:sldMkLst>
      </pc:sldChg>
      <pc:sldChg chg="modSp add mod ord">
        <pc:chgData name="健 翁" userId="bedff36119963aae" providerId="LiveId" clId="{B988CD94-6A36-0C46-B7AD-D7691F6E276F}" dt="2025-08-04T05:50:20.260" v="4009" actId="20578"/>
        <pc:sldMkLst>
          <pc:docMk/>
          <pc:sldMk cId="818084614" sldId="338"/>
        </pc:sldMkLst>
      </pc:sldChg>
      <pc:sldChg chg="delSp add mod">
        <pc:chgData name="健 翁" userId="bedff36119963aae" providerId="LiveId" clId="{B988CD94-6A36-0C46-B7AD-D7691F6E276F}" dt="2025-08-04T02:41:16.306" v="647" actId="478"/>
        <pc:sldMkLst>
          <pc:docMk/>
          <pc:sldMk cId="4187049504" sldId="399"/>
        </pc:sldMkLst>
      </pc:sldChg>
      <pc:sldChg chg="delSp modSp add mod">
        <pc:chgData name="健 翁" userId="bedff36119963aae" providerId="LiveId" clId="{B988CD94-6A36-0C46-B7AD-D7691F6E276F}" dt="2025-08-04T02:41:05.406" v="644" actId="478"/>
        <pc:sldMkLst>
          <pc:docMk/>
          <pc:sldMk cId="1234008100" sldId="400"/>
        </pc:sldMkLst>
      </pc:sldChg>
      <pc:sldChg chg="add">
        <pc:chgData name="健 翁" userId="bedff36119963aae" providerId="LiveId" clId="{B988CD94-6A36-0C46-B7AD-D7691F6E276F}" dt="2025-08-04T02:42:21.948" v="655"/>
        <pc:sldMkLst>
          <pc:docMk/>
          <pc:sldMk cId="3543951974" sldId="401"/>
        </pc:sldMkLst>
      </pc:sldChg>
      <pc:sldChg chg="modSp add mod">
        <pc:chgData name="健 翁" userId="bedff36119963aae" providerId="LiveId" clId="{B988CD94-6A36-0C46-B7AD-D7691F6E276F}" dt="2025-08-04T02:42:35.470" v="656" actId="14100"/>
        <pc:sldMkLst>
          <pc:docMk/>
          <pc:sldMk cId="1666367455" sldId="451"/>
        </pc:sldMkLst>
      </pc:sldChg>
      <pc:sldChg chg="modSp new del mod">
        <pc:chgData name="健 翁" userId="bedff36119963aae" providerId="LiveId" clId="{B988CD94-6A36-0C46-B7AD-D7691F6E276F}" dt="2025-08-04T03:31:29.976" v="716" actId="2696"/>
        <pc:sldMkLst>
          <pc:docMk/>
          <pc:sldMk cId="1797935910" sldId="452"/>
        </pc:sldMkLst>
      </pc:sldChg>
      <pc:sldChg chg="addSp delSp modSp new mod">
        <pc:chgData name="健 翁" userId="bedff36119963aae" providerId="LiveId" clId="{B988CD94-6A36-0C46-B7AD-D7691F6E276F}" dt="2025-08-04T03:47:19.823" v="812" actId="20577"/>
        <pc:sldMkLst>
          <pc:docMk/>
          <pc:sldMk cId="2653077803" sldId="452"/>
        </pc:sldMkLst>
      </pc:sldChg>
      <pc:sldChg chg="addSp modSp new mod ord">
        <pc:chgData name="健 翁" userId="bedff36119963aae" providerId="LiveId" clId="{B988CD94-6A36-0C46-B7AD-D7691F6E276F}" dt="2025-08-04T05:42:23.268" v="3762" actId="20578"/>
        <pc:sldMkLst>
          <pc:docMk/>
          <pc:sldMk cId="3876501101" sldId="453"/>
        </pc:sldMkLst>
      </pc:sldChg>
      <pc:sldChg chg="modSp new mod">
        <pc:chgData name="健 翁" userId="bedff36119963aae" providerId="LiveId" clId="{B988CD94-6A36-0C46-B7AD-D7691F6E276F}" dt="2025-08-04T03:56:55.195" v="1356" actId="20577"/>
        <pc:sldMkLst>
          <pc:docMk/>
          <pc:sldMk cId="3582185647" sldId="454"/>
        </pc:sldMkLst>
      </pc:sldChg>
      <pc:sldChg chg="modSp new mod">
        <pc:chgData name="健 翁" userId="bedff36119963aae" providerId="LiveId" clId="{B988CD94-6A36-0C46-B7AD-D7691F6E276F}" dt="2025-08-04T05:51:12.060" v="4091" actId="20577"/>
        <pc:sldMkLst>
          <pc:docMk/>
          <pc:sldMk cId="1761221459" sldId="455"/>
        </pc:sldMkLst>
      </pc:sldChg>
      <pc:sldChg chg="addSp modSp new mod">
        <pc:chgData name="健 翁" userId="bedff36119963aae" providerId="LiveId" clId="{B988CD94-6A36-0C46-B7AD-D7691F6E276F}" dt="2025-08-04T04:43:27.335" v="1732" actId="1036"/>
        <pc:sldMkLst>
          <pc:docMk/>
          <pc:sldMk cId="4243396593" sldId="456"/>
        </pc:sldMkLst>
      </pc:sldChg>
      <pc:sldChg chg="addSp modSp new mod">
        <pc:chgData name="健 翁" userId="bedff36119963aae" providerId="LiveId" clId="{B988CD94-6A36-0C46-B7AD-D7691F6E276F}" dt="2025-08-04T04:45:04.953" v="1873" actId="1076"/>
        <pc:sldMkLst>
          <pc:docMk/>
          <pc:sldMk cId="3412293748" sldId="457"/>
        </pc:sldMkLst>
      </pc:sldChg>
      <pc:sldChg chg="addSp delSp modSp add mod modAnim">
        <pc:chgData name="健 翁" userId="bedff36119963aae" providerId="LiveId" clId="{B988CD94-6A36-0C46-B7AD-D7691F6E276F}" dt="2025-08-04T04:47:16.451" v="1946" actId="14100"/>
        <pc:sldMkLst>
          <pc:docMk/>
          <pc:sldMk cId="2346065916" sldId="458"/>
        </pc:sldMkLst>
      </pc:sldChg>
      <pc:sldChg chg="addSp delSp modSp add mod modAnim">
        <pc:chgData name="健 翁" userId="bedff36119963aae" providerId="LiveId" clId="{B988CD94-6A36-0C46-B7AD-D7691F6E276F}" dt="2025-08-04T05:03:53.844" v="2456" actId="692"/>
        <pc:sldMkLst>
          <pc:docMk/>
          <pc:sldMk cId="2113921390" sldId="459"/>
        </pc:sldMkLst>
      </pc:sldChg>
      <pc:sldChg chg="addSp delSp modSp add mod">
        <pc:chgData name="健 翁" userId="bedff36119963aae" providerId="LiveId" clId="{B988CD94-6A36-0C46-B7AD-D7691F6E276F}" dt="2025-08-04T05:03:43.936" v="2454" actId="1076"/>
        <pc:sldMkLst>
          <pc:docMk/>
          <pc:sldMk cId="2987208636" sldId="460"/>
        </pc:sldMkLst>
      </pc:sldChg>
      <pc:sldChg chg="add modAnim">
        <pc:chgData name="健 翁" userId="bedff36119963aae" providerId="LiveId" clId="{B988CD94-6A36-0C46-B7AD-D7691F6E276F}" dt="2025-08-04T05:07:29.904" v="2512"/>
        <pc:sldMkLst>
          <pc:docMk/>
          <pc:sldMk cId="3735277948" sldId="461"/>
        </pc:sldMkLst>
      </pc:sldChg>
      <pc:sldChg chg="addSp delSp modSp new mod modAnim">
        <pc:chgData name="健 翁" userId="bedff36119963aae" providerId="LiveId" clId="{B988CD94-6A36-0C46-B7AD-D7691F6E276F}" dt="2025-08-04T05:10:53.063" v="2591" actId="1076"/>
        <pc:sldMkLst>
          <pc:docMk/>
          <pc:sldMk cId="1553765207" sldId="462"/>
        </pc:sldMkLst>
      </pc:sldChg>
      <pc:sldChg chg="addSp delSp modSp new mod ord">
        <pc:chgData name="健 翁" userId="bedff36119963aae" providerId="LiveId" clId="{B988CD94-6A36-0C46-B7AD-D7691F6E276F}" dt="2025-08-04T05:43:11.126" v="3770" actId="207"/>
        <pc:sldMkLst>
          <pc:docMk/>
          <pc:sldMk cId="2421151906" sldId="463"/>
        </pc:sldMkLst>
      </pc:sldChg>
      <pc:sldChg chg="addSp modSp add mod modAnim">
        <pc:chgData name="健 翁" userId="bedff36119963aae" providerId="LiveId" clId="{B988CD94-6A36-0C46-B7AD-D7691F6E276F}" dt="2025-08-04T05:43:24.715" v="3772" actId="207"/>
        <pc:sldMkLst>
          <pc:docMk/>
          <pc:sldMk cId="2837117164" sldId="464"/>
        </pc:sldMkLst>
      </pc:sldChg>
      <pc:sldChg chg="addSp modSp add mod">
        <pc:chgData name="健 翁" userId="bedff36119963aae" providerId="LiveId" clId="{B988CD94-6A36-0C46-B7AD-D7691F6E276F}" dt="2025-08-04T05:56:13.947" v="4096" actId="14100"/>
        <pc:sldMkLst>
          <pc:docMk/>
          <pc:sldMk cId="11088245" sldId="465"/>
        </pc:sldMkLst>
      </pc:sldChg>
      <pc:sldChg chg="addSp delSp modSp add mod">
        <pc:chgData name="健 翁" userId="bedff36119963aae" providerId="LiveId" clId="{B988CD94-6A36-0C46-B7AD-D7691F6E276F}" dt="2025-08-04T05:42:03.360" v="3761" actId="1036"/>
        <pc:sldMkLst>
          <pc:docMk/>
          <pc:sldMk cId="3164274366" sldId="466"/>
        </pc:sldMkLst>
      </pc:sldChg>
      <pc:sldChg chg="addSp modSp add mod">
        <pc:chgData name="健 翁" userId="bedff36119963aae" providerId="LiveId" clId="{B988CD94-6A36-0C46-B7AD-D7691F6E276F}" dt="2025-08-04T05:36:12.012" v="3531" actId="692"/>
        <pc:sldMkLst>
          <pc:docMk/>
          <pc:sldMk cId="512119681" sldId="467"/>
        </pc:sldMkLst>
      </pc:sldChg>
      <pc:sldChg chg="addSp modSp new mod">
        <pc:chgData name="健 翁" userId="bedff36119963aae" providerId="LiveId" clId="{B988CD94-6A36-0C46-B7AD-D7691F6E276F}" dt="2025-08-04T05:43:57.894" v="3812" actId="20577"/>
        <pc:sldMkLst>
          <pc:docMk/>
          <pc:sldMk cId="166049381" sldId="468"/>
        </pc:sldMkLst>
      </pc:sldChg>
      <pc:sldChg chg="delSp modSp add mod">
        <pc:chgData name="健 翁" userId="bedff36119963aae" providerId="LiveId" clId="{B988CD94-6A36-0C46-B7AD-D7691F6E276F}" dt="2025-08-04T05:44:29.345" v="3882" actId="20577"/>
        <pc:sldMkLst>
          <pc:docMk/>
          <pc:sldMk cId="2227964519" sldId="469"/>
        </pc:sldMkLst>
      </pc:sldChg>
      <pc:sldChg chg="add">
        <pc:chgData name="健 翁" userId="bedff36119963aae" providerId="LiveId" clId="{B988CD94-6A36-0C46-B7AD-D7691F6E276F}" dt="2025-08-04T05:50:15.319" v="4008"/>
        <pc:sldMkLst>
          <pc:docMk/>
          <pc:sldMk cId="2665282754" sldId="470"/>
        </pc:sldMkLst>
      </pc:sldChg>
      <pc:sldChg chg="addSp delSp modSp new mod">
        <pc:chgData name="健 翁" userId="bedff36119963aae" providerId="LiveId" clId="{B988CD94-6A36-0C46-B7AD-D7691F6E276F}" dt="2025-08-04T07:33:22.235" v="4827" actId="1076"/>
        <pc:sldMkLst>
          <pc:docMk/>
          <pc:sldMk cId="955901285" sldId="471"/>
        </pc:sldMkLst>
      </pc:sldChg>
      <pc:sldChg chg="modSp add mod">
        <pc:chgData name="健 翁" userId="bedff36119963aae" providerId="LiveId" clId="{B988CD94-6A36-0C46-B7AD-D7691F6E276F}" dt="2025-08-04T07:35:07.406" v="5080" actId="20577"/>
        <pc:sldMkLst>
          <pc:docMk/>
          <pc:sldMk cId="1931530313" sldId="472"/>
        </pc:sldMkLst>
      </pc:sldChg>
      <pc:sldChg chg="delSp modSp add mod">
        <pc:chgData name="健 翁" userId="bedff36119963aae" providerId="LiveId" clId="{B988CD94-6A36-0C46-B7AD-D7691F6E276F}" dt="2025-08-04T07:38:37.724" v="5471" actId="1076"/>
        <pc:sldMkLst>
          <pc:docMk/>
          <pc:sldMk cId="1363804738" sldId="473"/>
        </pc:sldMkLst>
      </pc:sldChg>
      <pc:sldChg chg="modSp add mod">
        <pc:chgData name="健 翁" userId="bedff36119963aae" providerId="LiveId" clId="{B988CD94-6A36-0C46-B7AD-D7691F6E276F}" dt="2025-08-04T07:49:14.509" v="5475" actId="113"/>
        <pc:sldMkLst>
          <pc:docMk/>
          <pc:sldMk cId="1042054828" sldId="474"/>
        </pc:sldMkLst>
      </pc:sldChg>
      <pc:sldMasterChg chg="modSp mod modSldLayout">
        <pc:chgData name="健 翁" userId="bedff36119963aae" providerId="LiveId" clId="{B988CD94-6A36-0C46-B7AD-D7691F6E276F}" dt="2025-08-03T00:58:33.050" v="355" actId="207"/>
        <pc:sldMasterMkLst>
          <pc:docMk/>
          <pc:sldMasterMk cId="1737808725" sldId="2147483648"/>
        </pc:sldMasterMkLst>
        <pc:sldLayoutChg chg="modSp mod">
          <pc:chgData name="健 翁" userId="bedff36119963aae" providerId="LiveId" clId="{B988CD94-6A36-0C46-B7AD-D7691F6E276F}" dt="2025-08-03T00:57:52.014" v="352" actId="207"/>
          <pc:sldLayoutMkLst>
            <pc:docMk/>
            <pc:sldMasterMk cId="1737808725" sldId="2147483648"/>
            <pc:sldLayoutMk cId="1496346861" sldId="2147483649"/>
          </pc:sldLayoutMkLst>
        </pc:sldLayoutChg>
        <pc:sldLayoutChg chg="modSp mod">
          <pc:chgData name="健 翁" userId="bedff36119963aae" providerId="LiveId" clId="{B988CD94-6A36-0C46-B7AD-D7691F6E276F}" dt="2025-08-03T00:57:02.108" v="349" actId="207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08B412B3-6950-B047-A601-127BCB29394A}"/>
    <pc:docChg chg="undo custSel addSld delSld modSld sldOrd">
      <pc:chgData name="健 翁" userId="bedff36119963aae" providerId="LiveId" clId="{08B412B3-6950-B047-A601-127BCB29394A}" dt="2025-08-07T06:50:02.420" v="10821" actId="20577"/>
      <pc:docMkLst>
        <pc:docMk/>
      </pc:docMkLst>
      <pc:sldChg chg="modSp mod">
        <pc:chgData name="健 翁" userId="bedff36119963aae" providerId="LiveId" clId="{08B412B3-6950-B047-A601-127BCB29394A}" dt="2025-08-07T06:02:37.931" v="10815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08B412B3-6950-B047-A601-127BCB29394A}" dt="2025-08-04T08:47:50.218" v="4"/>
        <pc:sldMkLst>
          <pc:docMk/>
          <pc:sldMk cId="39619622" sldId="257"/>
        </pc:sldMkLst>
      </pc:sldChg>
      <pc:sldChg chg="delSp modSp add mod">
        <pc:chgData name="健 翁" userId="bedff36119963aae" providerId="LiveId" clId="{08B412B3-6950-B047-A601-127BCB29394A}" dt="2025-08-06T03:52:37.598" v="5710" actId="1076"/>
        <pc:sldMkLst>
          <pc:docMk/>
          <pc:sldMk cId="1931530313" sldId="472"/>
        </pc:sldMkLst>
      </pc:sldChg>
      <pc:sldChg chg="add">
        <pc:chgData name="健 翁" userId="bedff36119963aae" providerId="LiveId" clId="{08B412B3-6950-B047-A601-127BCB29394A}" dt="2025-08-04T08:48:32.750" v="7"/>
        <pc:sldMkLst>
          <pc:docMk/>
          <pc:sldMk cId="2265480471" sldId="5085"/>
        </pc:sldMkLst>
      </pc:sldChg>
      <pc:sldChg chg="add">
        <pc:chgData name="健 翁" userId="bedff36119963aae" providerId="LiveId" clId="{08B412B3-6950-B047-A601-127BCB29394A}" dt="2025-08-05T14:21:53.300" v="4175"/>
        <pc:sldMkLst>
          <pc:docMk/>
          <pc:sldMk cId="1518614724" sldId="5089"/>
        </pc:sldMkLst>
      </pc:sldChg>
      <pc:sldChg chg="addSp modSp add modAnim">
        <pc:chgData name="健 翁" userId="bedff36119963aae" providerId="LiveId" clId="{08B412B3-6950-B047-A601-127BCB29394A}" dt="2025-08-06T03:27:23.155" v="5104"/>
        <pc:sldMkLst>
          <pc:docMk/>
          <pc:sldMk cId="562610852" sldId="5125"/>
        </pc:sldMkLst>
      </pc:sldChg>
      <pc:sldChg chg="add mod modShow">
        <pc:chgData name="健 翁" userId="bedff36119963aae" providerId="LiveId" clId="{08B412B3-6950-B047-A601-127BCB29394A}" dt="2025-08-05T14:22:07.497" v="4176" actId="729"/>
        <pc:sldMkLst>
          <pc:docMk/>
          <pc:sldMk cId="2212940397" sldId="5128"/>
        </pc:sldMkLst>
      </pc:sldChg>
      <pc:sldChg chg="modSp add mod">
        <pc:chgData name="健 翁" userId="bedff36119963aae" providerId="LiveId" clId="{08B412B3-6950-B047-A601-127BCB29394A}" dt="2025-08-06T11:27:01.740" v="10552" actId="27636"/>
        <pc:sldMkLst>
          <pc:docMk/>
          <pc:sldMk cId="870711554" sldId="5134"/>
        </pc:sldMkLst>
      </pc:sldChg>
      <pc:sldChg chg="modSp add mod">
        <pc:chgData name="健 翁" userId="bedff36119963aae" providerId="LiveId" clId="{08B412B3-6950-B047-A601-127BCB29394A}" dt="2025-08-06T11:27:29.969" v="10557" actId="27636"/>
        <pc:sldMkLst>
          <pc:docMk/>
          <pc:sldMk cId="4052375422" sldId="5135"/>
        </pc:sldMkLst>
      </pc:sldChg>
      <pc:sldChg chg="add mod modShow">
        <pc:chgData name="健 翁" userId="bedff36119963aae" providerId="LiveId" clId="{08B412B3-6950-B047-A601-127BCB29394A}" dt="2025-08-06T11:27:36.008" v="10558" actId="729"/>
        <pc:sldMkLst>
          <pc:docMk/>
          <pc:sldMk cId="459581737" sldId="5136"/>
        </pc:sldMkLst>
      </pc:sldChg>
      <pc:sldChg chg="modSp add mod">
        <pc:chgData name="健 翁" userId="bedff36119963aae" providerId="LiveId" clId="{08B412B3-6950-B047-A601-127BCB29394A}" dt="2025-08-06T11:27:10.531" v="10555" actId="27636"/>
        <pc:sldMkLst>
          <pc:docMk/>
          <pc:sldMk cId="1614710843" sldId="5142"/>
        </pc:sldMkLst>
      </pc:sldChg>
      <pc:sldChg chg="modSp add mod">
        <pc:chgData name="健 翁" userId="bedff36119963aae" providerId="LiveId" clId="{08B412B3-6950-B047-A601-127BCB29394A}" dt="2025-08-04T08:48:25.486" v="6" actId="27636"/>
        <pc:sldMkLst>
          <pc:docMk/>
          <pc:sldMk cId="3102996273" sldId="5149"/>
        </pc:sldMkLst>
      </pc:sldChg>
      <pc:sldChg chg="addSp modSp add mod">
        <pc:chgData name="健 翁" userId="bedff36119963aae" providerId="LiveId" clId="{08B412B3-6950-B047-A601-127BCB29394A}" dt="2025-08-04T10:31:40.735" v="975" actId="20577"/>
        <pc:sldMkLst>
          <pc:docMk/>
          <pc:sldMk cId="3899868927" sldId="5151"/>
        </pc:sldMkLst>
      </pc:sldChg>
      <pc:sldChg chg="addSp delSp modSp new mod">
        <pc:chgData name="健 翁" userId="bedff36119963aae" providerId="LiveId" clId="{08B412B3-6950-B047-A601-127BCB29394A}" dt="2025-08-04T10:13:00.914" v="805"/>
        <pc:sldMkLst>
          <pc:docMk/>
          <pc:sldMk cId="68839045" sldId="5152"/>
        </pc:sldMkLst>
      </pc:sldChg>
      <pc:sldChg chg="addSp delSp modSp new mod">
        <pc:chgData name="健 翁" userId="bedff36119963aae" providerId="LiveId" clId="{08B412B3-6950-B047-A601-127BCB29394A}" dt="2025-08-05T14:01:25.084" v="4170" actId="1076"/>
        <pc:sldMkLst>
          <pc:docMk/>
          <pc:sldMk cId="3977112199" sldId="5153"/>
        </pc:sldMkLst>
      </pc:sldChg>
      <pc:sldChg chg="add del">
        <pc:chgData name="健 翁" userId="bedff36119963aae" providerId="LiveId" clId="{08B412B3-6950-B047-A601-127BCB29394A}" dt="2025-08-04T10:10:46.704" v="494" actId="2696"/>
        <pc:sldMkLst>
          <pc:docMk/>
          <pc:sldMk cId="4235564307" sldId="5153"/>
        </pc:sldMkLst>
      </pc:sldChg>
      <pc:sldChg chg="addSp delSp modSp new mod">
        <pc:chgData name="健 翁" userId="bedff36119963aae" providerId="LiveId" clId="{08B412B3-6950-B047-A601-127BCB29394A}" dt="2025-08-04T10:22:26.982" v="884" actId="1076"/>
        <pc:sldMkLst>
          <pc:docMk/>
          <pc:sldMk cId="74970302" sldId="5154"/>
        </pc:sldMkLst>
      </pc:sldChg>
      <pc:sldChg chg="addSp delSp modSp new mod">
        <pc:chgData name="健 翁" userId="bedff36119963aae" providerId="LiveId" clId="{08B412B3-6950-B047-A601-127BCB29394A}" dt="2025-08-04T10:23:04.615" v="897" actId="1038"/>
        <pc:sldMkLst>
          <pc:docMk/>
          <pc:sldMk cId="2038790528" sldId="5155"/>
        </pc:sldMkLst>
      </pc:sldChg>
      <pc:sldChg chg="addSp delSp modSp new mod">
        <pc:chgData name="健 翁" userId="bedff36119963aae" providerId="LiveId" clId="{08B412B3-6950-B047-A601-127BCB29394A}" dt="2025-08-04T10:33:30.910" v="980" actId="208"/>
        <pc:sldMkLst>
          <pc:docMk/>
          <pc:sldMk cId="1421952188" sldId="5156"/>
        </pc:sldMkLst>
      </pc:sldChg>
      <pc:sldChg chg="addSp modSp new mod">
        <pc:chgData name="健 翁" userId="bedff36119963aae" providerId="LiveId" clId="{08B412B3-6950-B047-A601-127BCB29394A}" dt="2025-08-05T02:58:30.803" v="3160" actId="14100"/>
        <pc:sldMkLst>
          <pc:docMk/>
          <pc:sldMk cId="367139676" sldId="5157"/>
        </pc:sldMkLst>
      </pc:sldChg>
      <pc:sldChg chg="addSp modSp new mod">
        <pc:chgData name="健 翁" userId="bedff36119963aae" providerId="LiveId" clId="{08B412B3-6950-B047-A601-127BCB29394A}" dt="2025-08-04T10:42:18.060" v="1595" actId="1035"/>
        <pc:sldMkLst>
          <pc:docMk/>
          <pc:sldMk cId="1474620563" sldId="5158"/>
        </pc:sldMkLst>
      </pc:sldChg>
      <pc:sldChg chg="addSp delSp modSp add mod">
        <pc:chgData name="健 翁" userId="bedff36119963aae" providerId="LiveId" clId="{08B412B3-6950-B047-A601-127BCB29394A}" dt="2025-08-04T10:41:44.137" v="1584" actId="1076"/>
        <pc:sldMkLst>
          <pc:docMk/>
          <pc:sldMk cId="2312525663" sldId="5159"/>
        </pc:sldMkLst>
      </pc:sldChg>
      <pc:sldChg chg="new del">
        <pc:chgData name="健 翁" userId="bedff36119963aae" providerId="LiveId" clId="{08B412B3-6950-B047-A601-127BCB29394A}" dt="2025-08-04T10:43:11.383" v="1597" actId="2696"/>
        <pc:sldMkLst>
          <pc:docMk/>
          <pc:sldMk cId="1333091696" sldId="5160"/>
        </pc:sldMkLst>
      </pc:sldChg>
      <pc:sldChg chg="delSp modSp add mod">
        <pc:chgData name="健 翁" userId="bedff36119963aae" providerId="LiveId" clId="{08B412B3-6950-B047-A601-127BCB29394A}" dt="2025-08-06T03:10:27.130" v="4704" actId="14100"/>
        <pc:sldMkLst>
          <pc:docMk/>
          <pc:sldMk cId="3784550203" sldId="5160"/>
        </pc:sldMkLst>
      </pc:sldChg>
      <pc:sldChg chg="addSp delSp modSp new mod ord delAnim modAnim">
        <pc:chgData name="健 翁" userId="bedff36119963aae" providerId="LiveId" clId="{08B412B3-6950-B047-A601-127BCB29394A}" dt="2025-08-06T05:01:48.516" v="7029" actId="478"/>
        <pc:sldMkLst>
          <pc:docMk/>
          <pc:sldMk cId="4237572465" sldId="5161"/>
        </pc:sldMkLst>
      </pc:sldChg>
      <pc:sldChg chg="addSp modSp new mod ord">
        <pc:chgData name="健 翁" userId="bedff36119963aae" providerId="LiveId" clId="{08B412B3-6950-B047-A601-127BCB29394A}" dt="2025-08-06T05:02:48.242" v="7091" actId="20577"/>
        <pc:sldMkLst>
          <pc:docMk/>
          <pc:sldMk cId="2511327023" sldId="5162"/>
        </pc:sldMkLst>
      </pc:sldChg>
      <pc:sldChg chg="addSp modSp new mod">
        <pc:chgData name="健 翁" userId="bedff36119963aae" providerId="LiveId" clId="{08B412B3-6950-B047-A601-127BCB29394A}" dt="2025-08-05T03:08:16.524" v="3507" actId="14100"/>
        <pc:sldMkLst>
          <pc:docMk/>
          <pc:sldMk cId="3031663747" sldId="5163"/>
        </pc:sldMkLst>
      </pc:sldChg>
      <pc:sldChg chg="addSp delSp modSp add del mod">
        <pc:chgData name="健 翁" userId="bedff36119963aae" providerId="LiveId" clId="{08B412B3-6950-B047-A601-127BCB29394A}" dt="2025-08-05T03:39:32.090" v="3554" actId="2696"/>
        <pc:sldMkLst>
          <pc:docMk/>
          <pc:sldMk cId="1197509891" sldId="5164"/>
        </pc:sldMkLst>
      </pc:sldChg>
      <pc:sldChg chg="modSp add mod">
        <pc:chgData name="健 翁" userId="bedff36119963aae" providerId="LiveId" clId="{08B412B3-6950-B047-A601-127BCB29394A}" dt="2025-08-06T05:03:12.423" v="7093" actId="20577"/>
        <pc:sldMkLst>
          <pc:docMk/>
          <pc:sldMk cId="3650531656" sldId="5164"/>
        </pc:sldMkLst>
      </pc:sldChg>
      <pc:sldChg chg="addSp modSp new mod">
        <pc:chgData name="健 翁" userId="bedff36119963aae" providerId="LiveId" clId="{08B412B3-6950-B047-A601-127BCB29394A}" dt="2025-08-06T03:21:12.552" v="4752" actId="1076"/>
        <pc:sldMkLst>
          <pc:docMk/>
          <pc:sldMk cId="625746147" sldId="5165"/>
        </pc:sldMkLst>
      </pc:sldChg>
      <pc:sldChg chg="modSp add mod">
        <pc:chgData name="健 翁" userId="bedff36119963aae" providerId="LiveId" clId="{08B412B3-6950-B047-A601-127BCB29394A}" dt="2025-08-05T14:00:18.188" v="4064" actId="20577"/>
        <pc:sldMkLst>
          <pc:docMk/>
          <pc:sldMk cId="1476950983" sldId="5166"/>
        </pc:sldMkLst>
      </pc:sldChg>
      <pc:sldChg chg="modSp add mod">
        <pc:chgData name="健 翁" userId="bedff36119963aae" providerId="LiveId" clId="{08B412B3-6950-B047-A601-127BCB29394A}" dt="2025-08-06T03:18:44.690" v="4751" actId="1076"/>
        <pc:sldMkLst>
          <pc:docMk/>
          <pc:sldMk cId="3340493644" sldId="5167"/>
        </pc:sldMkLst>
      </pc:sldChg>
      <pc:sldChg chg="modSp new mod">
        <pc:chgData name="健 翁" userId="bedff36119963aae" providerId="LiveId" clId="{08B412B3-6950-B047-A601-127BCB29394A}" dt="2025-08-06T05:02:08.827" v="7030" actId="1076"/>
        <pc:sldMkLst>
          <pc:docMk/>
          <pc:sldMk cId="505726437" sldId="5168"/>
        </pc:sldMkLst>
      </pc:sldChg>
      <pc:sldChg chg="addSp modSp new mod modAnim">
        <pc:chgData name="健 翁" userId="bedff36119963aae" providerId="LiveId" clId="{08B412B3-6950-B047-A601-127BCB29394A}" dt="2025-08-06T03:22:40.933" v="4832" actId="1076"/>
        <pc:sldMkLst>
          <pc:docMk/>
          <pc:sldMk cId="607062947" sldId="5169"/>
        </pc:sldMkLst>
      </pc:sldChg>
      <pc:sldChg chg="modSp add mod">
        <pc:chgData name="健 翁" userId="bedff36119963aae" providerId="LiveId" clId="{08B412B3-6950-B047-A601-127BCB29394A}" dt="2025-08-06T05:04:01.671" v="7133" actId="20577"/>
        <pc:sldMkLst>
          <pc:docMk/>
          <pc:sldMk cId="1764225062" sldId="5170"/>
        </pc:sldMkLst>
      </pc:sldChg>
      <pc:sldChg chg="new del">
        <pc:chgData name="健 翁" userId="bedff36119963aae" providerId="LiveId" clId="{08B412B3-6950-B047-A601-127BCB29394A}" dt="2025-08-06T03:26:51.102" v="5090" actId="2696"/>
        <pc:sldMkLst>
          <pc:docMk/>
          <pc:sldMk cId="1683209854" sldId="5171"/>
        </pc:sldMkLst>
      </pc:sldChg>
      <pc:sldChg chg="addSp modSp new mod">
        <pc:chgData name="健 翁" userId="bedff36119963aae" providerId="LiveId" clId="{08B412B3-6950-B047-A601-127BCB29394A}" dt="2025-08-06T04:24:26.182" v="6277" actId="403"/>
        <pc:sldMkLst>
          <pc:docMk/>
          <pc:sldMk cId="1888207183" sldId="5171"/>
        </pc:sldMkLst>
      </pc:sldChg>
      <pc:sldChg chg="delSp modSp add mod">
        <pc:chgData name="健 翁" userId="bedff36119963aae" providerId="LiveId" clId="{08B412B3-6950-B047-A601-127BCB29394A}" dt="2025-08-07T06:50:02.420" v="10821" actId="20577"/>
        <pc:sldMkLst>
          <pc:docMk/>
          <pc:sldMk cId="2178140779" sldId="5172"/>
        </pc:sldMkLst>
      </pc:sldChg>
      <pc:sldChg chg="addSp delSp modSp add del mod">
        <pc:chgData name="健 翁" userId="bedff36119963aae" providerId="LiveId" clId="{08B412B3-6950-B047-A601-127BCB29394A}" dt="2025-08-06T03:27:16.854" v="5103" actId="2696"/>
        <pc:sldMkLst>
          <pc:docMk/>
          <pc:sldMk cId="3233836676" sldId="5172"/>
        </pc:sldMkLst>
      </pc:sldChg>
      <pc:sldChg chg="addSp delSp modSp new mod">
        <pc:chgData name="健 翁" userId="bedff36119963aae" providerId="LiveId" clId="{08B412B3-6950-B047-A601-127BCB29394A}" dt="2025-08-06T05:00:50.243" v="6987"/>
        <pc:sldMkLst>
          <pc:docMk/>
          <pc:sldMk cId="3227240976" sldId="5173"/>
        </pc:sldMkLst>
      </pc:sldChg>
      <pc:sldChg chg="modSp add mod">
        <pc:chgData name="健 翁" userId="bedff36119963aae" providerId="LiveId" clId="{08B412B3-6950-B047-A601-127BCB29394A}" dt="2025-08-06T05:01:34.936" v="7028" actId="14100"/>
        <pc:sldMkLst>
          <pc:docMk/>
          <pc:sldMk cId="2192112431" sldId="5174"/>
        </pc:sldMkLst>
      </pc:sldChg>
      <pc:sldChg chg="modSp new mod">
        <pc:chgData name="健 翁" userId="bedff36119963aae" providerId="LiveId" clId="{08B412B3-6950-B047-A601-127BCB29394A}" dt="2025-08-06T05:07:33.215" v="7460" actId="20577"/>
        <pc:sldMkLst>
          <pc:docMk/>
          <pc:sldMk cId="3155255328" sldId="5175"/>
        </pc:sldMkLst>
      </pc:sldChg>
      <pc:sldChg chg="addSp modSp new mod modAnim">
        <pc:chgData name="健 翁" userId="bedff36119963aae" providerId="LiveId" clId="{08B412B3-6950-B047-A601-127BCB29394A}" dt="2025-08-06T05:09:40.112" v="7744" actId="1076"/>
        <pc:sldMkLst>
          <pc:docMk/>
          <pc:sldMk cId="2700265280" sldId="5176"/>
        </pc:sldMkLst>
      </pc:sldChg>
      <pc:sldChg chg="addSp modSp new mod">
        <pc:chgData name="健 翁" userId="bedff36119963aae" providerId="LiveId" clId="{08B412B3-6950-B047-A601-127BCB29394A}" dt="2025-08-06T10:26:00.028" v="9165" actId="1076"/>
        <pc:sldMkLst>
          <pc:docMk/>
          <pc:sldMk cId="1369975596" sldId="5177"/>
        </pc:sldMkLst>
      </pc:sldChg>
      <pc:sldChg chg="addSp delSp modSp new mod">
        <pc:chgData name="健 翁" userId="bedff36119963aae" providerId="LiveId" clId="{08B412B3-6950-B047-A601-127BCB29394A}" dt="2025-08-06T09:46:44.702" v="8516" actId="21"/>
        <pc:sldMkLst>
          <pc:docMk/>
          <pc:sldMk cId="2021351070" sldId="5178"/>
        </pc:sldMkLst>
      </pc:sldChg>
      <pc:sldChg chg="addSp delSp modSp new mod">
        <pc:chgData name="健 翁" userId="bedff36119963aae" providerId="LiveId" clId="{08B412B3-6950-B047-A601-127BCB29394A}" dt="2025-08-06T09:57:46.796" v="8709" actId="1076"/>
        <pc:sldMkLst>
          <pc:docMk/>
          <pc:sldMk cId="548558845" sldId="5179"/>
        </pc:sldMkLst>
      </pc:sldChg>
      <pc:sldChg chg="modSp add mod">
        <pc:chgData name="健 翁" userId="bedff36119963aae" providerId="LiveId" clId="{08B412B3-6950-B047-A601-127BCB29394A}" dt="2025-08-06T10:02:42.838" v="8844" actId="20577"/>
        <pc:sldMkLst>
          <pc:docMk/>
          <pc:sldMk cId="85761837" sldId="5180"/>
        </pc:sldMkLst>
      </pc:sldChg>
      <pc:sldChg chg="delSp modSp add mod">
        <pc:chgData name="健 翁" userId="bedff36119963aae" providerId="LiveId" clId="{08B412B3-6950-B047-A601-127BCB29394A}" dt="2025-08-06T10:20:25.044" v="9039" actId="1076"/>
        <pc:sldMkLst>
          <pc:docMk/>
          <pc:sldMk cId="1167676827" sldId="5181"/>
        </pc:sldMkLst>
      </pc:sldChg>
      <pc:sldChg chg="modSp add mod">
        <pc:chgData name="健 翁" userId="bedff36119963aae" providerId="LiveId" clId="{08B412B3-6950-B047-A601-127BCB29394A}" dt="2025-08-06T10:25:52.520" v="9164" actId="313"/>
        <pc:sldMkLst>
          <pc:docMk/>
          <pc:sldMk cId="1057228888" sldId="5182"/>
        </pc:sldMkLst>
      </pc:sldChg>
      <pc:sldChg chg="addSp delSp modSp new mod">
        <pc:chgData name="健 翁" userId="bedff36119963aae" providerId="LiveId" clId="{08B412B3-6950-B047-A601-127BCB29394A}" dt="2025-08-06T10:42:29.469" v="9477" actId="20577"/>
        <pc:sldMkLst>
          <pc:docMk/>
          <pc:sldMk cId="3258293308" sldId="5183"/>
        </pc:sldMkLst>
      </pc:sldChg>
      <pc:sldChg chg="modSp add mod ord">
        <pc:chgData name="健 翁" userId="bedff36119963aae" providerId="LiveId" clId="{08B412B3-6950-B047-A601-127BCB29394A}" dt="2025-08-06T10:45:43.559" v="9518" actId="20578"/>
        <pc:sldMkLst>
          <pc:docMk/>
          <pc:sldMk cId="2682485562" sldId="5184"/>
        </pc:sldMkLst>
      </pc:sldChg>
      <pc:sldChg chg="addSp delSp modSp add mod">
        <pc:chgData name="健 翁" userId="bedff36119963aae" providerId="LiveId" clId="{08B412B3-6950-B047-A601-127BCB29394A}" dt="2025-08-06T10:43:13.010" v="9512" actId="20577"/>
        <pc:sldMkLst>
          <pc:docMk/>
          <pc:sldMk cId="616705893" sldId="5185"/>
        </pc:sldMkLst>
      </pc:sldChg>
      <pc:sldChg chg="addSp delSp modSp add mod">
        <pc:chgData name="健 翁" userId="bedff36119963aae" providerId="LiveId" clId="{08B412B3-6950-B047-A601-127BCB29394A}" dt="2025-08-06T10:44:01.852" v="9516" actId="1076"/>
        <pc:sldMkLst>
          <pc:docMk/>
          <pc:sldMk cId="2050012229" sldId="5186"/>
        </pc:sldMkLst>
      </pc:sldChg>
      <pc:sldChg chg="addSp modSp new mod ord">
        <pc:chgData name="健 翁" userId="bedff36119963aae" providerId="LiveId" clId="{08B412B3-6950-B047-A601-127BCB29394A}" dt="2025-08-06T11:02:58.722" v="10306" actId="20578"/>
        <pc:sldMkLst>
          <pc:docMk/>
          <pc:sldMk cId="3176419095" sldId="5187"/>
        </pc:sldMkLst>
      </pc:sldChg>
      <pc:sldChg chg="modSp new mod">
        <pc:chgData name="健 翁" userId="bedff36119963aae" providerId="LiveId" clId="{08B412B3-6950-B047-A601-127BCB29394A}" dt="2025-08-06T10:53:59.205" v="9798" actId="2711"/>
        <pc:sldMkLst>
          <pc:docMk/>
          <pc:sldMk cId="1610828081" sldId="5188"/>
        </pc:sldMkLst>
      </pc:sldChg>
      <pc:sldChg chg="addSp delSp modSp new mod">
        <pc:chgData name="健 翁" userId="bedff36119963aae" providerId="LiveId" clId="{08B412B3-6950-B047-A601-127BCB29394A}" dt="2025-08-06T10:59:59.276" v="10056" actId="692"/>
        <pc:sldMkLst>
          <pc:docMk/>
          <pc:sldMk cId="650690872" sldId="5189"/>
        </pc:sldMkLst>
      </pc:sldChg>
      <pc:sldChg chg="addSp delSp modSp new mod">
        <pc:chgData name="健 翁" userId="bedff36119963aae" providerId="LiveId" clId="{08B412B3-6950-B047-A601-127BCB29394A}" dt="2025-08-06T11:02:48.134" v="10303" actId="1076"/>
        <pc:sldMkLst>
          <pc:docMk/>
          <pc:sldMk cId="1355651249" sldId="5190"/>
        </pc:sldMkLst>
      </pc:sldChg>
      <pc:sldChg chg="addSp modSp new mod">
        <pc:chgData name="健 翁" userId="bedff36119963aae" providerId="LiveId" clId="{08B412B3-6950-B047-A601-127BCB29394A}" dt="2025-08-06T11:05:59.076" v="10547" actId="20577"/>
        <pc:sldMkLst>
          <pc:docMk/>
          <pc:sldMk cId="57887080" sldId="5191"/>
        </pc:sldMkLst>
      </pc:sldChg>
      <pc:sldChg chg="modSp new del mod">
        <pc:chgData name="健 翁" userId="bedff36119963aae" providerId="LiveId" clId="{08B412B3-6950-B047-A601-127BCB29394A}" dt="2025-08-06T11:27:04.448" v="10553" actId="2696"/>
        <pc:sldMkLst>
          <pc:docMk/>
          <pc:sldMk cId="3007003357" sldId="5192"/>
        </pc:sldMkLst>
      </pc:sldChg>
      <pc:sldChg chg="addSp modSp new mod">
        <pc:chgData name="健 翁" userId="bedff36119963aae" providerId="LiveId" clId="{08B412B3-6950-B047-A601-127BCB29394A}" dt="2025-08-07T02:54:37.917" v="10813" actId="1076"/>
        <pc:sldMkLst>
          <pc:docMk/>
          <pc:sldMk cId="3790440056" sldId="5192"/>
        </pc:sldMkLst>
      </pc:sldChg>
    </pc:docChg>
  </pc:docChgLst>
  <pc:docChgLst>
    <pc:chgData name="健 翁" userId="bedff36119963aae" providerId="LiveId" clId="{27ED6732-6F8F-5AFA-AF64-6D088C0F8B0A}"/>
    <pc:docChg chg="undo custSel addSld delSld modSld sldOrd addSection delSection">
      <pc:chgData name="健 翁" userId="bedff36119963aae" providerId="LiveId" clId="{27ED6732-6F8F-5AFA-AF64-6D088C0F8B0A}" dt="2025-09-14T13:06:22.900" v="51237" actId="14100"/>
      <pc:docMkLst>
        <pc:docMk/>
      </pc:docMkLst>
      <pc:sldChg chg="modSp mod">
        <pc:chgData name="健 翁" userId="bedff36119963aae" providerId="LiveId" clId="{27ED6732-6F8F-5AFA-AF64-6D088C0F8B0A}" dt="2025-08-26T06:04:45.288" v="51204" actId="20577"/>
        <pc:sldMkLst>
          <pc:docMk/>
          <pc:sldMk cId="2548739364" sldId="256"/>
        </pc:sldMkLst>
        <pc:spChg chg="mod">
          <ac:chgData name="健 翁" userId="bedff36119963aae" providerId="LiveId" clId="{27ED6732-6F8F-5AFA-AF64-6D088C0F8B0A}" dt="2025-08-26T06:04:45.288" v="51204" actId="20577"/>
          <ac:spMkLst>
            <pc:docMk/>
            <pc:sldMk cId="2548739364" sldId="256"/>
            <ac:spMk id="2" creationId="{7B2A1C89-3F24-74FF-6707-C6D10D84D0CB}"/>
          </ac:spMkLst>
        </pc:spChg>
      </pc:sldChg>
      <pc:sldChg chg="del">
        <pc:chgData name="健 翁" userId="bedff36119963aae" providerId="LiveId" clId="{27ED6732-6F8F-5AFA-AF64-6D088C0F8B0A}" dt="2025-08-16T08:05:07.509" v="9625" actId="2696"/>
        <pc:sldMkLst>
          <pc:docMk/>
          <pc:sldMk cId="0" sldId="257"/>
        </pc:sldMkLst>
      </pc:sldChg>
      <pc:sldChg chg="modSp new mod">
        <pc:chgData name="健 翁" userId="bedff36119963aae" providerId="LiveId" clId="{27ED6732-6F8F-5AFA-AF64-6D088C0F8B0A}" dt="2025-08-25T01:40:50.808" v="42920" actId="20577"/>
        <pc:sldMkLst>
          <pc:docMk/>
          <pc:sldMk cId="320489043" sldId="257"/>
        </pc:sldMkLst>
        <pc:spChg chg="mod">
          <ac:chgData name="健 翁" userId="bedff36119963aae" providerId="LiveId" clId="{27ED6732-6F8F-5AFA-AF64-6D088C0F8B0A}" dt="2025-08-24T02:50:35.729" v="37581" actId="20577"/>
          <ac:spMkLst>
            <pc:docMk/>
            <pc:sldMk cId="320489043" sldId="257"/>
            <ac:spMk id="2" creationId="{5F45E174-A93A-D2F6-A719-2C23D2328753}"/>
          </ac:spMkLst>
        </pc:spChg>
        <pc:spChg chg="mod">
          <ac:chgData name="健 翁" userId="bedff36119963aae" providerId="LiveId" clId="{27ED6732-6F8F-5AFA-AF64-6D088C0F8B0A}" dt="2025-08-25T01:40:50.808" v="42920" actId="20577"/>
          <ac:spMkLst>
            <pc:docMk/>
            <pc:sldMk cId="320489043" sldId="257"/>
            <ac:spMk id="3" creationId="{FD8BFCC3-3EA9-942D-16E4-80C0D25DC3A4}"/>
          </ac:spMkLst>
        </pc:spChg>
      </pc:sldChg>
      <pc:sldChg chg="modSp new del mod">
        <pc:chgData name="健 翁" userId="bedff36119963aae" providerId="LiveId" clId="{27ED6732-6F8F-5AFA-AF64-6D088C0F8B0A}" dt="2025-08-20T02:28:22.618" v="24821" actId="2696"/>
        <pc:sldMkLst>
          <pc:docMk/>
          <pc:sldMk cId="1199365973" sldId="257"/>
        </pc:sldMkLst>
      </pc:sldChg>
      <pc:sldChg chg="addSp modSp new del mod">
        <pc:chgData name="健 翁" userId="bedff36119963aae" providerId="LiveId" clId="{27ED6732-6F8F-5AFA-AF64-6D088C0F8B0A}" dt="2025-08-24T02:44:00.720" v="37504" actId="2696"/>
        <pc:sldMkLst>
          <pc:docMk/>
          <pc:sldMk cId="2597613395" sldId="257"/>
        </pc:sldMkLst>
      </pc:sldChg>
      <pc:sldChg chg="addSp modSp new del mod">
        <pc:chgData name="健 翁" userId="bedff36119963aae" providerId="LiveId" clId="{27ED6732-6F8F-5AFA-AF64-6D088C0F8B0A}" dt="2025-08-24T02:44:00.801" v="37531" actId="2696"/>
        <pc:sldMkLst>
          <pc:docMk/>
          <pc:sldMk cId="2582626859" sldId="258"/>
        </pc:sldMkLst>
      </pc:sldChg>
      <pc:sldChg chg="addSp modSp new del mod">
        <pc:chgData name="健 翁" userId="bedff36119963aae" providerId="LiveId" clId="{27ED6732-6F8F-5AFA-AF64-6D088C0F8B0A}" dt="2025-08-20T02:28:22.550" v="24778" actId="2696"/>
        <pc:sldMkLst>
          <pc:docMk/>
          <pc:sldMk cId="2697880731" sldId="258"/>
        </pc:sldMkLst>
      </pc:sldChg>
      <pc:sldChg chg="addSp delSp modSp add del mod">
        <pc:chgData name="健 翁" userId="bedff36119963aae" providerId="LiveId" clId="{27ED6732-6F8F-5AFA-AF64-6D088C0F8B0A}" dt="2025-08-24T02:44:00.748" v="37527" actId="2696"/>
        <pc:sldMkLst>
          <pc:docMk/>
          <pc:sldMk cId="180093771" sldId="259"/>
        </pc:sldMkLst>
      </pc:sldChg>
      <pc:sldChg chg="addSp delSp modSp new del mod">
        <pc:chgData name="健 翁" userId="bedff36119963aae" providerId="LiveId" clId="{27ED6732-6F8F-5AFA-AF64-6D088C0F8B0A}" dt="2025-08-20T02:28:22.639" v="24838" actId="2696"/>
        <pc:sldMkLst>
          <pc:docMk/>
          <pc:sldMk cId="251033213" sldId="259"/>
        </pc:sldMkLst>
      </pc:sldChg>
      <pc:sldChg chg="addSp modSp new del mod">
        <pc:chgData name="健 翁" userId="bedff36119963aae" providerId="LiveId" clId="{27ED6732-6F8F-5AFA-AF64-6D088C0F8B0A}" dt="2025-08-20T02:28:22.610" v="24820" actId="2696"/>
        <pc:sldMkLst>
          <pc:docMk/>
          <pc:sldMk cId="2516437884" sldId="260"/>
        </pc:sldMkLst>
      </pc:sldChg>
      <pc:sldChg chg="addSp modSp new del mod">
        <pc:chgData name="健 翁" userId="bedff36119963aae" providerId="LiveId" clId="{27ED6732-6F8F-5AFA-AF64-6D088C0F8B0A}" dt="2025-08-24T02:44:00.744" v="37523" actId="2696"/>
        <pc:sldMkLst>
          <pc:docMk/>
          <pc:sldMk cId="4075576023" sldId="260"/>
        </pc:sldMkLst>
      </pc:sldChg>
      <pc:sldChg chg="addSp modSp add del mod">
        <pc:chgData name="健 翁" userId="bedff36119963aae" providerId="LiveId" clId="{27ED6732-6F8F-5AFA-AF64-6D088C0F8B0A}" dt="2025-08-20T02:28:22.559" v="24782" actId="2696"/>
        <pc:sldMkLst>
          <pc:docMk/>
          <pc:sldMk cId="3446388155" sldId="261"/>
        </pc:sldMkLst>
      </pc:sldChg>
      <pc:sldChg chg="addSp modSp new del mod">
        <pc:chgData name="健 翁" userId="bedff36119963aae" providerId="LiveId" clId="{27ED6732-6F8F-5AFA-AF64-6D088C0F8B0A}" dt="2025-08-24T02:44:00.745" v="37524" actId="2696"/>
        <pc:sldMkLst>
          <pc:docMk/>
          <pc:sldMk cId="4167229450" sldId="261"/>
        </pc:sldMkLst>
      </pc:sldChg>
      <pc:sldChg chg="addSp delSp modSp new del mod">
        <pc:chgData name="健 翁" userId="bedff36119963aae" providerId="LiveId" clId="{27ED6732-6F8F-5AFA-AF64-6D088C0F8B0A}" dt="2025-08-24T02:44:00.727" v="37509" actId="2696"/>
        <pc:sldMkLst>
          <pc:docMk/>
          <pc:sldMk cId="1993735230" sldId="262"/>
        </pc:sldMkLst>
      </pc:sldChg>
      <pc:sldChg chg="delSp modSp add del mod">
        <pc:chgData name="健 翁" userId="bedff36119963aae" providerId="LiveId" clId="{27ED6732-6F8F-5AFA-AF64-6D088C0F8B0A}" dt="2025-08-17T11:47:21.433" v="10672" actId="2696"/>
        <pc:sldMkLst>
          <pc:docMk/>
          <pc:sldMk cId="3252677298" sldId="262"/>
        </pc:sldMkLst>
      </pc:sldChg>
      <pc:sldChg chg="delSp modSp add del mod">
        <pc:chgData name="健 翁" userId="bedff36119963aae" providerId="LiveId" clId="{27ED6732-6F8F-5AFA-AF64-6D088C0F8B0A}" dt="2025-08-20T02:28:22.629" v="24832" actId="2696"/>
        <pc:sldMkLst>
          <pc:docMk/>
          <pc:sldMk cId="3672968317" sldId="262"/>
        </pc:sldMkLst>
      </pc:sldChg>
      <pc:sldChg chg="addSp modSp add del mod">
        <pc:chgData name="健 翁" userId="bedff36119963aae" providerId="LiveId" clId="{27ED6732-6F8F-5AFA-AF64-6D088C0F8B0A}" dt="2025-08-20T02:28:22.562" v="24784" actId="2696"/>
        <pc:sldMkLst>
          <pc:docMk/>
          <pc:sldMk cId="370400717" sldId="263"/>
        </pc:sldMkLst>
      </pc:sldChg>
      <pc:sldChg chg="addSp delSp modSp new del mod ord">
        <pc:chgData name="健 翁" userId="bedff36119963aae" providerId="LiveId" clId="{27ED6732-6F8F-5AFA-AF64-6D088C0F8B0A}" dt="2025-08-20T14:03:42.957" v="37199" actId="2696"/>
        <pc:sldMkLst>
          <pc:docMk/>
          <pc:sldMk cId="2150284508" sldId="263"/>
        </pc:sldMkLst>
      </pc:sldChg>
      <pc:sldChg chg="add del">
        <pc:chgData name="健 翁" userId="bedff36119963aae" providerId="LiveId" clId="{27ED6732-6F8F-5AFA-AF64-6D088C0F8B0A}" dt="2025-08-24T02:44:00.842" v="37551" actId="2696"/>
        <pc:sldMkLst>
          <pc:docMk/>
          <pc:sldMk cId="2972334797" sldId="263"/>
        </pc:sldMkLst>
      </pc:sldChg>
      <pc:sldChg chg="modSp add del mod">
        <pc:chgData name="健 翁" userId="bedff36119963aae" providerId="LiveId" clId="{27ED6732-6F8F-5AFA-AF64-6D088C0F8B0A}" dt="2025-08-20T02:28:22.620" v="24823" actId="2696"/>
        <pc:sldMkLst>
          <pc:docMk/>
          <pc:sldMk cId="3009030838" sldId="264"/>
        </pc:sldMkLst>
      </pc:sldChg>
      <pc:sldChg chg="modSp new del mod">
        <pc:chgData name="健 翁" userId="bedff36119963aae" providerId="LiveId" clId="{27ED6732-6F8F-5AFA-AF64-6D088C0F8B0A}" dt="2025-08-24T02:44:00.735" v="37515" actId="2696"/>
        <pc:sldMkLst>
          <pc:docMk/>
          <pc:sldMk cId="3913900995" sldId="264"/>
        </pc:sldMkLst>
      </pc:sldChg>
      <pc:sldChg chg="addSp delSp modSp add del mod">
        <pc:chgData name="健 翁" userId="bedff36119963aae" providerId="LiveId" clId="{27ED6732-6F8F-5AFA-AF64-6D088C0F8B0A}" dt="2025-08-20T02:28:22.589" v="24801" actId="2696"/>
        <pc:sldMkLst>
          <pc:docMk/>
          <pc:sldMk cId="768070190" sldId="265"/>
        </pc:sldMkLst>
      </pc:sldChg>
      <pc:sldChg chg="modSp new del mod">
        <pc:chgData name="健 翁" userId="bedff36119963aae" providerId="LiveId" clId="{27ED6732-6F8F-5AFA-AF64-6D088C0F8B0A}" dt="2025-08-24T02:44:00.809" v="37540" actId="2696"/>
        <pc:sldMkLst>
          <pc:docMk/>
          <pc:sldMk cId="3254184751" sldId="265"/>
        </pc:sldMkLst>
      </pc:sldChg>
      <pc:sldChg chg="modSp add del mod">
        <pc:chgData name="健 翁" userId="bedff36119963aae" providerId="LiveId" clId="{27ED6732-6F8F-5AFA-AF64-6D088C0F8B0A}" dt="2025-08-20T02:28:22.605" v="24815" actId="2696"/>
        <pc:sldMkLst>
          <pc:docMk/>
          <pc:sldMk cId="973410321" sldId="266"/>
        </pc:sldMkLst>
      </pc:sldChg>
      <pc:sldChg chg="addSp delSp modSp new del mod">
        <pc:chgData name="健 翁" userId="bedff36119963aae" providerId="LiveId" clId="{27ED6732-6F8F-5AFA-AF64-6D088C0F8B0A}" dt="2025-08-24T02:44:00.834" v="37545" actId="2696"/>
        <pc:sldMkLst>
          <pc:docMk/>
          <pc:sldMk cId="1209342065" sldId="266"/>
        </pc:sldMkLst>
      </pc:sldChg>
      <pc:sldChg chg="addSp modSp new del mod">
        <pc:chgData name="健 翁" userId="bedff36119963aae" providerId="LiveId" clId="{27ED6732-6F8F-5AFA-AF64-6D088C0F8B0A}" dt="2025-08-24T02:44:00.805" v="37536" actId="2696"/>
        <pc:sldMkLst>
          <pc:docMk/>
          <pc:sldMk cId="711610241" sldId="267"/>
        </pc:sldMkLst>
      </pc:sldChg>
      <pc:sldChg chg="modSp add del mod">
        <pc:chgData name="健 翁" userId="bedff36119963aae" providerId="LiveId" clId="{27ED6732-6F8F-5AFA-AF64-6D088C0F8B0A}" dt="2025-08-20T02:28:22.575" v="24792" actId="2696"/>
        <pc:sldMkLst>
          <pc:docMk/>
          <pc:sldMk cId="3256998249" sldId="267"/>
        </pc:sldMkLst>
      </pc:sldChg>
      <pc:sldChg chg="modSp new del mod">
        <pc:chgData name="健 翁" userId="bedff36119963aae" providerId="LiveId" clId="{27ED6732-6F8F-5AFA-AF64-6D088C0F8B0A}" dt="2025-08-20T02:28:22.595" v="24807" actId="2696"/>
        <pc:sldMkLst>
          <pc:docMk/>
          <pc:sldMk cId="2998603816" sldId="268"/>
        </pc:sldMkLst>
      </pc:sldChg>
      <pc:sldChg chg="addSp modSp new del">
        <pc:chgData name="健 翁" userId="bedff36119963aae" providerId="LiveId" clId="{27ED6732-6F8F-5AFA-AF64-6D088C0F8B0A}" dt="2025-08-24T02:44:00.736" v="37516" actId="2696"/>
        <pc:sldMkLst>
          <pc:docMk/>
          <pc:sldMk cId="4205404074" sldId="268"/>
        </pc:sldMkLst>
      </pc:sldChg>
      <pc:sldChg chg="modSp new del mod">
        <pc:chgData name="健 翁" userId="bedff36119963aae" providerId="LiveId" clId="{27ED6732-6F8F-5AFA-AF64-6D088C0F8B0A}" dt="2025-08-24T02:44:00.724" v="37507" actId="2696"/>
        <pc:sldMkLst>
          <pc:docMk/>
          <pc:sldMk cId="789007731" sldId="269"/>
        </pc:sldMkLst>
      </pc:sldChg>
      <pc:sldChg chg="addSp modSp add del mod">
        <pc:chgData name="健 翁" userId="bedff36119963aae" providerId="LiveId" clId="{27ED6732-6F8F-5AFA-AF64-6D088C0F8B0A}" dt="2025-08-20T02:28:22.568" v="24788" actId="2696"/>
        <pc:sldMkLst>
          <pc:docMk/>
          <pc:sldMk cId="2823727676" sldId="269"/>
        </pc:sldMkLst>
      </pc:sldChg>
      <pc:sldChg chg="add del">
        <pc:chgData name="健 翁" userId="bedff36119963aae" providerId="LiveId" clId="{27ED6732-6F8F-5AFA-AF64-6D088C0F8B0A}" dt="2025-08-17T12:56:22.186" v="12678"/>
        <pc:sldMkLst>
          <pc:docMk/>
          <pc:sldMk cId="2922839131" sldId="269"/>
        </pc:sldMkLst>
      </pc:sldChg>
      <pc:sldChg chg="modSp new del mod">
        <pc:chgData name="健 翁" userId="bedff36119963aae" providerId="LiveId" clId="{27ED6732-6F8F-5AFA-AF64-6D088C0F8B0A}" dt="2025-08-24T02:44:00.842" v="37550" actId="2696"/>
        <pc:sldMkLst>
          <pc:docMk/>
          <pc:sldMk cId="1869209085" sldId="270"/>
        </pc:sldMkLst>
      </pc:sldChg>
      <pc:sldChg chg="addSp delSp modSp new del mod">
        <pc:chgData name="健 翁" userId="bedff36119963aae" providerId="LiveId" clId="{27ED6732-6F8F-5AFA-AF64-6D088C0F8B0A}" dt="2025-08-20T02:28:22.609" v="24819" actId="2696"/>
        <pc:sldMkLst>
          <pc:docMk/>
          <pc:sldMk cId="3920606558" sldId="270"/>
        </pc:sldMkLst>
      </pc:sldChg>
      <pc:sldChg chg="addSp modSp new del mod">
        <pc:chgData name="健 翁" userId="bedff36119963aae" providerId="LiveId" clId="{27ED6732-6F8F-5AFA-AF64-6D088C0F8B0A}" dt="2025-08-24T02:44:00.854" v="37554" actId="2696"/>
        <pc:sldMkLst>
          <pc:docMk/>
          <pc:sldMk cId="2757819265" sldId="271"/>
        </pc:sldMkLst>
      </pc:sldChg>
      <pc:sldChg chg="addSp modSp add del mod">
        <pc:chgData name="健 翁" userId="bedff36119963aae" providerId="LiveId" clId="{27ED6732-6F8F-5AFA-AF64-6D088C0F8B0A}" dt="2025-08-20T02:28:22.586" v="24799" actId="2696"/>
        <pc:sldMkLst>
          <pc:docMk/>
          <pc:sldMk cId="2856805810" sldId="271"/>
        </pc:sldMkLst>
      </pc:sldChg>
      <pc:sldChg chg="modSp add del mod">
        <pc:chgData name="健 翁" userId="bedff36119963aae" providerId="LiveId" clId="{27ED6732-6F8F-5AFA-AF64-6D088C0F8B0A}" dt="2025-08-20T04:13:05.347" v="28967" actId="2696"/>
        <pc:sldMkLst>
          <pc:docMk/>
          <pc:sldMk cId="3949951106" sldId="272"/>
        </pc:sldMkLst>
      </pc:sldChg>
      <pc:sldChg chg="addSp delSp modSp new del mod">
        <pc:chgData name="健 翁" userId="bedff36119963aae" providerId="LiveId" clId="{27ED6732-6F8F-5AFA-AF64-6D088C0F8B0A}" dt="2025-08-20T02:28:22.619" v="24822" actId="2696"/>
        <pc:sldMkLst>
          <pc:docMk/>
          <pc:sldMk cId="4291383955" sldId="272"/>
        </pc:sldMkLst>
      </pc:sldChg>
      <pc:sldChg chg="addSp delSp modSp new del mod">
        <pc:chgData name="健 翁" userId="bedff36119963aae" providerId="LiveId" clId="{27ED6732-6F8F-5AFA-AF64-6D088C0F8B0A}" dt="2025-08-20T02:28:22.587" v="24800" actId="2696"/>
        <pc:sldMkLst>
          <pc:docMk/>
          <pc:sldMk cId="1045921189" sldId="273"/>
        </pc:sldMkLst>
      </pc:sldChg>
      <pc:sldChg chg="addSp modSp add del mod">
        <pc:chgData name="健 翁" userId="bedff36119963aae" providerId="LiveId" clId="{27ED6732-6F8F-5AFA-AF64-6D088C0F8B0A}" dt="2025-08-24T02:44:00.730" v="37511" actId="2696"/>
        <pc:sldMkLst>
          <pc:docMk/>
          <pc:sldMk cId="3946475142" sldId="273"/>
        </pc:sldMkLst>
      </pc:sldChg>
      <pc:sldChg chg="addSp delSp modSp new del mod">
        <pc:chgData name="健 翁" userId="bedff36119963aae" providerId="LiveId" clId="{27ED6732-6F8F-5AFA-AF64-6D088C0F8B0A}" dt="2025-08-24T02:44:00.836" v="37547" actId="2696"/>
        <pc:sldMkLst>
          <pc:docMk/>
          <pc:sldMk cId="1592099220" sldId="274"/>
        </pc:sldMkLst>
      </pc:sldChg>
      <pc:sldChg chg="new del">
        <pc:chgData name="健 翁" userId="bedff36119963aae" providerId="LiveId" clId="{27ED6732-6F8F-5AFA-AF64-6D088C0F8B0A}" dt="2025-08-17T15:13:43.317" v="13471" actId="2696"/>
        <pc:sldMkLst>
          <pc:docMk/>
          <pc:sldMk cId="2263569147" sldId="274"/>
        </pc:sldMkLst>
      </pc:sldChg>
      <pc:sldChg chg="addSp modSp new del mod">
        <pc:chgData name="健 翁" userId="bedff36119963aae" providerId="LiveId" clId="{27ED6732-6F8F-5AFA-AF64-6D088C0F8B0A}" dt="2025-08-24T02:44:00.733" v="37514" actId="2696"/>
        <pc:sldMkLst>
          <pc:docMk/>
          <pc:sldMk cId="2211704525" sldId="275"/>
        </pc:sldMkLst>
      </pc:sldChg>
      <pc:sldChg chg="addSp delSp modSp add del mod">
        <pc:chgData name="健 翁" userId="bedff36119963aae" providerId="LiveId" clId="{27ED6732-6F8F-5AFA-AF64-6D088C0F8B0A}" dt="2025-08-20T02:28:22.625" v="24827" actId="2696"/>
        <pc:sldMkLst>
          <pc:docMk/>
          <pc:sldMk cId="2925402633" sldId="275"/>
        </pc:sldMkLst>
      </pc:sldChg>
      <pc:sldChg chg="addSp delSp modSp new del mod">
        <pc:chgData name="健 翁" userId="bedff36119963aae" providerId="LiveId" clId="{27ED6732-6F8F-5AFA-AF64-6D088C0F8B0A}" dt="2025-08-20T02:28:22.584" v="24798" actId="2696"/>
        <pc:sldMkLst>
          <pc:docMk/>
          <pc:sldMk cId="2402998301" sldId="276"/>
        </pc:sldMkLst>
      </pc:sldChg>
      <pc:sldChg chg="addSp delSp modSp new del mod">
        <pc:chgData name="健 翁" userId="bedff36119963aae" providerId="LiveId" clId="{27ED6732-6F8F-5AFA-AF64-6D088C0F8B0A}" dt="2025-08-24T02:44:00.721" v="37505" actId="2696"/>
        <pc:sldMkLst>
          <pc:docMk/>
          <pc:sldMk cId="3256401074" sldId="276"/>
        </pc:sldMkLst>
      </pc:sldChg>
      <pc:sldChg chg="addSp delSp modSp add del mod">
        <pc:chgData name="健 翁" userId="bedff36119963aae" providerId="LiveId" clId="{27ED6732-6F8F-5AFA-AF64-6D088C0F8B0A}" dt="2025-08-24T02:44:00.732" v="37513" actId="2696"/>
        <pc:sldMkLst>
          <pc:docMk/>
          <pc:sldMk cId="1544931579" sldId="277"/>
        </pc:sldMkLst>
      </pc:sldChg>
      <pc:sldChg chg="modSp new del mod">
        <pc:chgData name="健 翁" userId="bedff36119963aae" providerId="LiveId" clId="{27ED6732-6F8F-5AFA-AF64-6D088C0F8B0A}" dt="2025-08-20T02:28:22.622" v="24825" actId="2696"/>
        <pc:sldMkLst>
          <pc:docMk/>
          <pc:sldMk cId="3388204399" sldId="277"/>
        </pc:sldMkLst>
      </pc:sldChg>
      <pc:sldChg chg="addSp delSp modSp new del mod">
        <pc:chgData name="健 翁" userId="bedff36119963aae" providerId="LiveId" clId="{27ED6732-6F8F-5AFA-AF64-6D088C0F8B0A}" dt="2025-08-24T02:44:00.837" v="37549" actId="2696"/>
        <pc:sldMkLst>
          <pc:docMk/>
          <pc:sldMk cId="917089083" sldId="278"/>
        </pc:sldMkLst>
      </pc:sldChg>
      <pc:sldChg chg="addSp delSp modSp add del mod">
        <pc:chgData name="健 翁" userId="bedff36119963aae" providerId="LiveId" clId="{27ED6732-6F8F-5AFA-AF64-6D088C0F8B0A}" dt="2025-08-20T02:28:22.573" v="24791" actId="2696"/>
        <pc:sldMkLst>
          <pc:docMk/>
          <pc:sldMk cId="4106455259" sldId="278"/>
        </pc:sldMkLst>
      </pc:sldChg>
      <pc:sldChg chg="addSp delSp modSp new del mod">
        <pc:chgData name="健 翁" userId="bedff36119963aae" providerId="LiveId" clId="{27ED6732-6F8F-5AFA-AF64-6D088C0F8B0A}" dt="2025-08-20T02:28:22.598" v="24810" actId="2696"/>
        <pc:sldMkLst>
          <pc:docMk/>
          <pc:sldMk cId="432630195" sldId="279"/>
        </pc:sldMkLst>
      </pc:sldChg>
      <pc:sldChg chg="addSp modSp add del mod">
        <pc:chgData name="健 翁" userId="bedff36119963aae" providerId="LiveId" clId="{27ED6732-6F8F-5AFA-AF64-6D088C0F8B0A}" dt="2025-08-24T02:44:00.738" v="37518" actId="2696"/>
        <pc:sldMkLst>
          <pc:docMk/>
          <pc:sldMk cId="2314616902" sldId="279"/>
        </pc:sldMkLst>
      </pc:sldChg>
      <pc:sldChg chg="addSp delSp modSp new del mod">
        <pc:chgData name="健 翁" userId="bedff36119963aae" providerId="LiveId" clId="{27ED6732-6F8F-5AFA-AF64-6D088C0F8B0A}" dt="2025-08-20T02:28:22.567" v="24787" actId="2696"/>
        <pc:sldMkLst>
          <pc:docMk/>
          <pc:sldMk cId="3489449769" sldId="280"/>
        </pc:sldMkLst>
      </pc:sldChg>
      <pc:sldChg chg="addSp modSp add del mod">
        <pc:chgData name="健 翁" userId="bedff36119963aae" providerId="LiveId" clId="{27ED6732-6F8F-5AFA-AF64-6D088C0F8B0A}" dt="2025-08-24T02:44:00.844" v="37553" actId="2696"/>
        <pc:sldMkLst>
          <pc:docMk/>
          <pc:sldMk cId="3639455485" sldId="280"/>
        </pc:sldMkLst>
      </pc:sldChg>
      <pc:sldChg chg="addSp delSp modSp new del mod">
        <pc:chgData name="健 翁" userId="bedff36119963aae" providerId="LiveId" clId="{27ED6732-6F8F-5AFA-AF64-6D088C0F8B0A}" dt="2025-08-20T02:28:22.602" v="24813" actId="2696"/>
        <pc:sldMkLst>
          <pc:docMk/>
          <pc:sldMk cId="457483176" sldId="281"/>
        </pc:sldMkLst>
      </pc:sldChg>
      <pc:sldChg chg="modSp new del mod">
        <pc:chgData name="健 翁" userId="bedff36119963aae" providerId="LiveId" clId="{27ED6732-6F8F-5AFA-AF64-6D088C0F8B0A}" dt="2025-08-24T02:44:00.746" v="37525" actId="2696"/>
        <pc:sldMkLst>
          <pc:docMk/>
          <pc:sldMk cId="2551601297" sldId="281"/>
        </pc:sldMkLst>
      </pc:sldChg>
      <pc:sldChg chg="delSp modSp add del mod">
        <pc:chgData name="健 翁" userId="bedff36119963aae" providerId="LiveId" clId="{27ED6732-6F8F-5AFA-AF64-6D088C0F8B0A}" dt="2025-08-24T02:44:00.843" v="37552" actId="2696"/>
        <pc:sldMkLst>
          <pc:docMk/>
          <pc:sldMk cId="3699786824" sldId="282"/>
        </pc:sldMkLst>
      </pc:sldChg>
      <pc:sldChg chg="delSp modSp add del mod">
        <pc:chgData name="健 翁" userId="bedff36119963aae" providerId="LiveId" clId="{27ED6732-6F8F-5AFA-AF64-6D088C0F8B0A}" dt="2025-08-18T04:09:36.817" v="16651" actId="2696"/>
        <pc:sldMkLst>
          <pc:docMk/>
          <pc:sldMk cId="3912409651" sldId="282"/>
        </pc:sldMkLst>
      </pc:sldChg>
      <pc:sldChg chg="addSp modSp new del mod">
        <pc:chgData name="健 翁" userId="bedff36119963aae" providerId="LiveId" clId="{27ED6732-6F8F-5AFA-AF64-6D088C0F8B0A}" dt="2025-08-24T02:44:00.792" v="37530" actId="2696"/>
        <pc:sldMkLst>
          <pc:docMk/>
          <pc:sldMk cId="293936399" sldId="283"/>
        </pc:sldMkLst>
      </pc:sldChg>
      <pc:sldChg chg="delSp modSp add del mod">
        <pc:chgData name="健 翁" userId="bedff36119963aae" providerId="LiveId" clId="{27ED6732-6F8F-5AFA-AF64-6D088C0F8B0A}" dt="2025-08-20T02:28:22.627" v="24829" actId="2696"/>
        <pc:sldMkLst>
          <pc:docMk/>
          <pc:sldMk cId="4141900456" sldId="283"/>
        </pc:sldMkLst>
      </pc:sldChg>
      <pc:sldChg chg="addSp delSp modSp add del mod">
        <pc:chgData name="健 翁" userId="bedff36119963aae" providerId="LiveId" clId="{27ED6732-6F8F-5AFA-AF64-6D088C0F8B0A}" dt="2025-08-20T02:28:22.631" v="24833" actId="2696"/>
        <pc:sldMkLst>
          <pc:docMk/>
          <pc:sldMk cId="2189970076" sldId="284"/>
        </pc:sldMkLst>
      </pc:sldChg>
      <pc:sldChg chg="addSp modSp add del mod">
        <pc:chgData name="健 翁" userId="bedff36119963aae" providerId="LiveId" clId="{27ED6732-6F8F-5AFA-AF64-6D088C0F8B0A}" dt="2025-08-24T02:44:00.802" v="37532" actId="2696"/>
        <pc:sldMkLst>
          <pc:docMk/>
          <pc:sldMk cId="3278451239" sldId="284"/>
        </pc:sldMkLst>
      </pc:sldChg>
      <pc:sldChg chg="delSp modSp add del mod">
        <pc:chgData name="健 翁" userId="bedff36119963aae" providerId="LiveId" clId="{27ED6732-6F8F-5AFA-AF64-6D088C0F8B0A}" dt="2025-08-24T02:44:00.822" v="37542" actId="2696"/>
        <pc:sldMkLst>
          <pc:docMk/>
          <pc:sldMk cId="460310163" sldId="285"/>
        </pc:sldMkLst>
      </pc:sldChg>
      <pc:sldChg chg="addSp delSp modSp add del mod">
        <pc:chgData name="健 翁" userId="bedff36119963aae" providerId="LiveId" clId="{27ED6732-6F8F-5AFA-AF64-6D088C0F8B0A}" dt="2025-08-18T04:03:22.358" v="16392" actId="2696"/>
        <pc:sldMkLst>
          <pc:docMk/>
          <pc:sldMk cId="2253850579" sldId="285"/>
        </pc:sldMkLst>
      </pc:sldChg>
      <pc:sldChg chg="add del">
        <pc:chgData name="健 翁" userId="bedff36119963aae" providerId="LiveId" clId="{27ED6732-6F8F-5AFA-AF64-6D088C0F8B0A}" dt="2025-08-18T03:57:11.102" v="16147"/>
        <pc:sldMkLst>
          <pc:docMk/>
          <pc:sldMk cId="2832065112" sldId="285"/>
        </pc:sldMkLst>
      </pc:sldChg>
      <pc:sldChg chg="modSp add del mod">
        <pc:chgData name="健 翁" userId="bedff36119963aae" providerId="LiveId" clId="{27ED6732-6F8F-5AFA-AF64-6D088C0F8B0A}" dt="2025-08-18T03:57:19.122" v="16154"/>
        <pc:sldMkLst>
          <pc:docMk/>
          <pc:sldMk cId="3160947508" sldId="285"/>
        </pc:sldMkLst>
      </pc:sldChg>
      <pc:sldChg chg="addSp modSp add del mod">
        <pc:chgData name="健 翁" userId="bedff36119963aae" providerId="LiveId" clId="{27ED6732-6F8F-5AFA-AF64-6D088C0F8B0A}" dt="2025-08-20T02:28:22.600" v="24811" actId="2696"/>
        <pc:sldMkLst>
          <pc:docMk/>
          <pc:sldMk cId="1099357559" sldId="286"/>
        </pc:sldMkLst>
      </pc:sldChg>
      <pc:sldChg chg="addSp delSp modSp add del mod">
        <pc:chgData name="健 翁" userId="bedff36119963aae" providerId="LiveId" clId="{27ED6732-6F8F-5AFA-AF64-6D088C0F8B0A}" dt="2025-08-24T02:44:00.821" v="37541" actId="2696"/>
        <pc:sldMkLst>
          <pc:docMk/>
          <pc:sldMk cId="1752616336" sldId="286"/>
        </pc:sldMkLst>
      </pc:sldChg>
      <pc:sldChg chg="modSp add del mod">
        <pc:chgData name="健 翁" userId="bedff36119963aae" providerId="LiveId" clId="{27ED6732-6F8F-5AFA-AF64-6D088C0F8B0A}" dt="2025-08-16T08:05:07.556" v="9650" actId="2696"/>
        <pc:sldMkLst>
          <pc:docMk/>
          <pc:sldMk cId="2496937739" sldId="286"/>
        </pc:sldMkLst>
      </pc:sldChg>
      <pc:sldChg chg="modSp add del mod">
        <pc:chgData name="健 翁" userId="bedff36119963aae" providerId="LiveId" clId="{27ED6732-6F8F-5AFA-AF64-6D088C0F8B0A}" dt="2025-08-20T07:35:11.454" v="31377"/>
        <pc:sldMkLst>
          <pc:docMk/>
          <pc:sldMk cId="4281474252" sldId="286"/>
        </pc:sldMkLst>
      </pc:sldChg>
      <pc:sldChg chg="modSp add del mod ord">
        <pc:chgData name="健 翁" userId="bedff36119963aae" providerId="LiveId" clId="{27ED6732-6F8F-5AFA-AF64-6D088C0F8B0A}" dt="2025-08-24T03:27:40.344" v="37699" actId="20577"/>
        <pc:sldMkLst>
          <pc:docMk/>
          <pc:sldMk cId="143026827" sldId="287"/>
        </pc:sldMkLst>
        <pc:spChg chg="mod">
          <ac:chgData name="健 翁" userId="bedff36119963aae" providerId="LiveId" clId="{27ED6732-6F8F-5AFA-AF64-6D088C0F8B0A}" dt="2025-08-24T03:27:40.344" v="37699" actId="20577"/>
          <ac:spMkLst>
            <pc:docMk/>
            <pc:sldMk cId="143026827" sldId="287"/>
            <ac:spMk id="2" creationId="{D6A92D39-068F-547B-03DF-D8B4FE8941AF}"/>
          </ac:spMkLst>
        </pc:spChg>
      </pc:sldChg>
      <pc:sldChg chg="add del">
        <pc:chgData name="健 翁" userId="bedff36119963aae" providerId="LiveId" clId="{27ED6732-6F8F-5AFA-AF64-6D088C0F8B0A}" dt="2025-08-20T07:35:07.014" v="31375"/>
        <pc:sldMkLst>
          <pc:docMk/>
          <pc:sldMk cId="590206955" sldId="287"/>
        </pc:sldMkLst>
      </pc:sldChg>
      <pc:sldChg chg="addSp delSp modSp add del mod">
        <pc:chgData name="健 翁" userId="bedff36119963aae" providerId="LiveId" clId="{27ED6732-6F8F-5AFA-AF64-6D088C0F8B0A}" dt="2025-08-20T02:28:22.556" v="24781" actId="2696"/>
        <pc:sldMkLst>
          <pc:docMk/>
          <pc:sldMk cId="806840106" sldId="287"/>
        </pc:sldMkLst>
      </pc:sldChg>
      <pc:sldChg chg="modSp new del mod ord">
        <pc:chgData name="健 翁" userId="bedff36119963aae" providerId="LiveId" clId="{27ED6732-6F8F-5AFA-AF64-6D088C0F8B0A}" dt="2025-08-20T08:39:23.835" v="34967" actId="2696"/>
        <pc:sldMkLst>
          <pc:docMk/>
          <pc:sldMk cId="2886401410" sldId="287"/>
        </pc:sldMkLst>
      </pc:sldChg>
      <pc:sldChg chg="add del ord">
        <pc:chgData name="健 翁" userId="bedff36119963aae" providerId="LiveId" clId="{27ED6732-6F8F-5AFA-AF64-6D088C0F8B0A}" dt="2025-08-24T02:44:00.748" v="37528" actId="2696"/>
        <pc:sldMkLst>
          <pc:docMk/>
          <pc:sldMk cId="1000417497" sldId="288"/>
        </pc:sldMkLst>
      </pc:sldChg>
      <pc:sldChg chg="addSp delSp modSp new mod">
        <pc:chgData name="健 翁" userId="bedff36119963aae" providerId="LiveId" clId="{27ED6732-6F8F-5AFA-AF64-6D088C0F8B0A}" dt="2025-08-24T06:45:58.445" v="39796" actId="20577"/>
        <pc:sldMkLst>
          <pc:docMk/>
          <pc:sldMk cId="3682414787" sldId="288"/>
        </pc:sldMkLst>
        <pc:spChg chg="mod">
          <ac:chgData name="健 翁" userId="bedff36119963aae" providerId="LiveId" clId="{27ED6732-6F8F-5AFA-AF64-6D088C0F8B0A}" dt="2025-08-24T03:29:01.535" v="37750" actId="20577"/>
          <ac:spMkLst>
            <pc:docMk/>
            <pc:sldMk cId="3682414787" sldId="288"/>
            <ac:spMk id="2" creationId="{C173AC14-FE91-969B-F5E3-F54AA791A75D}"/>
          </ac:spMkLst>
        </pc:spChg>
        <pc:spChg chg="mod">
          <ac:chgData name="健 翁" userId="bedff36119963aae" providerId="LiveId" clId="{27ED6732-6F8F-5AFA-AF64-6D088C0F8B0A}" dt="2025-08-24T03:31:28.750" v="38135" actId="20577"/>
          <ac:spMkLst>
            <pc:docMk/>
            <pc:sldMk cId="3682414787" sldId="288"/>
            <ac:spMk id="3" creationId="{E76376CB-C4A5-66BE-57AC-4FB303A42090}"/>
          </ac:spMkLst>
        </pc:spChg>
        <pc:spChg chg="add mod">
          <ac:chgData name="健 翁" userId="bedff36119963aae" providerId="LiveId" clId="{27ED6732-6F8F-5AFA-AF64-6D088C0F8B0A}" dt="2025-08-24T06:45:58.445" v="39796" actId="20577"/>
          <ac:spMkLst>
            <pc:docMk/>
            <pc:sldMk cId="3682414787" sldId="288"/>
            <ac:spMk id="5" creationId="{FDF41A7E-DC5B-B6A9-90B5-8E5C28FEE748}"/>
          </ac:spMkLst>
        </pc:spChg>
        <pc:spChg chg="add mod">
          <ac:chgData name="健 翁" userId="bedff36119963aae" providerId="LiveId" clId="{27ED6732-6F8F-5AFA-AF64-6D088C0F8B0A}" dt="2025-08-24T03:30:00.674" v="37942" actId="1076"/>
          <ac:spMkLst>
            <pc:docMk/>
            <pc:sldMk cId="3682414787" sldId="288"/>
            <ac:spMk id="6" creationId="{1C6906E1-2EAB-F8AD-94C3-CF7DA29E660B}"/>
          </ac:spMkLst>
        </pc:spChg>
        <pc:spChg chg="add mod">
          <ac:chgData name="健 翁" userId="bedff36119963aae" providerId="LiveId" clId="{27ED6732-6F8F-5AFA-AF64-6D088C0F8B0A}" dt="2025-08-24T06:45:54.953" v="39793" actId="1076"/>
          <ac:spMkLst>
            <pc:docMk/>
            <pc:sldMk cId="3682414787" sldId="288"/>
            <ac:spMk id="12" creationId="{1891D357-1FBF-8A48-E3C7-89B66B8C9B04}"/>
          </ac:spMkLst>
        </pc:spChg>
        <pc:cxnChg chg="add mod">
          <ac:chgData name="健 翁" userId="bedff36119963aae" providerId="LiveId" clId="{27ED6732-6F8F-5AFA-AF64-6D088C0F8B0A}" dt="2025-08-24T03:30:00.674" v="37942" actId="1076"/>
          <ac:cxnSpMkLst>
            <pc:docMk/>
            <pc:sldMk cId="3682414787" sldId="288"/>
            <ac:cxnSpMk id="8" creationId="{B61E9B41-4174-6F1B-384B-8F0E5F15272C}"/>
          </ac:cxnSpMkLst>
        </pc:cxnChg>
        <pc:cxnChg chg="add mod">
          <ac:chgData name="健 翁" userId="bedff36119963aae" providerId="LiveId" clId="{27ED6732-6F8F-5AFA-AF64-6D088C0F8B0A}" dt="2025-08-24T06:45:54.953" v="39793" actId="1076"/>
          <ac:cxnSpMkLst>
            <pc:docMk/>
            <pc:sldMk cId="3682414787" sldId="288"/>
            <ac:cxnSpMk id="14" creationId="{C27F3910-FFD1-D6EA-6CC8-2224898C7C85}"/>
          </ac:cxnSpMkLst>
        </pc:cxnChg>
      </pc:sldChg>
      <pc:sldChg chg="modSp add del mod ord">
        <pc:chgData name="健 翁" userId="bedff36119963aae" providerId="LiveId" clId="{27ED6732-6F8F-5AFA-AF64-6D088C0F8B0A}" dt="2025-08-20T08:39:23.835" v="34967" actId="2696"/>
        <pc:sldMkLst>
          <pc:docMk/>
          <pc:sldMk cId="3730193084" sldId="288"/>
        </pc:sldMkLst>
      </pc:sldChg>
      <pc:sldChg chg="addSp delSp modSp add del mod">
        <pc:chgData name="健 翁" userId="bedff36119963aae" providerId="LiveId" clId="{27ED6732-6F8F-5AFA-AF64-6D088C0F8B0A}" dt="2025-08-20T02:28:22.581" v="24795" actId="2696"/>
        <pc:sldMkLst>
          <pc:docMk/>
          <pc:sldMk cId="3976860466" sldId="288"/>
        </pc:sldMkLst>
      </pc:sldChg>
      <pc:sldChg chg="add del">
        <pc:chgData name="健 翁" userId="bedff36119963aae" providerId="LiveId" clId="{27ED6732-6F8F-5AFA-AF64-6D088C0F8B0A}" dt="2025-08-18T07:02:33.074" v="16928" actId="2890"/>
        <pc:sldMkLst>
          <pc:docMk/>
          <pc:sldMk cId="171697248" sldId="289"/>
        </pc:sldMkLst>
      </pc:sldChg>
      <pc:sldChg chg="addSp delSp modSp new del mod ord">
        <pc:chgData name="健 翁" userId="bedff36119963aae" providerId="LiveId" clId="{27ED6732-6F8F-5AFA-AF64-6D088C0F8B0A}" dt="2025-08-20T08:39:23.835" v="34967" actId="2696"/>
        <pc:sldMkLst>
          <pc:docMk/>
          <pc:sldMk cId="1084841236" sldId="289"/>
        </pc:sldMkLst>
      </pc:sldChg>
      <pc:sldChg chg="add del">
        <pc:chgData name="健 翁" userId="bedff36119963aae" providerId="LiveId" clId="{27ED6732-6F8F-5AFA-AF64-6D088C0F8B0A}" dt="2025-08-18T07:01:30.022" v="16922" actId="2890"/>
        <pc:sldMkLst>
          <pc:docMk/>
          <pc:sldMk cId="1186785037" sldId="289"/>
        </pc:sldMkLst>
      </pc:sldChg>
      <pc:sldChg chg="add del">
        <pc:chgData name="健 翁" userId="bedff36119963aae" providerId="LiveId" clId="{27ED6732-6F8F-5AFA-AF64-6D088C0F8B0A}" dt="2025-08-18T07:01:53.852" v="16924" actId="2696"/>
        <pc:sldMkLst>
          <pc:docMk/>
          <pc:sldMk cId="1717235854" sldId="289"/>
        </pc:sldMkLst>
      </pc:sldChg>
      <pc:sldChg chg="addSp delSp modSp add del mod">
        <pc:chgData name="健 翁" userId="bedff36119963aae" providerId="LiveId" clId="{27ED6732-6F8F-5AFA-AF64-6D088C0F8B0A}" dt="2025-08-20T02:28:22.634" v="24836" actId="2696"/>
        <pc:sldMkLst>
          <pc:docMk/>
          <pc:sldMk cId="2954345502" sldId="289"/>
        </pc:sldMkLst>
      </pc:sldChg>
      <pc:sldChg chg="add del">
        <pc:chgData name="健 翁" userId="bedff36119963aae" providerId="LiveId" clId="{27ED6732-6F8F-5AFA-AF64-6D088C0F8B0A}" dt="2025-08-18T04:31:39.565" v="16920" actId="2696"/>
        <pc:sldMkLst>
          <pc:docMk/>
          <pc:sldMk cId="3410186238" sldId="289"/>
        </pc:sldMkLst>
      </pc:sldChg>
      <pc:sldChg chg="modSp add del mod ord">
        <pc:chgData name="健 翁" userId="bedff36119963aae" providerId="LiveId" clId="{27ED6732-6F8F-5AFA-AF64-6D088C0F8B0A}" dt="2025-08-24T03:28:26.672" v="37715" actId="20577"/>
        <pc:sldMkLst>
          <pc:docMk/>
          <pc:sldMk cId="3701605336" sldId="289"/>
        </pc:sldMkLst>
        <pc:spChg chg="mod">
          <ac:chgData name="健 翁" userId="bedff36119963aae" providerId="LiveId" clId="{27ED6732-6F8F-5AFA-AF64-6D088C0F8B0A}" dt="2025-08-24T03:28:26.672" v="37715" actId="20577"/>
          <ac:spMkLst>
            <pc:docMk/>
            <pc:sldMk cId="3701605336" sldId="289"/>
            <ac:spMk id="2" creationId="{49C80D24-A28F-3467-2D3E-C5E72E6F564C}"/>
          </ac:spMkLst>
        </pc:spChg>
      </pc:sldChg>
      <pc:sldChg chg="add del">
        <pc:chgData name="健 翁" userId="bedff36119963aae" providerId="LiveId" clId="{27ED6732-6F8F-5AFA-AF64-6D088C0F8B0A}" dt="2025-08-18T07:05:10.685" v="16934" actId="2696"/>
        <pc:sldMkLst>
          <pc:docMk/>
          <pc:sldMk cId="3752273337" sldId="289"/>
        </pc:sldMkLst>
      </pc:sldChg>
      <pc:sldChg chg="addSp delSp modSp add del mod">
        <pc:chgData name="健 翁" userId="bedff36119963aae" providerId="LiveId" clId="{27ED6732-6F8F-5AFA-AF64-6D088C0F8B0A}" dt="2025-08-20T02:28:22.579" v="24794" actId="2696"/>
        <pc:sldMkLst>
          <pc:docMk/>
          <pc:sldMk cId="224481909" sldId="290"/>
        </pc:sldMkLst>
      </pc:sldChg>
      <pc:sldChg chg="add del">
        <pc:chgData name="健 翁" userId="bedff36119963aae" providerId="LiveId" clId="{27ED6732-6F8F-5AFA-AF64-6D088C0F8B0A}" dt="2025-08-18T07:02:31.915" v="16927" actId="2890"/>
        <pc:sldMkLst>
          <pc:docMk/>
          <pc:sldMk cId="768639037" sldId="290"/>
        </pc:sldMkLst>
      </pc:sldChg>
      <pc:sldChg chg="addSp modSp new del mod">
        <pc:chgData name="健 翁" userId="bedff36119963aae" providerId="LiveId" clId="{27ED6732-6F8F-5AFA-AF64-6D088C0F8B0A}" dt="2025-08-24T02:44:00.823" v="37543" actId="2696"/>
        <pc:sldMkLst>
          <pc:docMk/>
          <pc:sldMk cId="1486492228" sldId="290"/>
        </pc:sldMkLst>
      </pc:sldChg>
      <pc:sldChg chg="modSp new mod">
        <pc:chgData name="健 翁" userId="bedff36119963aae" providerId="LiveId" clId="{27ED6732-6F8F-5AFA-AF64-6D088C0F8B0A}" dt="2025-08-24T03:35:03.307" v="38495" actId="1076"/>
        <pc:sldMkLst>
          <pc:docMk/>
          <pc:sldMk cId="3082466637" sldId="290"/>
        </pc:sldMkLst>
        <pc:spChg chg="mod">
          <ac:chgData name="健 翁" userId="bedff36119963aae" providerId="LiveId" clId="{27ED6732-6F8F-5AFA-AF64-6D088C0F8B0A}" dt="2025-08-24T03:35:03.307" v="38495" actId="1076"/>
          <ac:spMkLst>
            <pc:docMk/>
            <pc:sldMk cId="3082466637" sldId="290"/>
            <ac:spMk id="2" creationId="{A4D4A89D-88AF-3033-7CA9-45CA23994A58}"/>
          </ac:spMkLst>
        </pc:spChg>
        <pc:spChg chg="mod">
          <ac:chgData name="健 翁" userId="bedff36119963aae" providerId="LiveId" clId="{27ED6732-6F8F-5AFA-AF64-6D088C0F8B0A}" dt="2025-08-24T03:34:55.267" v="38493" actId="20577"/>
          <ac:spMkLst>
            <pc:docMk/>
            <pc:sldMk cId="3082466637" sldId="290"/>
            <ac:spMk id="3" creationId="{5541FE5C-680F-6F59-743B-859F66F82DC0}"/>
          </ac:spMkLst>
        </pc:spChg>
      </pc:sldChg>
      <pc:sldChg chg="add del">
        <pc:chgData name="健 翁" userId="bedff36119963aae" providerId="LiveId" clId="{27ED6732-6F8F-5AFA-AF64-6D088C0F8B0A}" dt="2025-08-18T07:05:08.398" v="16933" actId="2696"/>
        <pc:sldMkLst>
          <pc:docMk/>
          <pc:sldMk cId="3218410453" sldId="290"/>
        </pc:sldMkLst>
      </pc:sldChg>
      <pc:sldChg chg="addSp modSp add del mod">
        <pc:chgData name="健 翁" userId="bedff36119963aae" providerId="LiveId" clId="{27ED6732-6F8F-5AFA-AF64-6D088C0F8B0A}" dt="2025-08-20T02:28:22.632" v="24834" actId="2696"/>
        <pc:sldMkLst>
          <pc:docMk/>
          <pc:sldMk cId="1014101346" sldId="291"/>
        </pc:sldMkLst>
      </pc:sldChg>
      <pc:sldChg chg="modSp add mod">
        <pc:chgData name="健 翁" userId="bedff36119963aae" providerId="LiveId" clId="{27ED6732-6F8F-5AFA-AF64-6D088C0F8B0A}" dt="2025-08-25T01:40:57.639" v="42924" actId="20577"/>
        <pc:sldMkLst>
          <pc:docMk/>
          <pc:sldMk cId="2214677872" sldId="291"/>
        </pc:sldMkLst>
        <pc:spChg chg="mod">
          <ac:chgData name="健 翁" userId="bedff36119963aae" providerId="LiveId" clId="{27ED6732-6F8F-5AFA-AF64-6D088C0F8B0A}" dt="2025-08-25T01:40:57.639" v="42924" actId="20577"/>
          <ac:spMkLst>
            <pc:docMk/>
            <pc:sldMk cId="2214677872" sldId="291"/>
            <ac:spMk id="3" creationId="{3E6E5577-F145-4861-2632-4FAECBB1E4D8}"/>
          </ac:spMkLst>
        </pc:spChg>
      </pc:sldChg>
      <pc:sldChg chg="add del">
        <pc:chgData name="健 翁" userId="bedff36119963aae" providerId="LiveId" clId="{27ED6732-6F8F-5AFA-AF64-6D088C0F8B0A}" dt="2025-08-18T07:05:07.511" v="16932" actId="2696"/>
        <pc:sldMkLst>
          <pc:docMk/>
          <pc:sldMk cId="2769884254" sldId="291"/>
        </pc:sldMkLst>
      </pc:sldChg>
      <pc:sldChg chg="addSp modSp new del mod">
        <pc:chgData name="健 翁" userId="bedff36119963aae" providerId="LiveId" clId="{27ED6732-6F8F-5AFA-AF64-6D088C0F8B0A}" dt="2025-08-24T02:44:00.723" v="37506" actId="2696"/>
        <pc:sldMkLst>
          <pc:docMk/>
          <pc:sldMk cId="3002466212" sldId="291"/>
        </pc:sldMkLst>
      </pc:sldChg>
      <pc:sldChg chg="add del">
        <pc:chgData name="健 翁" userId="bedff36119963aae" providerId="LiveId" clId="{27ED6732-6F8F-5AFA-AF64-6D088C0F8B0A}" dt="2025-08-24T03:32:03.761" v="38149"/>
        <pc:sldMkLst>
          <pc:docMk/>
          <pc:sldMk cId="1127404399" sldId="292"/>
        </pc:sldMkLst>
      </pc:sldChg>
      <pc:sldChg chg="addSp delSp modSp new mod">
        <pc:chgData name="健 翁" userId="bedff36119963aae" providerId="LiveId" clId="{27ED6732-6F8F-5AFA-AF64-6D088C0F8B0A}" dt="2025-08-24T06:19:44.934" v="38956" actId="22"/>
        <pc:sldMkLst>
          <pc:docMk/>
          <pc:sldMk cId="2748554841" sldId="292"/>
        </pc:sldMkLst>
        <pc:spChg chg="mod">
          <ac:chgData name="健 翁" userId="bedff36119963aae" providerId="LiveId" clId="{27ED6732-6F8F-5AFA-AF64-6D088C0F8B0A}" dt="2025-08-24T06:18:48.383" v="38928" actId="1076"/>
          <ac:spMkLst>
            <pc:docMk/>
            <pc:sldMk cId="2748554841" sldId="292"/>
            <ac:spMk id="2" creationId="{88957A97-9772-1959-3E3D-5FDBE4C10CAD}"/>
          </ac:spMkLst>
        </pc:spChg>
        <pc:spChg chg="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3" creationId="{21F29F35-43A0-ED10-5568-461BCADB17C1}"/>
          </ac:spMkLst>
        </pc:spChg>
        <pc:spChg chg="add 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5" creationId="{6A1887A9-9768-3B00-164B-A8D8CF7077D2}"/>
          </ac:spMkLst>
        </pc:spChg>
        <pc:spChg chg="add 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6" creationId="{3AE16BA0-CD13-377B-E4EB-83B74E22C07D}"/>
          </ac:spMkLst>
        </pc:spChg>
        <pc:spChg chg="add 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7" creationId="{118AA4CD-55A9-D898-13EA-ACDB32733FA9}"/>
          </ac:spMkLst>
        </pc:spChg>
        <pc:spChg chg="add mod">
          <ac:chgData name="健 翁" userId="bedff36119963aae" providerId="LiveId" clId="{27ED6732-6F8F-5AFA-AF64-6D088C0F8B0A}" dt="2025-08-24T06:18:35.981" v="38917" actId="1035"/>
          <ac:spMkLst>
            <pc:docMk/>
            <pc:sldMk cId="2748554841" sldId="292"/>
            <ac:spMk id="8" creationId="{94361673-A320-A14D-6345-7F2E27EA36FC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9" creationId="{1F83FFB2-0F6C-107D-7024-23AE7A21299A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0" creationId="{AE886EC9-6A4E-5DDE-5AE9-1B65282B699F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1" creationId="{AA056286-D106-98FE-20FA-BA6EC238EF54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2" creationId="{859DF07A-4B55-A172-B88F-1F95A5FACF0B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3" creationId="{0AAE1ADC-0D0A-C534-929C-1D879C85C6E9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4" creationId="{72539857-6720-5749-A2C8-042CA762334F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5" creationId="{81E1FD4D-D8E6-3105-1122-27CC5EB3C7B1}"/>
          </ac:spMkLst>
        </pc:spChg>
        <pc:spChg chg="add mod">
          <ac:chgData name="健 翁" userId="bedff36119963aae" providerId="LiveId" clId="{27ED6732-6F8F-5AFA-AF64-6D088C0F8B0A}" dt="2025-08-24T06:18:45.575" v="38927" actId="1076"/>
          <ac:spMkLst>
            <pc:docMk/>
            <pc:sldMk cId="2748554841" sldId="292"/>
            <ac:spMk id="16" creationId="{B1B64C0E-C2C2-62C1-A4AB-0BEC0AEB699E}"/>
          </ac:spMkLst>
        </pc:spChg>
      </pc:sldChg>
      <pc:sldChg chg="addSp delSp modSp add del mod">
        <pc:chgData name="健 翁" userId="bedff36119963aae" providerId="LiveId" clId="{27ED6732-6F8F-5AFA-AF64-6D088C0F8B0A}" dt="2025-08-20T02:28:22.624" v="24826" actId="2696"/>
        <pc:sldMkLst>
          <pc:docMk/>
          <pc:sldMk cId="3109169072" sldId="292"/>
        </pc:sldMkLst>
      </pc:sldChg>
      <pc:sldChg chg="addSp delSp modSp new del mod">
        <pc:chgData name="健 翁" userId="bedff36119963aae" providerId="LiveId" clId="{27ED6732-6F8F-5AFA-AF64-6D088C0F8B0A}" dt="2025-08-24T02:44:00.835" v="37546" actId="2696"/>
        <pc:sldMkLst>
          <pc:docMk/>
          <pc:sldMk cId="4071774914" sldId="292"/>
        </pc:sldMkLst>
      </pc:sldChg>
      <pc:sldChg chg="addSp delSp modSp add del mod">
        <pc:chgData name="健 翁" userId="bedff36119963aae" providerId="LiveId" clId="{27ED6732-6F8F-5AFA-AF64-6D088C0F8B0A}" dt="2025-08-24T02:44:00.728" v="37510" actId="2696"/>
        <pc:sldMkLst>
          <pc:docMk/>
          <pc:sldMk cId="1346693762" sldId="293"/>
        </pc:sldMkLst>
      </pc:sldChg>
      <pc:sldChg chg="addSp delSp modSp add del mod">
        <pc:chgData name="健 翁" userId="bedff36119963aae" providerId="LiveId" clId="{27ED6732-6F8F-5AFA-AF64-6D088C0F8B0A}" dt="2025-08-20T02:28:22.548" v="24777" actId="2696"/>
        <pc:sldMkLst>
          <pc:docMk/>
          <pc:sldMk cId="2116107543" sldId="293"/>
        </pc:sldMkLst>
      </pc:sldChg>
      <pc:sldChg chg="addSp modSp new mod">
        <pc:chgData name="健 翁" userId="bedff36119963aae" providerId="LiveId" clId="{27ED6732-6F8F-5AFA-AF64-6D088C0F8B0A}" dt="2025-08-24T06:29:20.194" v="39463" actId="1036"/>
        <pc:sldMkLst>
          <pc:docMk/>
          <pc:sldMk cId="3748286548" sldId="293"/>
        </pc:sldMkLst>
        <pc:spChg chg="mod">
          <ac:chgData name="健 翁" userId="bedff36119963aae" providerId="LiveId" clId="{27ED6732-6F8F-5AFA-AF64-6D088C0F8B0A}" dt="2025-08-24T06:27:32.443" v="39280" actId="1076"/>
          <ac:spMkLst>
            <pc:docMk/>
            <pc:sldMk cId="3748286548" sldId="293"/>
            <ac:spMk id="2" creationId="{CCF203B8-E2B1-A75A-1AAC-54D0C0D45F4D}"/>
          </ac:spMkLst>
        </pc:spChg>
        <pc:spChg chg="mod">
          <ac:chgData name="健 翁" userId="bedff36119963aae" providerId="LiveId" clId="{27ED6732-6F8F-5AFA-AF64-6D088C0F8B0A}" dt="2025-08-24T06:29:20.194" v="39463" actId="1036"/>
          <ac:spMkLst>
            <pc:docMk/>
            <pc:sldMk cId="3748286548" sldId="293"/>
            <ac:spMk id="3" creationId="{478758A5-7D0D-A175-D33E-B80042832A93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5" creationId="{962EE931-8A5C-880D-38F0-FE68497E02FD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6" creationId="{8E3DB6DF-9F24-7B10-070A-02C4F3329CBF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7" creationId="{53BD1558-AC48-72E7-847A-7A3375EC347A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8" creationId="{257CF13C-DF44-1868-92EF-88310EF12059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9" creationId="{0A15E2A1-873E-05CF-8242-23BF715F49D8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10" creationId="{A6032670-9DA2-79E4-8673-95D48E36E88B}"/>
          </ac:spMkLst>
        </pc:spChg>
        <pc:spChg chg="add mod">
          <ac:chgData name="健 翁" userId="bedff36119963aae" providerId="LiveId" clId="{27ED6732-6F8F-5AFA-AF64-6D088C0F8B0A}" dt="2025-08-24T06:25:04.243" v="39106" actId="1076"/>
          <ac:spMkLst>
            <pc:docMk/>
            <pc:sldMk cId="3748286548" sldId="293"/>
            <ac:spMk id="11" creationId="{8CCADD8D-6510-C7AF-B46B-AE0E37AA17F0}"/>
          </ac:spMkLst>
        </pc:spChg>
      </pc:sldChg>
      <pc:sldChg chg="modSp new del mod">
        <pc:chgData name="健 翁" userId="bedff36119963aae" providerId="LiveId" clId="{27ED6732-6F8F-5AFA-AF64-6D088C0F8B0A}" dt="2025-08-20T02:28:22.597" v="24809" actId="2696"/>
        <pc:sldMkLst>
          <pc:docMk/>
          <pc:sldMk cId="95195383" sldId="294"/>
        </pc:sldMkLst>
      </pc:sldChg>
      <pc:sldChg chg="addSp delSp modSp add mod">
        <pc:chgData name="健 翁" userId="bedff36119963aae" providerId="LiveId" clId="{27ED6732-6F8F-5AFA-AF64-6D088C0F8B0A}" dt="2025-08-24T06:30:21" v="39567" actId="14100"/>
        <pc:sldMkLst>
          <pc:docMk/>
          <pc:sldMk cId="931165118" sldId="294"/>
        </pc:sldMkLst>
        <pc:spChg chg="mod">
          <ac:chgData name="健 翁" userId="bedff36119963aae" providerId="LiveId" clId="{27ED6732-6F8F-5AFA-AF64-6D088C0F8B0A}" dt="2025-08-24T06:19:53.503" v="38970" actId="20577"/>
          <ac:spMkLst>
            <pc:docMk/>
            <pc:sldMk cId="931165118" sldId="294"/>
            <ac:spMk id="2" creationId="{3A03F9E2-E948-8B55-D164-8CC22B535E94}"/>
          </ac:spMkLst>
        </pc:spChg>
        <pc:spChg chg="mod">
          <ac:chgData name="健 翁" userId="bedff36119963aae" providerId="LiveId" clId="{27ED6732-6F8F-5AFA-AF64-6D088C0F8B0A}" dt="2025-08-24T06:23:43.947" v="39033" actId="1076"/>
          <ac:spMkLst>
            <pc:docMk/>
            <pc:sldMk cId="931165118" sldId="294"/>
            <ac:spMk id="3" creationId="{9E4AFCD1-70FB-C6B2-DE22-064595B406DE}"/>
          </ac:spMkLst>
        </pc:spChg>
        <pc:spChg chg="mod">
          <ac:chgData name="健 翁" userId="bedff36119963aae" providerId="LiveId" clId="{27ED6732-6F8F-5AFA-AF64-6D088C0F8B0A}" dt="2025-08-24T06:23:40.962" v="39032" actId="1076"/>
          <ac:spMkLst>
            <pc:docMk/>
            <pc:sldMk cId="931165118" sldId="294"/>
            <ac:spMk id="5" creationId="{E4BA953C-572D-16C0-AF7A-E634EB2BA678}"/>
          </ac:spMkLst>
        </pc:spChg>
        <pc:spChg chg="mod">
          <ac:chgData name="健 翁" userId="bedff36119963aae" providerId="LiveId" clId="{27ED6732-6F8F-5AFA-AF64-6D088C0F8B0A}" dt="2025-08-24T06:30:21" v="39567" actId="14100"/>
          <ac:spMkLst>
            <pc:docMk/>
            <pc:sldMk cId="931165118" sldId="294"/>
            <ac:spMk id="6" creationId="{9CFE5AE3-62F7-BE1B-1DC3-F62A5CDB4B48}"/>
          </ac:spMkLst>
        </pc:spChg>
        <pc:spChg chg="mod">
          <ac:chgData name="健 翁" userId="bedff36119963aae" providerId="LiveId" clId="{27ED6732-6F8F-5AFA-AF64-6D088C0F8B0A}" dt="2025-08-24T06:23:40.962" v="39032" actId="1076"/>
          <ac:spMkLst>
            <pc:docMk/>
            <pc:sldMk cId="931165118" sldId="294"/>
            <ac:spMk id="7" creationId="{1E2FAA96-1406-24EC-5AED-6EA7EC041ACD}"/>
          </ac:spMkLst>
        </pc:spChg>
        <pc:spChg chg="mod">
          <ac:chgData name="健 翁" userId="bedff36119963aae" providerId="LiveId" clId="{27ED6732-6F8F-5AFA-AF64-6D088C0F8B0A}" dt="2025-08-24T06:23:40.962" v="39032" actId="1076"/>
          <ac:spMkLst>
            <pc:docMk/>
            <pc:sldMk cId="931165118" sldId="294"/>
            <ac:spMk id="8" creationId="{C563FF00-46D3-E2E1-886A-5C217E24025F}"/>
          </ac:spMkLst>
        </pc:spChg>
        <pc:spChg chg="add mod">
          <ac:chgData name="健 翁" userId="bedff36119963aae" providerId="LiveId" clId="{27ED6732-6F8F-5AFA-AF64-6D088C0F8B0A}" dt="2025-08-24T06:20:57.766" v="39031" actId="1076"/>
          <ac:spMkLst>
            <pc:docMk/>
            <pc:sldMk cId="931165118" sldId="294"/>
            <ac:spMk id="18" creationId="{16722227-3416-004F-C522-F8F8B3360A63}"/>
          </ac:spMkLst>
        </pc:spChg>
      </pc:sldChg>
      <pc:sldChg chg="addSp delSp modSp add del mod">
        <pc:chgData name="健 翁" userId="bedff36119963aae" providerId="LiveId" clId="{27ED6732-6F8F-5AFA-AF64-6D088C0F8B0A}" dt="2025-08-24T02:44:00.739" v="37519" actId="2696"/>
        <pc:sldMkLst>
          <pc:docMk/>
          <pc:sldMk cId="1240864737" sldId="294"/>
        </pc:sldMkLst>
      </pc:sldChg>
      <pc:sldChg chg="addSp modSp new mod">
        <pc:chgData name="健 翁" userId="bedff36119963aae" providerId="LiveId" clId="{27ED6732-6F8F-5AFA-AF64-6D088C0F8B0A}" dt="2025-08-24T06:31:19.977" v="39714" actId="1076"/>
        <pc:sldMkLst>
          <pc:docMk/>
          <pc:sldMk cId="1142413789" sldId="295"/>
        </pc:sldMkLst>
        <pc:spChg chg="mod">
          <ac:chgData name="健 翁" userId="bedff36119963aae" providerId="LiveId" clId="{27ED6732-6F8F-5AFA-AF64-6D088C0F8B0A}" dt="2025-08-24T06:30:08.002" v="39565" actId="20577"/>
          <ac:spMkLst>
            <pc:docMk/>
            <pc:sldMk cId="1142413789" sldId="295"/>
            <ac:spMk id="2" creationId="{E70B8F2C-8EC4-DB05-C272-DC8B9DFEAE24}"/>
          </ac:spMkLst>
        </pc:spChg>
        <pc:spChg chg="mod">
          <ac:chgData name="健 翁" userId="bedff36119963aae" providerId="LiveId" clId="{27ED6732-6F8F-5AFA-AF64-6D088C0F8B0A}" dt="2025-08-24T06:31:03.795" v="39711" actId="20577"/>
          <ac:spMkLst>
            <pc:docMk/>
            <pc:sldMk cId="1142413789" sldId="295"/>
            <ac:spMk id="3" creationId="{08649CDD-68E4-6B46-C172-C5EB8D447C53}"/>
          </ac:spMkLst>
        </pc:spChg>
        <pc:spChg chg="add mod">
          <ac:chgData name="健 翁" userId="bedff36119963aae" providerId="LiveId" clId="{27ED6732-6F8F-5AFA-AF64-6D088C0F8B0A}" dt="2025-08-24T06:30:24.117" v="39568"/>
          <ac:spMkLst>
            <pc:docMk/>
            <pc:sldMk cId="1142413789" sldId="295"/>
            <ac:spMk id="5" creationId="{309447C0-CE42-C035-F513-3A87AC4E0897}"/>
          </ac:spMkLst>
        </pc:spChg>
        <pc:spChg chg="add mod">
          <ac:chgData name="健 翁" userId="bedff36119963aae" providerId="LiveId" clId="{27ED6732-6F8F-5AFA-AF64-6D088C0F8B0A}" dt="2025-08-24T06:30:24.117" v="39568"/>
          <ac:spMkLst>
            <pc:docMk/>
            <pc:sldMk cId="1142413789" sldId="295"/>
            <ac:spMk id="6" creationId="{ADC7A973-C91A-366D-0AE0-F99BE3F89680}"/>
          </ac:spMkLst>
        </pc:spChg>
        <pc:spChg chg="add mod">
          <ac:chgData name="健 翁" userId="bedff36119963aae" providerId="LiveId" clId="{27ED6732-6F8F-5AFA-AF64-6D088C0F8B0A}" dt="2025-08-24T06:30:24.117" v="39568"/>
          <ac:spMkLst>
            <pc:docMk/>
            <pc:sldMk cId="1142413789" sldId="295"/>
            <ac:spMk id="7" creationId="{940F2725-B28A-5183-2517-4C5CB13C4165}"/>
          </ac:spMkLst>
        </pc:spChg>
        <pc:spChg chg="add mod">
          <ac:chgData name="健 翁" userId="bedff36119963aae" providerId="LiveId" clId="{27ED6732-6F8F-5AFA-AF64-6D088C0F8B0A}" dt="2025-08-24T06:30:24.117" v="39568"/>
          <ac:spMkLst>
            <pc:docMk/>
            <pc:sldMk cId="1142413789" sldId="295"/>
            <ac:spMk id="8" creationId="{B7D98109-8E61-EA49-5F61-8A55F97A3AE1}"/>
          </ac:spMkLst>
        </pc:spChg>
        <pc:spChg chg="add mod">
          <ac:chgData name="健 翁" userId="bedff36119963aae" providerId="LiveId" clId="{27ED6732-6F8F-5AFA-AF64-6D088C0F8B0A}" dt="2025-08-24T06:30:47.789" v="39648"/>
          <ac:spMkLst>
            <pc:docMk/>
            <pc:sldMk cId="1142413789" sldId="295"/>
            <ac:spMk id="9" creationId="{4AFDE9E1-4A31-4AA3-3EE6-D5DA593A5E38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4" creationId="{52C4410E-FBD3-6F0F-49C6-0131B212384F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5" creationId="{6D077DE3-A4CC-9EA5-BED5-F3D67BFCDB85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6" creationId="{4FB519A3-27E8-5BFE-5715-0006F1C59F32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7" creationId="{629F2D9E-C82F-0E91-7A22-4C810CCE590E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8" creationId="{84C4F0AD-B632-C6C4-3FDE-A447EE9CE15C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19" creationId="{A48512BD-E92D-D6B0-23D4-0BF4CD38F600}"/>
          </ac:spMkLst>
        </pc:spChg>
        <pc:spChg chg="add mod">
          <ac:chgData name="健 翁" userId="bedff36119963aae" providerId="LiveId" clId="{27ED6732-6F8F-5AFA-AF64-6D088C0F8B0A}" dt="2025-08-24T06:31:19.977" v="39714" actId="1076"/>
          <ac:spMkLst>
            <pc:docMk/>
            <pc:sldMk cId="1142413789" sldId="295"/>
            <ac:spMk id="20" creationId="{B46D3A9D-3D7A-B173-0C86-FB9F8AFC9846}"/>
          </ac:spMkLst>
        </pc:spChg>
      </pc:sldChg>
      <pc:sldChg chg="addSp delSp modSp add del mod">
        <pc:chgData name="健 翁" userId="bedff36119963aae" providerId="LiveId" clId="{27ED6732-6F8F-5AFA-AF64-6D088C0F8B0A}" dt="2025-08-24T02:44:00.803" v="37533" actId="2696"/>
        <pc:sldMkLst>
          <pc:docMk/>
          <pc:sldMk cId="2474958115" sldId="295"/>
        </pc:sldMkLst>
      </pc:sldChg>
      <pc:sldChg chg="addSp delSp modSp new mod">
        <pc:chgData name="健 翁" userId="bedff36119963aae" providerId="LiveId" clId="{27ED6732-6F8F-5AFA-AF64-6D088C0F8B0A}" dt="2025-08-24T06:51:28.334" v="40200"/>
        <pc:sldMkLst>
          <pc:docMk/>
          <pc:sldMk cId="306859576" sldId="296"/>
        </pc:sldMkLst>
        <pc:spChg chg="mod">
          <ac:chgData name="健 翁" userId="bedff36119963aae" providerId="LiveId" clId="{27ED6732-6F8F-5AFA-AF64-6D088C0F8B0A}" dt="2025-08-24T06:51:19.796" v="40197" actId="1076"/>
          <ac:spMkLst>
            <pc:docMk/>
            <pc:sldMk cId="306859576" sldId="296"/>
            <ac:spMk id="2" creationId="{60B53851-04E1-6306-8F9E-3C688D6F3E1C}"/>
          </ac:spMkLst>
        </pc:spChg>
        <pc:spChg chg="add mod">
          <ac:chgData name="健 翁" userId="bedff36119963aae" providerId="LiveId" clId="{27ED6732-6F8F-5AFA-AF64-6D088C0F8B0A}" dt="2025-08-24T06:46:28.210" v="39806" actId="1076"/>
          <ac:spMkLst>
            <pc:docMk/>
            <pc:sldMk cId="306859576" sldId="296"/>
            <ac:spMk id="5" creationId="{71BE1B84-13D1-E426-0059-204A4C3839D2}"/>
          </ac:spMkLst>
        </pc:spChg>
        <pc:spChg chg="add mod">
          <ac:chgData name="健 翁" userId="bedff36119963aae" providerId="LiveId" clId="{27ED6732-6F8F-5AFA-AF64-6D088C0F8B0A}" dt="2025-08-24T06:47:59.166" v="39904" actId="1076"/>
          <ac:spMkLst>
            <pc:docMk/>
            <pc:sldMk cId="306859576" sldId="296"/>
            <ac:spMk id="6" creationId="{FB64968D-7BEC-6CE0-CDEC-9C47077A0B37}"/>
          </ac:spMkLst>
        </pc:spChg>
        <pc:spChg chg="add mod">
          <ac:chgData name="健 翁" userId="bedff36119963aae" providerId="LiveId" clId="{27ED6732-6F8F-5AFA-AF64-6D088C0F8B0A}" dt="2025-08-24T06:49:28.976" v="40070" actId="1076"/>
          <ac:spMkLst>
            <pc:docMk/>
            <pc:sldMk cId="306859576" sldId="296"/>
            <ac:spMk id="8" creationId="{9A60278A-CC0E-BDA0-B642-75DA6227CC4E}"/>
          </ac:spMkLst>
        </pc:spChg>
        <pc:spChg chg="add mod">
          <ac:chgData name="健 翁" userId="bedff36119963aae" providerId="LiveId" clId="{27ED6732-6F8F-5AFA-AF64-6D088C0F8B0A}" dt="2025-08-24T06:46:53.201" v="39820" actId="1076"/>
          <ac:spMkLst>
            <pc:docMk/>
            <pc:sldMk cId="306859576" sldId="296"/>
            <ac:spMk id="17" creationId="{5D92994F-ED81-8F57-AB52-67D2A01897CF}"/>
          </ac:spMkLst>
        </pc:spChg>
        <pc:spChg chg="add mod">
          <ac:chgData name="健 翁" userId="bedff36119963aae" providerId="LiveId" clId="{27ED6732-6F8F-5AFA-AF64-6D088C0F8B0A}" dt="2025-08-24T06:47:20.058" v="39876" actId="1076"/>
          <ac:spMkLst>
            <pc:docMk/>
            <pc:sldMk cId="306859576" sldId="296"/>
            <ac:spMk id="22" creationId="{63B3D53C-8FEE-EA45-09E0-22F7FAD17C3C}"/>
          </ac:spMkLst>
        </pc:spChg>
        <pc:spChg chg="add mod">
          <ac:chgData name="健 翁" userId="bedff36119963aae" providerId="LiveId" clId="{27ED6732-6F8F-5AFA-AF64-6D088C0F8B0A}" dt="2025-08-24T06:47:47.014" v="39899" actId="1076"/>
          <ac:spMkLst>
            <pc:docMk/>
            <pc:sldMk cId="306859576" sldId="296"/>
            <ac:spMk id="24" creationId="{609D0BF1-3427-3380-819C-384372081029}"/>
          </ac:spMkLst>
        </pc:spChg>
        <pc:spChg chg="add mod">
          <ac:chgData name="健 翁" userId="bedff36119963aae" providerId="LiveId" clId="{27ED6732-6F8F-5AFA-AF64-6D088C0F8B0A}" dt="2025-08-24T06:48:30.171" v="39991" actId="20577"/>
          <ac:spMkLst>
            <pc:docMk/>
            <pc:sldMk cId="306859576" sldId="296"/>
            <ac:spMk id="35" creationId="{DB82A690-E17C-6B2E-42E3-B222294C6DE7}"/>
          </ac:spMkLst>
        </pc:spChg>
        <pc:spChg chg="add mod">
          <ac:chgData name="健 翁" userId="bedff36119963aae" providerId="LiveId" clId="{27ED6732-6F8F-5AFA-AF64-6D088C0F8B0A}" dt="2025-08-24T06:50:53.650" v="40194" actId="1076"/>
          <ac:spMkLst>
            <pc:docMk/>
            <pc:sldMk cId="306859576" sldId="296"/>
            <ac:spMk id="36" creationId="{36C8B8A6-34B9-539D-AFF3-741B41E83D12}"/>
          </ac:spMkLst>
        </pc:spChg>
        <pc:spChg chg="add mod">
          <ac:chgData name="健 翁" userId="bedff36119963aae" providerId="LiveId" clId="{27ED6732-6F8F-5AFA-AF64-6D088C0F8B0A}" dt="2025-08-24T06:50:51.415" v="40193" actId="1076"/>
          <ac:spMkLst>
            <pc:docMk/>
            <pc:sldMk cId="306859576" sldId="296"/>
            <ac:spMk id="37" creationId="{C7E4FA78-DA94-FF71-261C-8B0F75F056C0}"/>
          </ac:spMkLst>
        </pc:spChg>
        <pc:spChg chg="add mod">
          <ac:chgData name="健 翁" userId="bedff36119963aae" providerId="LiveId" clId="{27ED6732-6F8F-5AFA-AF64-6D088C0F8B0A}" dt="2025-08-24T06:50:32.979" v="40188" actId="1076"/>
          <ac:spMkLst>
            <pc:docMk/>
            <pc:sldMk cId="306859576" sldId="296"/>
            <ac:spMk id="42" creationId="{C48B75E1-A80D-368C-3C7A-442A0B89D934}"/>
          </ac:spMkLst>
        </pc:spChg>
        <pc:spChg chg="add mod">
          <ac:chgData name="健 翁" userId="bedff36119963aae" providerId="LiveId" clId="{27ED6732-6F8F-5AFA-AF64-6D088C0F8B0A}" dt="2025-08-24T06:50:20.491" v="40184" actId="20577"/>
          <ac:spMkLst>
            <pc:docMk/>
            <pc:sldMk cId="306859576" sldId="296"/>
            <ac:spMk id="43" creationId="{912CE184-2058-2534-CE0C-6E3B4E7EDE3A}"/>
          </ac:spMkLst>
        </pc:spChg>
        <pc:cxnChg chg="add mod">
          <ac:chgData name="健 翁" userId="bedff36119963aae" providerId="LiveId" clId="{27ED6732-6F8F-5AFA-AF64-6D088C0F8B0A}" dt="2025-08-24T06:47:59.166" v="39904" actId="1076"/>
          <ac:cxnSpMkLst>
            <pc:docMk/>
            <pc:sldMk cId="306859576" sldId="296"/>
            <ac:cxnSpMk id="7" creationId="{6CBA3979-172D-3813-B919-D064C5365A19}"/>
          </ac:cxnSpMkLst>
        </pc:cxnChg>
        <pc:cxnChg chg="add del mod">
          <ac:chgData name="健 翁" userId="bedff36119963aae" providerId="LiveId" clId="{27ED6732-6F8F-5AFA-AF64-6D088C0F8B0A}" dt="2025-08-24T06:46:53.201" v="39820" actId="1076"/>
          <ac:cxnSpMkLst>
            <pc:docMk/>
            <pc:sldMk cId="306859576" sldId="296"/>
            <ac:cxnSpMk id="9" creationId="{151640D2-A7E2-BCA5-5193-899B0D3B6EA3}"/>
          </ac:cxnSpMkLst>
        </pc:cxnChg>
        <pc:cxnChg chg="add mod">
          <ac:chgData name="健 翁" userId="bedff36119963aae" providerId="LiveId" clId="{27ED6732-6F8F-5AFA-AF64-6D088C0F8B0A}" dt="2025-08-24T06:47:47.014" v="39899" actId="1076"/>
          <ac:cxnSpMkLst>
            <pc:docMk/>
            <pc:sldMk cId="306859576" sldId="296"/>
            <ac:cxnSpMk id="25" creationId="{9D3F11A9-A97F-2F14-0DD4-38CB2554E9BD}"/>
          </ac:cxnSpMkLst>
        </pc:cxnChg>
        <pc:cxnChg chg="add mod">
          <ac:chgData name="健 翁" userId="bedff36119963aae" providerId="LiveId" clId="{27ED6732-6F8F-5AFA-AF64-6D088C0F8B0A}" dt="2025-08-24T06:47:59.166" v="39904" actId="1076"/>
          <ac:cxnSpMkLst>
            <pc:docMk/>
            <pc:sldMk cId="306859576" sldId="296"/>
            <ac:cxnSpMk id="29" creationId="{E0879C42-E184-C6EA-8011-B3975636D7F1}"/>
          </ac:cxnSpMkLst>
        </pc:cxnChg>
        <pc:cxnChg chg="add mod">
          <ac:chgData name="健 翁" userId="bedff36119963aae" providerId="LiveId" clId="{27ED6732-6F8F-5AFA-AF64-6D088C0F8B0A}" dt="2025-08-24T06:48:08.463" v="39905"/>
          <ac:cxnSpMkLst>
            <pc:docMk/>
            <pc:sldMk cId="306859576" sldId="296"/>
            <ac:cxnSpMk id="34" creationId="{1253BDC9-916C-CBAF-BEFF-A4FF9EF6CB79}"/>
          </ac:cxnSpMkLst>
        </pc:cxnChg>
        <pc:cxnChg chg="add mod">
          <ac:chgData name="健 翁" userId="bedff36119963aae" providerId="LiveId" clId="{27ED6732-6F8F-5AFA-AF64-6D088C0F8B0A}" dt="2025-08-24T06:49:28.976" v="40070" actId="1076"/>
          <ac:cxnSpMkLst>
            <pc:docMk/>
            <pc:sldMk cId="306859576" sldId="296"/>
            <ac:cxnSpMk id="38" creationId="{863795B1-937E-C2D2-8114-482BDA5F638A}"/>
          </ac:cxnSpMkLst>
        </pc:cxnChg>
        <pc:cxnChg chg="add mod">
          <ac:chgData name="健 翁" userId="bedff36119963aae" providerId="LiveId" clId="{27ED6732-6F8F-5AFA-AF64-6D088C0F8B0A}" dt="2025-08-24T06:50:28.308" v="40187" actId="14100"/>
          <ac:cxnSpMkLst>
            <pc:docMk/>
            <pc:sldMk cId="306859576" sldId="296"/>
            <ac:cxnSpMk id="44" creationId="{2BAD7FE8-AB87-E6AD-9A38-0ED6CF3C0874}"/>
          </ac:cxnSpMkLst>
        </pc:cxnChg>
      </pc:sldChg>
      <pc:sldChg chg="modSp new del mod">
        <pc:chgData name="健 翁" userId="bedff36119963aae" providerId="LiveId" clId="{27ED6732-6F8F-5AFA-AF64-6D088C0F8B0A}" dt="2025-08-24T02:44:00.747" v="37526" actId="2696"/>
        <pc:sldMkLst>
          <pc:docMk/>
          <pc:sldMk cId="850147792" sldId="296"/>
        </pc:sldMkLst>
      </pc:sldChg>
      <pc:sldChg chg="addSp modSp add del mod">
        <pc:chgData name="健 翁" userId="bedff36119963aae" providerId="LiveId" clId="{27ED6732-6F8F-5AFA-AF64-6D088C0F8B0A}" dt="2025-08-24T02:44:00.806" v="37537" actId="2696"/>
        <pc:sldMkLst>
          <pc:docMk/>
          <pc:sldMk cId="761475371" sldId="297"/>
        </pc:sldMkLst>
      </pc:sldChg>
      <pc:sldChg chg="modSp add mod">
        <pc:chgData name="健 翁" userId="bedff36119963aae" providerId="LiveId" clId="{27ED6732-6F8F-5AFA-AF64-6D088C0F8B0A}" dt="2025-08-25T01:41:09.793" v="42930" actId="14"/>
        <pc:sldMkLst>
          <pc:docMk/>
          <pc:sldMk cId="2342350254" sldId="297"/>
        </pc:sldMkLst>
        <pc:spChg chg="mod">
          <ac:chgData name="健 翁" userId="bedff36119963aae" providerId="LiveId" clId="{27ED6732-6F8F-5AFA-AF64-6D088C0F8B0A}" dt="2025-08-25T01:41:09.793" v="42930" actId="14"/>
          <ac:spMkLst>
            <pc:docMk/>
            <pc:sldMk cId="2342350254" sldId="297"/>
            <ac:spMk id="3" creationId="{9C021B24-A458-5AA5-F8D0-67CFC3FA799D}"/>
          </ac:spMkLst>
        </pc:spChg>
      </pc:sldChg>
      <pc:sldChg chg="addSp delSp modSp new mod">
        <pc:chgData name="健 翁" userId="bedff36119963aae" providerId="LiveId" clId="{27ED6732-6F8F-5AFA-AF64-6D088C0F8B0A}" dt="2025-08-24T07:57:55.705" v="40624" actId="1076"/>
        <pc:sldMkLst>
          <pc:docMk/>
          <pc:sldMk cId="1145778578" sldId="298"/>
        </pc:sldMkLst>
        <pc:spChg chg="mod">
          <ac:chgData name="健 翁" userId="bedff36119963aae" providerId="LiveId" clId="{27ED6732-6F8F-5AFA-AF64-6D088C0F8B0A}" dt="2025-08-24T06:53:46.130" v="40294" actId="1076"/>
          <ac:spMkLst>
            <pc:docMk/>
            <pc:sldMk cId="1145778578" sldId="298"/>
            <ac:spMk id="2" creationId="{E01D5FE2-20E0-5158-7240-DF5E945B3F1B}"/>
          </ac:spMkLst>
        </pc:spChg>
        <pc:spChg chg="mod">
          <ac:chgData name="健 翁" userId="bedff36119963aae" providerId="LiveId" clId="{27ED6732-6F8F-5AFA-AF64-6D088C0F8B0A}" dt="2025-08-24T07:47:55.145" v="40531" actId="20577"/>
          <ac:spMkLst>
            <pc:docMk/>
            <pc:sldMk cId="1145778578" sldId="298"/>
            <ac:spMk id="3" creationId="{59BA9B71-8EEA-3969-E09A-69A2C259F3D0}"/>
          </ac:spMkLst>
        </pc:spChg>
        <pc:spChg chg="add mod">
          <ac:chgData name="健 翁" userId="bedff36119963aae" providerId="LiveId" clId="{27ED6732-6F8F-5AFA-AF64-6D088C0F8B0A}" dt="2025-08-24T07:57:51.536" v="40623" actId="1076"/>
          <ac:spMkLst>
            <pc:docMk/>
            <pc:sldMk cId="1145778578" sldId="298"/>
            <ac:spMk id="21" creationId="{96446D0C-CC97-9780-F613-76CE6D78C93B}"/>
          </ac:spMkLst>
        </pc:spChg>
        <pc:spChg chg="add mod">
          <ac:chgData name="健 翁" userId="bedff36119963aae" providerId="LiveId" clId="{27ED6732-6F8F-5AFA-AF64-6D088C0F8B0A}" dt="2025-08-24T07:57:51.536" v="40623" actId="1076"/>
          <ac:spMkLst>
            <pc:docMk/>
            <pc:sldMk cId="1145778578" sldId="298"/>
            <ac:spMk id="22" creationId="{B1484C18-6E63-7E44-3DB4-38044C239C34}"/>
          </ac:spMkLst>
        </pc:spChg>
        <pc:spChg chg="add mod">
          <ac:chgData name="健 翁" userId="bedff36119963aae" providerId="LiveId" clId="{27ED6732-6F8F-5AFA-AF64-6D088C0F8B0A}" dt="2025-08-24T07:57:55.705" v="40624" actId="1076"/>
          <ac:spMkLst>
            <pc:docMk/>
            <pc:sldMk cId="1145778578" sldId="298"/>
            <ac:spMk id="24" creationId="{9C0F768A-734A-E458-0477-314A9BE56344}"/>
          </ac:spMkLst>
        </pc:sp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6" creationId="{F88ADDE9-E513-E0A6-2999-A060CD9FCB0D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8" creationId="{6FE0D2C8-1AD8-2990-4883-924204301D4F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1" creationId="{2027ACD0-3353-9ABD-4331-52701A195082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2" creationId="{F91481C5-580B-A847-2422-C90FFC8E0DFB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3" creationId="{98A8442C-7A98-C54C-898E-63DD3175F947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4" creationId="{943EADAE-36C1-E1C6-4CE3-3804AE8125B4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19" creationId="{BF793702-076C-5FFE-93E5-57773E5C5EE8}"/>
          </ac:cxnSpMkLst>
        </pc:cxnChg>
        <pc:cxnChg chg="add mod">
          <ac:chgData name="健 翁" userId="bedff36119963aae" providerId="LiveId" clId="{27ED6732-6F8F-5AFA-AF64-6D088C0F8B0A}" dt="2025-08-24T07:57:51.536" v="40623" actId="1076"/>
          <ac:cxnSpMkLst>
            <pc:docMk/>
            <pc:sldMk cId="1145778578" sldId="298"/>
            <ac:cxnSpMk id="20" creationId="{93F2B06B-10FE-F8D8-7A36-5B55EE4681B7}"/>
          </ac:cxnSpMkLst>
        </pc:cxnChg>
        <pc:cxnChg chg="add mod">
          <ac:chgData name="健 翁" userId="bedff36119963aae" providerId="LiveId" clId="{27ED6732-6F8F-5AFA-AF64-6D088C0F8B0A}" dt="2025-08-24T07:57:55.705" v="40624" actId="1076"/>
          <ac:cxnSpMkLst>
            <pc:docMk/>
            <pc:sldMk cId="1145778578" sldId="298"/>
            <ac:cxnSpMk id="23" creationId="{E6208024-F6DD-3EA7-0831-A2A4D527C9E6}"/>
          </ac:cxnSpMkLst>
        </pc:cxnChg>
      </pc:sldChg>
      <pc:sldChg chg="addSp delSp modSp new del mod">
        <pc:chgData name="健 翁" userId="bedff36119963aae" providerId="LiveId" clId="{27ED6732-6F8F-5AFA-AF64-6D088C0F8B0A}" dt="2025-08-24T02:44:00.737" v="37517" actId="2696"/>
        <pc:sldMkLst>
          <pc:docMk/>
          <pc:sldMk cId="3479823265" sldId="298"/>
        </pc:sldMkLst>
      </pc:sldChg>
      <pc:sldChg chg="addSp delSp modSp add mod">
        <pc:chgData name="健 翁" userId="bedff36119963aae" providerId="LiveId" clId="{27ED6732-6F8F-5AFA-AF64-6D088C0F8B0A}" dt="2025-08-24T08:07:32.085" v="41093" actId="20577"/>
        <pc:sldMkLst>
          <pc:docMk/>
          <pc:sldMk cId="2028133961" sldId="299"/>
        </pc:sldMkLst>
        <pc:spChg chg="mod">
          <ac:chgData name="健 翁" userId="bedff36119963aae" providerId="LiveId" clId="{27ED6732-6F8F-5AFA-AF64-6D088C0F8B0A}" dt="2025-08-24T08:07:32.085" v="41093" actId="20577"/>
          <ac:spMkLst>
            <pc:docMk/>
            <pc:sldMk cId="2028133961" sldId="299"/>
            <ac:spMk id="2" creationId="{622013E6-81B5-DB77-360E-1EE6FEA8F48E}"/>
          </ac:spMkLst>
        </pc:spChg>
        <pc:spChg chg="mod">
          <ac:chgData name="健 翁" userId="bedff36119963aae" providerId="LiveId" clId="{27ED6732-6F8F-5AFA-AF64-6D088C0F8B0A}" dt="2025-08-24T08:01:14.158" v="40803" actId="20577"/>
          <ac:spMkLst>
            <pc:docMk/>
            <pc:sldMk cId="2028133961" sldId="299"/>
            <ac:spMk id="3" creationId="{894EF909-BAD7-69EE-0893-544352738A2F}"/>
          </ac:spMkLst>
        </pc:spChg>
        <pc:spChg chg="add mod">
          <ac:chgData name="健 翁" userId="bedff36119963aae" providerId="LiveId" clId="{27ED6732-6F8F-5AFA-AF64-6D088C0F8B0A}" dt="2025-08-24T07:57:39.428" v="40620" actId="1076"/>
          <ac:spMkLst>
            <pc:docMk/>
            <pc:sldMk cId="2028133961" sldId="299"/>
            <ac:spMk id="18" creationId="{D19A6EC1-844E-7C01-673E-248FB01C689D}"/>
          </ac:spMkLst>
        </pc:spChg>
        <pc:spChg chg="add mod">
          <ac:chgData name="健 翁" userId="bedff36119963aae" providerId="LiveId" clId="{27ED6732-6F8F-5AFA-AF64-6D088C0F8B0A}" dt="2025-08-24T07:59:16.035" v="40713" actId="1076"/>
          <ac:spMkLst>
            <pc:docMk/>
            <pc:sldMk cId="2028133961" sldId="299"/>
            <ac:spMk id="30" creationId="{2F847644-8A2A-EA15-1F10-AFECC4F8901C}"/>
          </ac:spMkLst>
        </pc:spChg>
        <pc:spChg chg="add mod">
          <ac:chgData name="健 翁" userId="bedff36119963aae" providerId="LiveId" clId="{27ED6732-6F8F-5AFA-AF64-6D088C0F8B0A}" dt="2025-08-24T07:59:23.061" v="40731" actId="20577"/>
          <ac:spMkLst>
            <pc:docMk/>
            <pc:sldMk cId="2028133961" sldId="299"/>
            <ac:spMk id="31" creationId="{DF744886-D9B2-01B6-5F7A-B91E381EC5E9}"/>
          </ac:spMkLst>
        </pc:spChg>
        <pc:cxnChg chg="mod">
          <ac:chgData name="健 翁" userId="bedff36119963aae" providerId="LiveId" clId="{27ED6732-6F8F-5AFA-AF64-6D088C0F8B0A}" dt="2025-08-24T07:58:51.693" v="40686" actId="14100"/>
          <ac:cxnSpMkLst>
            <pc:docMk/>
            <pc:sldMk cId="2028133961" sldId="299"/>
            <ac:cxnSpMk id="6" creationId="{9915E237-6A31-8816-EBEC-A7C253235F7D}"/>
          </ac:cxnSpMkLst>
        </pc:cxnChg>
        <pc:cxnChg chg="mod">
          <ac:chgData name="健 翁" userId="bedff36119963aae" providerId="LiveId" clId="{27ED6732-6F8F-5AFA-AF64-6D088C0F8B0A}" dt="2025-08-24T08:00:26.065" v="40776" actId="14100"/>
          <ac:cxnSpMkLst>
            <pc:docMk/>
            <pc:sldMk cId="2028133961" sldId="299"/>
            <ac:cxnSpMk id="8" creationId="{8DEE7828-2A31-8C1F-838E-DC2D3D83DA2B}"/>
          </ac:cxnSpMkLst>
        </pc:cxnChg>
        <pc:cxnChg chg="mod">
          <ac:chgData name="健 翁" userId="bedff36119963aae" providerId="LiveId" clId="{27ED6732-6F8F-5AFA-AF64-6D088C0F8B0A}" dt="2025-08-24T07:58:24.876" v="40680" actId="692"/>
          <ac:cxnSpMkLst>
            <pc:docMk/>
            <pc:sldMk cId="2028133961" sldId="299"/>
            <ac:cxnSpMk id="11" creationId="{FF24CD8C-F75D-375E-8CFA-A138F7CB689A}"/>
          </ac:cxnSpMkLst>
        </pc:cxnChg>
        <pc:cxnChg chg="mod">
          <ac:chgData name="健 翁" userId="bedff36119963aae" providerId="LiveId" clId="{27ED6732-6F8F-5AFA-AF64-6D088C0F8B0A}" dt="2025-08-24T07:58:24.876" v="40680" actId="692"/>
          <ac:cxnSpMkLst>
            <pc:docMk/>
            <pc:sldMk cId="2028133961" sldId="299"/>
            <ac:cxnSpMk id="12" creationId="{95A9F659-A40E-A2F4-09E8-357558575F94}"/>
          </ac:cxnSpMkLst>
        </pc:cxnChg>
        <pc:cxnChg chg="mod">
          <ac:chgData name="健 翁" userId="bedff36119963aae" providerId="LiveId" clId="{27ED6732-6F8F-5AFA-AF64-6D088C0F8B0A}" dt="2025-08-24T07:58:24.876" v="40680" actId="692"/>
          <ac:cxnSpMkLst>
            <pc:docMk/>
            <pc:sldMk cId="2028133961" sldId="299"/>
            <ac:cxnSpMk id="13" creationId="{9D5E4776-3DDB-8081-D9FD-C8F8829836C6}"/>
          </ac:cxnSpMkLst>
        </pc:cxnChg>
        <pc:cxnChg chg="mod">
          <ac:chgData name="健 翁" userId="bedff36119963aae" providerId="LiveId" clId="{27ED6732-6F8F-5AFA-AF64-6D088C0F8B0A}" dt="2025-08-24T07:48:10.969" v="40533" actId="1076"/>
          <ac:cxnSpMkLst>
            <pc:docMk/>
            <pc:sldMk cId="2028133961" sldId="299"/>
            <ac:cxnSpMk id="14" creationId="{AE1A72AF-1547-8F1A-F02C-09786FC305DB}"/>
          </ac:cxnSpMkLst>
        </pc:cxnChg>
        <pc:cxnChg chg="add mod">
          <ac:chgData name="健 翁" userId="bedff36119963aae" providerId="LiveId" clId="{27ED6732-6F8F-5AFA-AF64-6D088C0F8B0A}" dt="2025-08-24T07:57:28.786" v="40612" actId="1076"/>
          <ac:cxnSpMkLst>
            <pc:docMk/>
            <pc:sldMk cId="2028133961" sldId="299"/>
            <ac:cxnSpMk id="15" creationId="{EFA79011-80A8-DB56-D58D-243D626C6EEA}"/>
          </ac:cxnSpMkLst>
        </pc:cxnChg>
        <pc:cxnChg chg="mod">
          <ac:chgData name="健 翁" userId="bedff36119963aae" providerId="LiveId" clId="{27ED6732-6F8F-5AFA-AF64-6D088C0F8B0A}" dt="2025-08-24T07:48:10.969" v="40533" actId="1076"/>
          <ac:cxnSpMkLst>
            <pc:docMk/>
            <pc:sldMk cId="2028133961" sldId="299"/>
            <ac:cxnSpMk id="19" creationId="{D8FF97DD-BB44-87F5-2E28-F309441476B3}"/>
          </ac:cxnSpMkLst>
        </pc:cxnChg>
        <pc:cxnChg chg="mod">
          <ac:chgData name="健 翁" userId="bedff36119963aae" providerId="LiveId" clId="{27ED6732-6F8F-5AFA-AF64-6D088C0F8B0A}" dt="2025-08-24T07:48:10.969" v="40533" actId="1076"/>
          <ac:cxnSpMkLst>
            <pc:docMk/>
            <pc:sldMk cId="2028133961" sldId="299"/>
            <ac:cxnSpMk id="20" creationId="{BBF823DA-2E54-EFC6-11B2-4200E2806D6E}"/>
          </ac:cxnSpMkLst>
        </pc:cxnChg>
        <pc:cxnChg chg="add mod">
          <ac:chgData name="健 翁" userId="bedff36119963aae" providerId="LiveId" clId="{27ED6732-6F8F-5AFA-AF64-6D088C0F8B0A}" dt="2025-08-24T07:59:02.681" v="40688" actId="692"/>
          <ac:cxnSpMkLst>
            <pc:docMk/>
            <pc:sldMk cId="2028133961" sldId="299"/>
            <ac:cxnSpMk id="25" creationId="{B95ADA55-61CF-7783-DC2D-74A274888B17}"/>
          </ac:cxnSpMkLst>
        </pc:cxnChg>
        <pc:cxnChg chg="add mod">
          <ac:chgData name="健 翁" userId="bedff36119963aae" providerId="LiveId" clId="{27ED6732-6F8F-5AFA-AF64-6D088C0F8B0A}" dt="2025-08-24T07:59:02.681" v="40688" actId="692"/>
          <ac:cxnSpMkLst>
            <pc:docMk/>
            <pc:sldMk cId="2028133961" sldId="299"/>
            <ac:cxnSpMk id="26" creationId="{DF211970-BAE3-0FFB-4D5B-6573D9373743}"/>
          </ac:cxnSpMkLst>
        </pc:cxnChg>
        <pc:cxnChg chg="add mod">
          <ac:chgData name="健 翁" userId="bedff36119963aae" providerId="LiveId" clId="{27ED6732-6F8F-5AFA-AF64-6D088C0F8B0A}" dt="2025-08-24T07:59:02.681" v="40688" actId="692"/>
          <ac:cxnSpMkLst>
            <pc:docMk/>
            <pc:sldMk cId="2028133961" sldId="299"/>
            <ac:cxnSpMk id="27" creationId="{9528A71C-872C-A041-748F-64B9722455C2}"/>
          </ac:cxnSpMkLst>
        </pc:cxnChg>
      </pc:sldChg>
      <pc:sldChg chg="addSp modSp new del mod">
        <pc:chgData name="健 翁" userId="bedff36119963aae" providerId="LiveId" clId="{27ED6732-6F8F-5AFA-AF64-6D088C0F8B0A}" dt="2025-08-24T02:44:00.807" v="37538" actId="2696"/>
        <pc:sldMkLst>
          <pc:docMk/>
          <pc:sldMk cId="3995121570" sldId="299"/>
        </pc:sldMkLst>
      </pc:sldChg>
      <pc:sldChg chg="modSp new del mod">
        <pc:chgData name="健 翁" userId="bedff36119963aae" providerId="LiveId" clId="{27ED6732-6F8F-5AFA-AF64-6D088C0F8B0A}" dt="2025-08-20T08:49:09.790" v="35612" actId="2696"/>
        <pc:sldMkLst>
          <pc:docMk/>
          <pc:sldMk cId="1410473336" sldId="300"/>
        </pc:sldMkLst>
      </pc:sldChg>
      <pc:sldChg chg="modSp add mod ord">
        <pc:chgData name="健 翁" userId="bedff36119963aae" providerId="LiveId" clId="{27ED6732-6F8F-5AFA-AF64-6D088C0F8B0A}" dt="2025-08-24T07:59:53.782" v="40737" actId="14100"/>
        <pc:sldMkLst>
          <pc:docMk/>
          <pc:sldMk cId="3510859251" sldId="300"/>
        </pc:sldMkLst>
        <pc:spChg chg="mod">
          <ac:chgData name="健 翁" userId="bedff36119963aae" providerId="LiveId" clId="{27ED6732-6F8F-5AFA-AF64-6D088C0F8B0A}" dt="2025-08-24T07:59:53.782" v="40737" actId="14100"/>
          <ac:spMkLst>
            <pc:docMk/>
            <pc:sldMk cId="3510859251" sldId="300"/>
            <ac:spMk id="2" creationId="{9383C5F3-69CD-DCB6-97AD-CB5D4AA74B22}"/>
          </ac:spMkLst>
        </pc:spChg>
      </pc:sldChg>
      <pc:sldChg chg="modSp new mod">
        <pc:chgData name="健 翁" userId="bedff36119963aae" providerId="LiveId" clId="{27ED6732-6F8F-5AFA-AF64-6D088C0F8B0A}" dt="2025-08-24T14:30:30.827" v="41693" actId="20577"/>
        <pc:sldMkLst>
          <pc:docMk/>
          <pc:sldMk cId="2339733148" sldId="301"/>
        </pc:sldMkLst>
        <pc:spChg chg="mod">
          <ac:chgData name="健 翁" userId="bedff36119963aae" providerId="LiveId" clId="{27ED6732-6F8F-5AFA-AF64-6D088C0F8B0A}" dt="2025-08-24T14:30:24.548" v="41673" actId="1076"/>
          <ac:spMkLst>
            <pc:docMk/>
            <pc:sldMk cId="2339733148" sldId="301"/>
            <ac:spMk id="2" creationId="{88D1E34A-41D6-803D-4179-9701792D7891}"/>
          </ac:spMkLst>
        </pc:spChg>
        <pc:spChg chg="mod">
          <ac:chgData name="健 翁" userId="bedff36119963aae" providerId="LiveId" clId="{27ED6732-6F8F-5AFA-AF64-6D088C0F8B0A}" dt="2025-08-24T14:30:30.827" v="41693" actId="20577"/>
          <ac:spMkLst>
            <pc:docMk/>
            <pc:sldMk cId="2339733148" sldId="301"/>
            <ac:spMk id="3" creationId="{B2CDD9BB-97BA-DC3D-903E-70FA69F3C5ED}"/>
          </ac:spMkLst>
        </pc:spChg>
      </pc:sldChg>
      <pc:sldChg chg="modSp add del mod">
        <pc:chgData name="健 翁" userId="bedff36119963aae" providerId="LiveId" clId="{27ED6732-6F8F-5AFA-AF64-6D088C0F8B0A}" dt="2025-08-24T02:44:00.837" v="37548" actId="2696"/>
        <pc:sldMkLst>
          <pc:docMk/>
          <pc:sldMk cId="3782668823" sldId="301"/>
        </pc:sldMkLst>
      </pc:sldChg>
      <pc:sldChg chg="addSp delSp modSp add mod">
        <pc:chgData name="健 翁" userId="bedff36119963aae" providerId="LiveId" clId="{27ED6732-6F8F-5AFA-AF64-6D088C0F8B0A}" dt="2025-08-24T08:19:39.680" v="41348" actId="14100"/>
        <pc:sldMkLst>
          <pc:docMk/>
          <pc:sldMk cId="1837958479" sldId="302"/>
        </pc:sldMkLst>
        <pc:spChg chg="mod">
          <ac:chgData name="健 翁" userId="bedff36119963aae" providerId="LiveId" clId="{27ED6732-6F8F-5AFA-AF64-6D088C0F8B0A}" dt="2025-08-24T08:07:39.918" v="41104" actId="20577"/>
          <ac:spMkLst>
            <pc:docMk/>
            <pc:sldMk cId="1837958479" sldId="302"/>
            <ac:spMk id="2" creationId="{46A935F6-AA0F-401B-4FB6-F9019BE53B69}"/>
          </ac:spMkLst>
        </pc:spChg>
        <pc:spChg chg="mod">
          <ac:chgData name="健 翁" userId="bedff36119963aae" providerId="LiveId" clId="{27ED6732-6F8F-5AFA-AF64-6D088C0F8B0A}" dt="2025-08-24T08:19:39.680" v="41348" actId="14100"/>
          <ac:spMkLst>
            <pc:docMk/>
            <pc:sldMk cId="1837958479" sldId="302"/>
            <ac:spMk id="3" creationId="{03CFA501-B93A-10EA-356A-5F6EC74B045B}"/>
          </ac:spMkLst>
        </pc:spChg>
        <pc:spChg chg="add mod">
          <ac:chgData name="健 翁" userId="bedff36119963aae" providerId="LiveId" clId="{27ED6732-6F8F-5AFA-AF64-6D088C0F8B0A}" dt="2025-08-24T08:02:24.576" v="40869" actId="1076"/>
          <ac:spMkLst>
            <pc:docMk/>
            <pc:sldMk cId="1837958479" sldId="302"/>
            <ac:spMk id="16" creationId="{F1D2897D-6AF9-836D-50B4-2BB5779626F7}"/>
          </ac:spMkLst>
        </pc:spChg>
        <pc:spChg chg="mod">
          <ac:chgData name="健 翁" userId="bedff36119963aae" providerId="LiveId" clId="{27ED6732-6F8F-5AFA-AF64-6D088C0F8B0A}" dt="2025-08-24T08:02:42.976" v="40912" actId="1076"/>
          <ac:spMkLst>
            <pc:docMk/>
            <pc:sldMk cId="1837958479" sldId="302"/>
            <ac:spMk id="31" creationId="{00166536-4A3D-A5E1-5B98-A73718C945BA}"/>
          </ac:spMkLst>
        </pc:spChg>
        <pc:cxnChg chg="mod">
          <ac:chgData name="健 翁" userId="bedff36119963aae" providerId="LiveId" clId="{27ED6732-6F8F-5AFA-AF64-6D088C0F8B0A}" dt="2025-08-24T08:02:52.266" v="40938" actId="14100"/>
          <ac:cxnSpMkLst>
            <pc:docMk/>
            <pc:sldMk cId="1837958479" sldId="302"/>
            <ac:cxnSpMk id="6" creationId="{CA8CA92F-C01F-31A9-6650-8FEE83BF08DF}"/>
          </ac:cxnSpMkLst>
        </pc:cxnChg>
        <pc:cxnChg chg="mod">
          <ac:chgData name="健 翁" userId="bedff36119963aae" providerId="LiveId" clId="{27ED6732-6F8F-5AFA-AF64-6D088C0F8B0A}" dt="2025-08-24T08:01:54.245" v="40848" actId="14100"/>
          <ac:cxnSpMkLst>
            <pc:docMk/>
            <pc:sldMk cId="1837958479" sldId="302"/>
            <ac:cxnSpMk id="8" creationId="{15E027D1-7692-E7E4-BBE7-374B158FE564}"/>
          </ac:cxnSpMkLst>
        </pc:cxnChg>
        <pc:cxnChg chg="mod">
          <ac:chgData name="健 翁" userId="bedff36119963aae" providerId="LiveId" clId="{27ED6732-6F8F-5AFA-AF64-6D088C0F8B0A}" dt="2025-08-24T08:02:49.253" v="40937" actId="1037"/>
          <ac:cxnSpMkLst>
            <pc:docMk/>
            <pc:sldMk cId="1837958479" sldId="302"/>
            <ac:cxnSpMk id="14" creationId="{04922F39-D372-ED11-E152-902D553E1E3B}"/>
          </ac:cxnSpMkLst>
        </pc:cxnChg>
        <pc:cxnChg chg="mod">
          <ac:chgData name="健 翁" userId="bedff36119963aae" providerId="LiveId" clId="{27ED6732-6F8F-5AFA-AF64-6D088C0F8B0A}" dt="2025-08-24T08:01:46.665" v="40845" actId="14100"/>
          <ac:cxnSpMkLst>
            <pc:docMk/>
            <pc:sldMk cId="1837958479" sldId="302"/>
            <ac:cxnSpMk id="15" creationId="{DCD8BF2C-405F-8916-CA0D-D5FACCF66F28}"/>
          </ac:cxnSpMkLst>
        </pc:cxnChg>
        <pc:cxnChg chg="mod">
          <ac:chgData name="健 翁" userId="bedff36119963aae" providerId="LiveId" clId="{27ED6732-6F8F-5AFA-AF64-6D088C0F8B0A}" dt="2025-08-24T08:02:49.253" v="40937" actId="1037"/>
          <ac:cxnSpMkLst>
            <pc:docMk/>
            <pc:sldMk cId="1837958479" sldId="302"/>
            <ac:cxnSpMk id="19" creationId="{F653AF52-5B3D-9AB2-1CDF-A8AFC82A33E7}"/>
          </ac:cxnSpMkLst>
        </pc:cxnChg>
        <pc:cxnChg chg="mod">
          <ac:chgData name="健 翁" userId="bedff36119963aae" providerId="LiveId" clId="{27ED6732-6F8F-5AFA-AF64-6D088C0F8B0A}" dt="2025-08-24T08:02:49.253" v="40937" actId="1037"/>
          <ac:cxnSpMkLst>
            <pc:docMk/>
            <pc:sldMk cId="1837958479" sldId="302"/>
            <ac:cxnSpMk id="20" creationId="{F901B480-5AEA-46EB-76B5-845DC978C4EA}"/>
          </ac:cxnSpMkLst>
        </pc:cxnChg>
        <pc:cxnChg chg="add mod">
          <ac:chgData name="健 翁" userId="bedff36119963aae" providerId="LiveId" clId="{27ED6732-6F8F-5AFA-AF64-6D088C0F8B0A}" dt="2025-08-24T08:02:54.945" v="40939" actId="14100"/>
          <ac:cxnSpMkLst>
            <pc:docMk/>
            <pc:sldMk cId="1837958479" sldId="302"/>
            <ac:cxnSpMk id="23" creationId="{79E8E670-098B-81BC-EA96-88B8E15E8D1E}"/>
          </ac:cxnSpMkLst>
        </pc:cxnChg>
        <pc:cxnChg chg="mod">
          <ac:chgData name="健 翁" userId="bedff36119963aae" providerId="LiveId" clId="{27ED6732-6F8F-5AFA-AF64-6D088C0F8B0A}" dt="2025-08-24T08:01:44.109" v="40844" actId="1076"/>
          <ac:cxnSpMkLst>
            <pc:docMk/>
            <pc:sldMk cId="1837958479" sldId="302"/>
            <ac:cxnSpMk id="25" creationId="{D2E47D4F-F8CA-A26C-E36B-4279D33717D2}"/>
          </ac:cxnSpMkLst>
        </pc:cxnChg>
        <pc:cxnChg chg="mod">
          <ac:chgData name="健 翁" userId="bedff36119963aae" providerId="LiveId" clId="{27ED6732-6F8F-5AFA-AF64-6D088C0F8B0A}" dt="2025-08-24T08:01:44.109" v="40844" actId="1076"/>
          <ac:cxnSpMkLst>
            <pc:docMk/>
            <pc:sldMk cId="1837958479" sldId="302"/>
            <ac:cxnSpMk id="26" creationId="{CC8A03EF-064C-9F4B-476F-1C83C38B0951}"/>
          </ac:cxnSpMkLst>
        </pc:cxnChg>
        <pc:cxnChg chg="mod">
          <ac:chgData name="健 翁" userId="bedff36119963aae" providerId="LiveId" clId="{27ED6732-6F8F-5AFA-AF64-6D088C0F8B0A}" dt="2025-08-24T08:01:44.109" v="40844" actId="1076"/>
          <ac:cxnSpMkLst>
            <pc:docMk/>
            <pc:sldMk cId="1837958479" sldId="302"/>
            <ac:cxnSpMk id="27" creationId="{10019087-3DAC-3C5D-9F35-B5B786DF88D9}"/>
          </ac:cxnSpMkLst>
        </pc:cxnChg>
        <pc:cxnChg chg="add mod">
          <ac:chgData name="健 翁" userId="bedff36119963aae" providerId="LiveId" clId="{27ED6732-6F8F-5AFA-AF64-6D088C0F8B0A}" dt="2025-08-24T08:03:05.128" v="40943" actId="14100"/>
          <ac:cxnSpMkLst>
            <pc:docMk/>
            <pc:sldMk cId="1837958479" sldId="302"/>
            <ac:cxnSpMk id="34" creationId="{70873CB7-80BC-FE3C-276A-44CE9B916098}"/>
          </ac:cxnSpMkLst>
        </pc:cxnChg>
      </pc:sldChg>
      <pc:sldChg chg="addSp delSp modSp add del mod">
        <pc:chgData name="健 翁" userId="bedff36119963aae" providerId="LiveId" clId="{27ED6732-6F8F-5AFA-AF64-6D088C0F8B0A}" dt="2025-08-24T02:44:00.742" v="37521" actId="2696"/>
        <pc:sldMkLst>
          <pc:docMk/>
          <pc:sldMk cId="3896059638" sldId="302"/>
        </pc:sldMkLst>
      </pc:sldChg>
      <pc:sldChg chg="addSp delSp modSp add del mod">
        <pc:chgData name="健 翁" userId="bedff36119963aae" providerId="LiveId" clId="{27ED6732-6F8F-5AFA-AF64-6D088C0F8B0A}" dt="2025-08-24T02:44:00.740" v="37520" actId="2696"/>
        <pc:sldMkLst>
          <pc:docMk/>
          <pc:sldMk cId="809551013" sldId="303"/>
        </pc:sldMkLst>
      </pc:sldChg>
      <pc:sldChg chg="delSp modSp add mod">
        <pc:chgData name="健 翁" userId="bedff36119963aae" providerId="LiveId" clId="{27ED6732-6F8F-5AFA-AF64-6D088C0F8B0A}" dt="2025-08-24T08:09:00.065" v="41319" actId="14100"/>
        <pc:sldMkLst>
          <pc:docMk/>
          <pc:sldMk cId="1607743545" sldId="303"/>
        </pc:sldMkLst>
        <pc:spChg chg="mod">
          <ac:chgData name="健 翁" userId="bedff36119963aae" providerId="LiveId" clId="{27ED6732-6F8F-5AFA-AF64-6D088C0F8B0A}" dt="2025-08-24T08:08:01.537" v="41157" actId="20577"/>
          <ac:spMkLst>
            <pc:docMk/>
            <pc:sldMk cId="1607743545" sldId="303"/>
            <ac:spMk id="3" creationId="{2755FCB4-B0C5-D456-4DD3-95DABE7B581A}"/>
          </ac:spMkLst>
        </pc:spChg>
        <pc:spChg chg="mod">
          <ac:chgData name="健 翁" userId="bedff36119963aae" providerId="LiveId" clId="{27ED6732-6F8F-5AFA-AF64-6D088C0F8B0A}" dt="2025-08-24T08:08:20.924" v="41207" actId="1037"/>
          <ac:spMkLst>
            <pc:docMk/>
            <pc:sldMk cId="1607743545" sldId="303"/>
            <ac:spMk id="16" creationId="{2A93C272-CD3E-3696-F29C-BE74FC10A9AA}"/>
          </ac:spMkLst>
        </pc:spChg>
        <pc:spChg chg="mod">
          <ac:chgData name="健 翁" userId="bedff36119963aae" providerId="LiveId" clId="{27ED6732-6F8F-5AFA-AF64-6D088C0F8B0A}" dt="2025-08-24T08:09:00.065" v="41319" actId="14100"/>
          <ac:spMkLst>
            <pc:docMk/>
            <pc:sldMk cId="1607743545" sldId="303"/>
            <ac:spMk id="31" creationId="{9227A5A4-8AB8-47BA-01F4-A478739684EC}"/>
          </ac:spMkLst>
        </pc:spChg>
        <pc:cxnChg chg="mod">
          <ac:chgData name="健 翁" userId="bedff36119963aae" providerId="LiveId" clId="{27ED6732-6F8F-5AFA-AF64-6D088C0F8B0A}" dt="2025-08-24T08:08:36.792" v="41221" actId="14100"/>
          <ac:cxnSpMkLst>
            <pc:docMk/>
            <pc:sldMk cId="1607743545" sldId="303"/>
            <ac:cxnSpMk id="8" creationId="{F0E80E02-6791-A8FF-BFBD-C40F3A74550A}"/>
          </ac:cxnSpMkLst>
        </pc:cxnChg>
        <pc:cxnChg chg="mod">
          <ac:chgData name="健 翁" userId="bedff36119963aae" providerId="LiveId" clId="{27ED6732-6F8F-5AFA-AF64-6D088C0F8B0A}" dt="2025-08-24T08:08:33.346" v="41220" actId="1037"/>
          <ac:cxnSpMkLst>
            <pc:docMk/>
            <pc:sldMk cId="1607743545" sldId="303"/>
            <ac:cxnSpMk id="14" creationId="{D0343A0F-8ED3-CBC8-8491-637F95ECA51E}"/>
          </ac:cxnSpMkLst>
        </pc:cxnChg>
        <pc:cxnChg chg="mod">
          <ac:chgData name="健 翁" userId="bedff36119963aae" providerId="LiveId" clId="{27ED6732-6F8F-5AFA-AF64-6D088C0F8B0A}" dt="2025-08-24T08:08:33.346" v="41220" actId="1037"/>
          <ac:cxnSpMkLst>
            <pc:docMk/>
            <pc:sldMk cId="1607743545" sldId="303"/>
            <ac:cxnSpMk id="19" creationId="{803F6DC5-4854-3D67-3C98-7C057AE10272}"/>
          </ac:cxnSpMkLst>
        </pc:cxnChg>
        <pc:cxnChg chg="mod">
          <ac:chgData name="健 翁" userId="bedff36119963aae" providerId="LiveId" clId="{27ED6732-6F8F-5AFA-AF64-6D088C0F8B0A}" dt="2025-08-24T08:08:33.346" v="41220" actId="1037"/>
          <ac:cxnSpMkLst>
            <pc:docMk/>
            <pc:sldMk cId="1607743545" sldId="303"/>
            <ac:cxnSpMk id="20" creationId="{9BE1A04D-A57D-0F03-A362-8BB92AC246DF}"/>
          </ac:cxnSpMkLst>
        </pc:cxnChg>
        <pc:cxnChg chg="mod">
          <ac:chgData name="健 翁" userId="bedff36119963aae" providerId="LiveId" clId="{27ED6732-6F8F-5AFA-AF64-6D088C0F8B0A}" dt="2025-08-24T08:08:20.924" v="41207" actId="1037"/>
          <ac:cxnSpMkLst>
            <pc:docMk/>
            <pc:sldMk cId="1607743545" sldId="303"/>
            <ac:cxnSpMk id="25" creationId="{D217F165-4C17-F191-5346-91DAAF848355}"/>
          </ac:cxnSpMkLst>
        </pc:cxnChg>
        <pc:cxnChg chg="mod">
          <ac:chgData name="健 翁" userId="bedff36119963aae" providerId="LiveId" clId="{27ED6732-6F8F-5AFA-AF64-6D088C0F8B0A}" dt="2025-08-24T08:08:20.924" v="41207" actId="1037"/>
          <ac:cxnSpMkLst>
            <pc:docMk/>
            <pc:sldMk cId="1607743545" sldId="303"/>
            <ac:cxnSpMk id="26" creationId="{C9E723E4-20FF-537B-260D-B80954D6DB60}"/>
          </ac:cxnSpMkLst>
        </pc:cxnChg>
        <pc:cxnChg chg="mod">
          <ac:chgData name="健 翁" userId="bedff36119963aae" providerId="LiveId" clId="{27ED6732-6F8F-5AFA-AF64-6D088C0F8B0A}" dt="2025-08-24T08:08:20.924" v="41207" actId="1037"/>
          <ac:cxnSpMkLst>
            <pc:docMk/>
            <pc:sldMk cId="1607743545" sldId="303"/>
            <ac:cxnSpMk id="27" creationId="{B1DAE8C9-F803-6024-CB98-E7C6B49D12E6}"/>
          </ac:cxnSpMkLst>
        </pc:cxnChg>
      </pc:sldChg>
      <pc:sldChg chg="addSp modSp new mod">
        <pc:chgData name="健 翁" userId="bedff36119963aae" providerId="LiveId" clId="{27ED6732-6F8F-5AFA-AF64-6D088C0F8B0A}" dt="2025-08-24T14:32:55.186" v="42032" actId="1076"/>
        <pc:sldMkLst>
          <pc:docMk/>
          <pc:sldMk cId="3061933235" sldId="304"/>
        </pc:sldMkLst>
        <pc:spChg chg="mod">
          <ac:chgData name="健 翁" userId="bedff36119963aae" providerId="LiveId" clId="{27ED6732-6F8F-5AFA-AF64-6D088C0F8B0A}" dt="2025-08-24T14:30:56.757" v="41712" actId="20577"/>
          <ac:spMkLst>
            <pc:docMk/>
            <pc:sldMk cId="3061933235" sldId="304"/>
            <ac:spMk id="2" creationId="{FB877732-F6F9-C896-FD82-75AC01E5CF45}"/>
          </ac:spMkLst>
        </pc:spChg>
        <pc:spChg chg="mod">
          <ac:chgData name="健 翁" userId="bedff36119963aae" providerId="LiveId" clId="{27ED6732-6F8F-5AFA-AF64-6D088C0F8B0A}" dt="2025-08-24T14:32:49.401" v="42031" actId="400"/>
          <ac:spMkLst>
            <pc:docMk/>
            <pc:sldMk cId="3061933235" sldId="304"/>
            <ac:spMk id="3" creationId="{9A0C1B27-EDA4-8B87-9876-35C7661F3916}"/>
          </ac:spMkLst>
        </pc:spChg>
        <pc:spChg chg="add mod">
          <ac:chgData name="健 翁" userId="bedff36119963aae" providerId="LiveId" clId="{27ED6732-6F8F-5AFA-AF64-6D088C0F8B0A}" dt="2025-08-24T14:32:55.186" v="42032" actId="1076"/>
          <ac:spMkLst>
            <pc:docMk/>
            <pc:sldMk cId="3061933235" sldId="304"/>
            <ac:spMk id="5" creationId="{D1CEDEB9-F665-96CE-819D-41B2B5B1503A}"/>
          </ac:spMkLst>
        </pc:spChg>
      </pc:sldChg>
      <pc:sldChg chg="addSp delSp modSp add del mod">
        <pc:chgData name="健 翁" userId="bedff36119963aae" providerId="LiveId" clId="{27ED6732-6F8F-5AFA-AF64-6D088C0F8B0A}" dt="2025-08-24T02:44:00.731" v="37512" actId="2696"/>
        <pc:sldMkLst>
          <pc:docMk/>
          <pc:sldMk cId="3531595466" sldId="304"/>
        </pc:sldMkLst>
      </pc:sldChg>
      <pc:sldChg chg="modSp new mod">
        <pc:chgData name="健 翁" userId="bedff36119963aae" providerId="LiveId" clId="{27ED6732-6F8F-5AFA-AF64-6D088C0F8B0A}" dt="2025-08-24T14:36:49.940" v="42292" actId="20577"/>
        <pc:sldMkLst>
          <pc:docMk/>
          <pc:sldMk cId="1117587596" sldId="305"/>
        </pc:sldMkLst>
        <pc:spChg chg="mod">
          <ac:chgData name="健 翁" userId="bedff36119963aae" providerId="LiveId" clId="{27ED6732-6F8F-5AFA-AF64-6D088C0F8B0A}" dt="2025-08-24T14:33:23.920" v="42063" actId="20577"/>
          <ac:spMkLst>
            <pc:docMk/>
            <pc:sldMk cId="1117587596" sldId="305"/>
            <ac:spMk id="2" creationId="{75D3A40A-D9C8-20A5-0781-B219EA27915A}"/>
          </ac:spMkLst>
        </pc:spChg>
        <pc:spChg chg="mod">
          <ac:chgData name="健 翁" userId="bedff36119963aae" providerId="LiveId" clId="{27ED6732-6F8F-5AFA-AF64-6D088C0F8B0A}" dt="2025-08-24T14:36:49.940" v="42292" actId="20577"/>
          <ac:spMkLst>
            <pc:docMk/>
            <pc:sldMk cId="1117587596" sldId="305"/>
            <ac:spMk id="3" creationId="{301733C5-35FA-0334-F2C6-9F9DD6490EB1}"/>
          </ac:spMkLst>
        </pc:spChg>
      </pc:sldChg>
      <pc:sldChg chg="addSp delSp modSp add del mod">
        <pc:chgData name="健 翁" userId="bedff36119963aae" providerId="LiveId" clId="{27ED6732-6F8F-5AFA-AF64-6D088C0F8B0A}" dt="2025-08-24T02:44:00.742" v="37522" actId="2696"/>
        <pc:sldMkLst>
          <pc:docMk/>
          <pc:sldMk cId="1393743066" sldId="305"/>
        </pc:sldMkLst>
      </pc:sldChg>
      <pc:sldChg chg="modSp add del mod">
        <pc:chgData name="健 翁" userId="bedff36119963aae" providerId="LiveId" clId="{27ED6732-6F8F-5AFA-AF64-6D088C0F8B0A}" dt="2025-08-24T02:44:00.725" v="37508" actId="2696"/>
        <pc:sldMkLst>
          <pc:docMk/>
          <pc:sldMk cId="1121201616" sldId="306"/>
        </pc:sldMkLst>
      </pc:sldChg>
      <pc:sldChg chg="addSp modSp new mod">
        <pc:chgData name="健 翁" userId="bedff36119963aae" providerId="LiveId" clId="{27ED6732-6F8F-5AFA-AF64-6D088C0F8B0A}" dt="2025-08-24T14:40:58.033" v="42598" actId="1076"/>
        <pc:sldMkLst>
          <pc:docMk/>
          <pc:sldMk cId="3925543589" sldId="306"/>
        </pc:sldMkLst>
        <pc:spChg chg="mod">
          <ac:chgData name="健 翁" userId="bedff36119963aae" providerId="LiveId" clId="{27ED6732-6F8F-5AFA-AF64-6D088C0F8B0A}" dt="2025-08-24T14:38:12.700" v="42349" actId="20577"/>
          <ac:spMkLst>
            <pc:docMk/>
            <pc:sldMk cId="3925543589" sldId="306"/>
            <ac:spMk id="2" creationId="{1B6EF449-92B5-5BDC-EB3D-7B0603581FE5}"/>
          </ac:spMkLst>
        </pc:spChg>
        <pc:spChg chg="mod">
          <ac:chgData name="健 翁" userId="bedff36119963aae" providerId="LiveId" clId="{27ED6732-6F8F-5AFA-AF64-6D088C0F8B0A}" dt="2025-08-24T14:40:50.414" v="42597" actId="20577"/>
          <ac:spMkLst>
            <pc:docMk/>
            <pc:sldMk cId="3925543589" sldId="306"/>
            <ac:spMk id="3" creationId="{4CD2DDD7-C803-44B1-16FA-6EE2A44B7E5D}"/>
          </ac:spMkLst>
        </pc:spChg>
        <pc:spChg chg="add mod">
          <ac:chgData name="健 翁" userId="bedff36119963aae" providerId="LiveId" clId="{27ED6732-6F8F-5AFA-AF64-6D088C0F8B0A}" dt="2025-08-24T14:40:58.033" v="42598" actId="1076"/>
          <ac:spMkLst>
            <pc:docMk/>
            <pc:sldMk cId="3925543589" sldId="306"/>
            <ac:spMk id="5" creationId="{477B6229-8739-47D9-8557-906893C05F09}"/>
          </ac:spMkLst>
        </pc:spChg>
        <pc:spChg chg="add mod">
          <ac:chgData name="健 翁" userId="bedff36119963aae" providerId="LiveId" clId="{27ED6732-6F8F-5AFA-AF64-6D088C0F8B0A}" dt="2025-08-24T14:40:58.033" v="42598" actId="1076"/>
          <ac:spMkLst>
            <pc:docMk/>
            <pc:sldMk cId="3925543589" sldId="306"/>
            <ac:spMk id="6" creationId="{38994581-B912-A070-ED01-B60584F72728}"/>
          </ac:spMkLst>
        </pc:spChg>
        <pc:spChg chg="add mod">
          <ac:chgData name="健 翁" userId="bedff36119963aae" providerId="LiveId" clId="{27ED6732-6F8F-5AFA-AF64-6D088C0F8B0A}" dt="2025-08-24T14:40:58.033" v="42598" actId="1076"/>
          <ac:spMkLst>
            <pc:docMk/>
            <pc:sldMk cId="3925543589" sldId="306"/>
            <ac:spMk id="7" creationId="{104219ED-4E96-102D-5BC4-352F9C99BEC4}"/>
          </ac:spMkLst>
        </pc:spChg>
      </pc:sldChg>
      <pc:sldChg chg="addSp modSp add del mod">
        <pc:chgData name="健 翁" userId="bedff36119963aae" providerId="LiveId" clId="{27ED6732-6F8F-5AFA-AF64-6D088C0F8B0A}" dt="2025-08-24T02:44:00.808" v="37539" actId="2696"/>
        <pc:sldMkLst>
          <pc:docMk/>
          <pc:sldMk cId="852725490" sldId="307"/>
        </pc:sldMkLst>
      </pc:sldChg>
      <pc:sldChg chg="addSp modSp add mod">
        <pc:chgData name="健 翁" userId="bedff36119963aae" providerId="LiveId" clId="{27ED6732-6F8F-5AFA-AF64-6D088C0F8B0A}" dt="2025-08-24T15:02:38.282" v="42880" actId="1035"/>
        <pc:sldMkLst>
          <pc:docMk/>
          <pc:sldMk cId="915016726" sldId="307"/>
        </pc:sldMkLst>
        <pc:spChg chg="mod">
          <ac:chgData name="健 翁" userId="bedff36119963aae" providerId="LiveId" clId="{27ED6732-6F8F-5AFA-AF64-6D088C0F8B0A}" dt="2025-08-24T14:41:01.936" v="42609" actId="20577"/>
          <ac:spMkLst>
            <pc:docMk/>
            <pc:sldMk cId="915016726" sldId="307"/>
            <ac:spMk id="2" creationId="{C45B75F3-17FC-2AB8-14DF-90B9F3F934DB}"/>
          </ac:spMkLst>
        </pc:spChg>
        <pc:spChg chg="mod">
          <ac:chgData name="健 翁" userId="bedff36119963aae" providerId="LiveId" clId="{27ED6732-6F8F-5AFA-AF64-6D088C0F8B0A}" dt="2025-08-24T15:02:22.884" v="42869" actId="20577"/>
          <ac:spMkLst>
            <pc:docMk/>
            <pc:sldMk cId="915016726" sldId="307"/>
            <ac:spMk id="3" creationId="{119F5CBB-6698-51D4-01E7-7D01A016000F}"/>
          </ac:spMkLst>
        </pc:spChg>
        <pc:spChg chg="mod">
          <ac:chgData name="健 翁" userId="bedff36119963aae" providerId="LiveId" clId="{27ED6732-6F8F-5AFA-AF64-6D088C0F8B0A}" dt="2025-08-24T15:02:38.282" v="42880" actId="1035"/>
          <ac:spMkLst>
            <pc:docMk/>
            <pc:sldMk cId="915016726" sldId="307"/>
            <ac:spMk id="5" creationId="{C416CC65-4111-9570-97AA-3F2D1A80C2BD}"/>
          </ac:spMkLst>
        </pc:spChg>
        <pc:spChg chg="mod">
          <ac:chgData name="健 翁" userId="bedff36119963aae" providerId="LiveId" clId="{27ED6732-6F8F-5AFA-AF64-6D088C0F8B0A}" dt="2025-08-24T15:02:38.282" v="42880" actId="1035"/>
          <ac:spMkLst>
            <pc:docMk/>
            <pc:sldMk cId="915016726" sldId="307"/>
            <ac:spMk id="6" creationId="{EC8EC548-2793-79B0-65E4-0FB5BEB66623}"/>
          </ac:spMkLst>
        </pc:spChg>
        <pc:spChg chg="mod">
          <ac:chgData name="健 翁" userId="bedff36119963aae" providerId="LiveId" clId="{27ED6732-6F8F-5AFA-AF64-6D088C0F8B0A}" dt="2025-08-24T15:02:38.282" v="42880" actId="1035"/>
          <ac:spMkLst>
            <pc:docMk/>
            <pc:sldMk cId="915016726" sldId="307"/>
            <ac:spMk id="7" creationId="{0C9F4655-708D-ED21-3BC2-691579563D46}"/>
          </ac:spMkLst>
        </pc:spChg>
        <pc:spChg chg="add mod">
          <ac:chgData name="健 翁" userId="bedff36119963aae" providerId="LiveId" clId="{27ED6732-6F8F-5AFA-AF64-6D088C0F8B0A}" dt="2025-08-24T15:02:38.282" v="42880" actId="1035"/>
          <ac:spMkLst>
            <pc:docMk/>
            <pc:sldMk cId="915016726" sldId="307"/>
            <ac:spMk id="8" creationId="{56E3547F-414C-293A-B24B-0A290F76EC6C}"/>
          </ac:spMkLst>
        </pc:spChg>
      </pc:sldChg>
      <pc:sldChg chg="add del">
        <pc:chgData name="健 翁" userId="bedff36119963aae" providerId="LiveId" clId="{27ED6732-6F8F-5AFA-AF64-6D088C0F8B0A}" dt="2025-08-24T15:00:02.222" v="42611" actId="2696"/>
        <pc:sldMkLst>
          <pc:docMk/>
          <pc:sldMk cId="551098178" sldId="308"/>
        </pc:sldMkLst>
      </pc:sldChg>
      <pc:sldChg chg="modSp add mod">
        <pc:chgData name="健 翁" userId="bedff36119963aae" providerId="LiveId" clId="{27ED6732-6F8F-5AFA-AF64-6D088C0F8B0A}" dt="2025-08-25T01:41:28.831" v="42948" actId="20577"/>
        <pc:sldMkLst>
          <pc:docMk/>
          <pc:sldMk cId="2061406323" sldId="308"/>
        </pc:sldMkLst>
        <pc:spChg chg="mod">
          <ac:chgData name="健 翁" userId="bedff36119963aae" providerId="LiveId" clId="{27ED6732-6F8F-5AFA-AF64-6D088C0F8B0A}" dt="2025-08-25T01:41:28.831" v="42948" actId="20577"/>
          <ac:spMkLst>
            <pc:docMk/>
            <pc:sldMk cId="2061406323" sldId="308"/>
            <ac:spMk id="3" creationId="{8C163129-39D4-AFA2-E129-75325BAB71C8}"/>
          </ac:spMkLst>
        </pc:spChg>
      </pc:sldChg>
      <pc:sldChg chg="modSp new del mod">
        <pc:chgData name="健 翁" userId="bedff36119963aae" providerId="LiveId" clId="{27ED6732-6F8F-5AFA-AF64-6D088C0F8B0A}" dt="2025-08-24T02:44:00.805" v="37535" actId="2696"/>
        <pc:sldMkLst>
          <pc:docMk/>
          <pc:sldMk cId="3257613401" sldId="308"/>
        </pc:sldMkLst>
      </pc:sldChg>
      <pc:sldChg chg="addSp modSp new mod">
        <pc:chgData name="健 翁" userId="bedff36119963aae" providerId="LiveId" clId="{27ED6732-6F8F-5AFA-AF64-6D088C0F8B0A}" dt="2025-08-25T01:45:45.697" v="43261" actId="20577"/>
        <pc:sldMkLst>
          <pc:docMk/>
          <pc:sldMk cId="32686721" sldId="309"/>
        </pc:sldMkLst>
        <pc:spChg chg="mod">
          <ac:chgData name="健 翁" userId="bedff36119963aae" providerId="LiveId" clId="{27ED6732-6F8F-5AFA-AF64-6D088C0F8B0A}" dt="2025-08-25T01:41:56.006" v="42994" actId="1076"/>
          <ac:spMkLst>
            <pc:docMk/>
            <pc:sldMk cId="32686721" sldId="309"/>
            <ac:spMk id="2" creationId="{9AC90B9D-2303-5695-4464-31388D02BD9E}"/>
          </ac:spMkLst>
        </pc:spChg>
        <pc:spChg chg="mod">
          <ac:chgData name="健 翁" userId="bedff36119963aae" providerId="LiveId" clId="{27ED6732-6F8F-5AFA-AF64-6D088C0F8B0A}" dt="2025-08-25T01:45:45.697" v="43261" actId="20577"/>
          <ac:spMkLst>
            <pc:docMk/>
            <pc:sldMk cId="32686721" sldId="309"/>
            <ac:spMk id="3" creationId="{40671BBF-849C-0AC9-B3A2-48D1F8FB3DEE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5" creationId="{E0DBFCD6-D755-8F8A-279F-2C31E350B3E8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6" creationId="{57EAD355-A950-F401-F1D2-18C09EDE2B77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7" creationId="{F8794307-179F-50D4-3414-009706D44E66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8" creationId="{D075286F-0107-A02A-0C40-B872D4C759D5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9" creationId="{E298C643-54FF-C70B-9A24-9E5DC8C88C09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10" creationId="{1AE5E540-0E9F-1542-DFAC-B2BFD20E70B9}"/>
          </ac:spMkLst>
        </pc:spChg>
        <pc:spChg chg="add mod">
          <ac:chgData name="健 翁" userId="bedff36119963aae" providerId="LiveId" clId="{27ED6732-6F8F-5AFA-AF64-6D088C0F8B0A}" dt="2025-08-25T01:45:14.287" v="43234" actId="1076"/>
          <ac:spMkLst>
            <pc:docMk/>
            <pc:sldMk cId="32686721" sldId="309"/>
            <ac:spMk id="11" creationId="{3F69BD7A-AE37-BAA1-7AC9-FC588238D79C}"/>
          </ac:spMkLst>
        </pc:spChg>
      </pc:sldChg>
      <pc:sldChg chg="modSp add del mod">
        <pc:chgData name="健 翁" userId="bedff36119963aae" providerId="LiveId" clId="{27ED6732-6F8F-5AFA-AF64-6D088C0F8B0A}" dt="2025-08-24T02:44:00.857" v="37555" actId="2696"/>
        <pc:sldMkLst>
          <pc:docMk/>
          <pc:sldMk cId="586757843" sldId="309"/>
        </pc:sldMkLst>
      </pc:sldChg>
      <pc:sldChg chg="add del">
        <pc:chgData name="健 翁" userId="bedff36119963aae" providerId="LiveId" clId="{27ED6732-6F8F-5AFA-AF64-6D088C0F8B0A}" dt="2025-08-25T01:41:19.972" v="42934"/>
        <pc:sldMkLst>
          <pc:docMk/>
          <pc:sldMk cId="2825076607" sldId="309"/>
        </pc:sldMkLst>
      </pc:sldChg>
      <pc:sldChg chg="modSp add del mod">
        <pc:chgData name="健 翁" userId="bedff36119963aae" providerId="LiveId" clId="{27ED6732-6F8F-5AFA-AF64-6D088C0F8B0A}" dt="2025-08-24T02:44:00.791" v="37529" actId="2696"/>
        <pc:sldMkLst>
          <pc:docMk/>
          <pc:sldMk cId="2058716841" sldId="310"/>
        </pc:sldMkLst>
      </pc:sldChg>
      <pc:sldChg chg="addSp delSp modSp add mod">
        <pc:chgData name="健 翁" userId="bedff36119963aae" providerId="LiveId" clId="{27ED6732-6F8F-5AFA-AF64-6D088C0F8B0A}" dt="2025-08-25T01:48:29.205" v="43418" actId="1076"/>
        <pc:sldMkLst>
          <pc:docMk/>
          <pc:sldMk cId="2132480303" sldId="310"/>
        </pc:sldMkLst>
        <pc:spChg chg="mod">
          <ac:chgData name="健 翁" userId="bedff36119963aae" providerId="LiveId" clId="{27ED6732-6F8F-5AFA-AF64-6D088C0F8B0A}" dt="2025-08-25T01:45:59.417" v="43300" actId="20577"/>
          <ac:spMkLst>
            <pc:docMk/>
            <pc:sldMk cId="2132480303" sldId="310"/>
            <ac:spMk id="2" creationId="{24276BF7-5261-D929-5313-61BF66331D61}"/>
          </ac:spMkLst>
        </pc:spChg>
        <pc:spChg chg="mod">
          <ac:chgData name="健 翁" userId="bedff36119963aae" providerId="LiveId" clId="{27ED6732-6F8F-5AFA-AF64-6D088C0F8B0A}" dt="2025-08-25T01:48:29.205" v="43418" actId="1076"/>
          <ac:spMkLst>
            <pc:docMk/>
            <pc:sldMk cId="2132480303" sldId="310"/>
            <ac:spMk id="3" creationId="{144C73C9-2E1C-0054-D905-371A4CADD7B5}"/>
          </ac:spMkLst>
        </pc:spChg>
        <pc:spChg chg="add mod">
          <ac:chgData name="健 翁" userId="bedff36119963aae" providerId="LiveId" clId="{27ED6732-6F8F-5AFA-AF64-6D088C0F8B0A}" dt="2025-08-25T01:48:17.449" v="43417" actId="14100"/>
          <ac:spMkLst>
            <pc:docMk/>
            <pc:sldMk cId="2132480303" sldId="310"/>
            <ac:spMk id="14" creationId="{480483B7-9C39-3A2C-1EB9-721F30B24332}"/>
          </ac:spMkLst>
        </pc:spChg>
        <pc:picChg chg="add mod">
          <ac:chgData name="健 翁" userId="bedff36119963aae" providerId="LiveId" clId="{27ED6732-6F8F-5AFA-AF64-6D088C0F8B0A}" dt="2025-08-25T01:47:40.316" v="43410" actId="1076"/>
          <ac:picMkLst>
            <pc:docMk/>
            <pc:sldMk cId="2132480303" sldId="310"/>
            <ac:picMk id="13" creationId="{E140963F-D733-7C87-451E-CACD20BAF1C4}"/>
          </ac:picMkLst>
        </pc:picChg>
      </pc:sldChg>
      <pc:sldChg chg="add del">
        <pc:chgData name="健 翁" userId="bedff36119963aae" providerId="LiveId" clId="{27ED6732-6F8F-5AFA-AF64-6D088C0F8B0A}" dt="2025-08-25T02:01:49.348" v="43471" actId="2696"/>
        <pc:sldMkLst>
          <pc:docMk/>
          <pc:sldMk cId="548651989" sldId="311"/>
        </pc:sldMkLst>
      </pc:sldChg>
      <pc:sldChg chg="modSp new add del mod">
        <pc:chgData name="健 翁" userId="bedff36119963aae" providerId="LiveId" clId="{27ED6732-6F8F-5AFA-AF64-6D088C0F8B0A}" dt="2025-08-20T14:06:48.438" v="37300" actId="2696"/>
        <pc:sldMkLst>
          <pc:docMk/>
          <pc:sldMk cId="3489743242" sldId="311"/>
        </pc:sldMkLst>
      </pc:sldChg>
      <pc:sldChg chg="addSp modSp add mod">
        <pc:chgData name="健 翁" userId="bedff36119963aae" providerId="LiveId" clId="{27ED6732-6F8F-5AFA-AF64-6D088C0F8B0A}" dt="2025-08-25T02:34:45.460" v="44026" actId="1076"/>
        <pc:sldMkLst>
          <pc:docMk/>
          <pc:sldMk cId="3054704459" sldId="312"/>
        </pc:sldMkLst>
        <pc:spChg chg="mod">
          <ac:chgData name="健 翁" userId="bedff36119963aae" providerId="LiveId" clId="{27ED6732-6F8F-5AFA-AF64-6D088C0F8B0A}" dt="2025-08-25T02:34:35.345" v="44021" actId="20577"/>
          <ac:spMkLst>
            <pc:docMk/>
            <pc:sldMk cId="3054704459" sldId="312"/>
            <ac:spMk id="2" creationId="{52182D7E-4AAE-8DBF-0909-C5063DC1D51D}"/>
          </ac:spMkLst>
        </pc:spChg>
        <pc:spChg chg="mod">
          <ac:chgData name="健 翁" userId="bedff36119963aae" providerId="LiveId" clId="{27ED6732-6F8F-5AFA-AF64-6D088C0F8B0A}" dt="2025-08-25T02:34:45.460" v="44026" actId="1076"/>
          <ac:spMkLst>
            <pc:docMk/>
            <pc:sldMk cId="3054704459" sldId="312"/>
            <ac:spMk id="3" creationId="{2A841488-932C-233F-3E73-EDABB99D5E05}"/>
          </ac:spMkLst>
        </pc:spChg>
        <pc:spChg chg="mod">
          <ac:chgData name="健 翁" userId="bedff36119963aae" providerId="LiveId" clId="{27ED6732-6F8F-5AFA-AF64-6D088C0F8B0A}" dt="2025-08-25T02:01:40.061" v="43469" actId="1076"/>
          <ac:spMkLst>
            <pc:docMk/>
            <pc:sldMk cId="3054704459" sldId="312"/>
            <ac:spMk id="14" creationId="{BD5E478F-746E-5644-900E-21BC849C8F60}"/>
          </ac:spMkLst>
        </pc:spChg>
        <pc:picChg chg="mod modCrop">
          <ac:chgData name="健 翁" userId="bedff36119963aae" providerId="LiveId" clId="{27ED6732-6F8F-5AFA-AF64-6D088C0F8B0A}" dt="2025-08-25T02:01:40.061" v="43469" actId="1076"/>
          <ac:picMkLst>
            <pc:docMk/>
            <pc:sldMk cId="3054704459" sldId="312"/>
            <ac:picMk id="13" creationId="{4F214974-7C6F-A32B-CF09-EC70FF9AB066}"/>
          </ac:picMkLst>
        </pc:picChg>
      </pc:sldChg>
      <pc:sldChg chg="addSp delSp modSp add mod">
        <pc:chgData name="健 翁" userId="bedff36119963aae" providerId="LiveId" clId="{27ED6732-6F8F-5AFA-AF64-6D088C0F8B0A}" dt="2025-08-25T02:38:44.414" v="44158" actId="1076"/>
        <pc:sldMkLst>
          <pc:docMk/>
          <pc:sldMk cId="523814588" sldId="313"/>
        </pc:sldMkLst>
        <pc:spChg chg="mod">
          <ac:chgData name="健 翁" userId="bedff36119963aae" providerId="LiveId" clId="{27ED6732-6F8F-5AFA-AF64-6D088C0F8B0A}" dt="2025-08-25T02:32:12.278" v="43868" actId="14100"/>
          <ac:spMkLst>
            <pc:docMk/>
            <pc:sldMk cId="523814588" sldId="313"/>
            <ac:spMk id="2" creationId="{4B987057-5674-553A-42FB-1DE869BB4B20}"/>
          </ac:spMkLst>
        </pc:spChg>
        <pc:spChg chg="mod">
          <ac:chgData name="健 翁" userId="bedff36119963aae" providerId="LiveId" clId="{27ED6732-6F8F-5AFA-AF64-6D088C0F8B0A}" dt="2025-08-25T02:38:44.414" v="44158" actId="1076"/>
          <ac:spMkLst>
            <pc:docMk/>
            <pc:sldMk cId="523814588" sldId="313"/>
            <ac:spMk id="3" creationId="{42065F76-3F97-50B4-0EFD-E8DF7716B3CB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5" creationId="{40AE2EB9-A773-CCE9-0AD6-E809D3244028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7" creationId="{F2FDD2DA-5FC1-E0F2-CFA6-FA1871C47F1F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8" creationId="{F27079C6-82B7-5E96-E4B4-6A5E8043430B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9" creationId="{2345E8C8-768C-C9AF-C736-DD39E101BC1B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12" creationId="{C536937F-708D-9DB0-58D3-FFCFE37D1E92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15" creationId="{B9209A7A-7192-827E-F1D4-533174CD3130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16" creationId="{1D5BDF19-55C8-952C-5956-C289820849BB}"/>
          </ac:spMkLst>
        </pc:spChg>
        <pc:spChg chg="add mod">
          <ac:chgData name="健 翁" userId="bedff36119963aae" providerId="LiveId" clId="{27ED6732-6F8F-5AFA-AF64-6D088C0F8B0A}" dt="2025-08-25T02:38:36.609" v="44156" actId="1076"/>
          <ac:spMkLst>
            <pc:docMk/>
            <pc:sldMk cId="523814588" sldId="313"/>
            <ac:spMk id="17" creationId="{91E4A606-1CDA-7F54-E733-DD940DE1BF53}"/>
          </ac:spMkLst>
        </pc:spChg>
      </pc:sldChg>
      <pc:sldChg chg="addSp modSp new mod">
        <pc:chgData name="健 翁" userId="bedff36119963aae" providerId="LiveId" clId="{27ED6732-6F8F-5AFA-AF64-6D088C0F8B0A}" dt="2025-08-25T02:45:03.225" v="44590" actId="1076"/>
        <pc:sldMkLst>
          <pc:docMk/>
          <pc:sldMk cId="2001340551" sldId="314"/>
        </pc:sldMkLst>
        <pc:spChg chg="mod">
          <ac:chgData name="健 翁" userId="bedff36119963aae" providerId="LiveId" clId="{27ED6732-6F8F-5AFA-AF64-6D088C0F8B0A}" dt="2025-08-25T02:40:02.600" v="44186" actId="20577"/>
          <ac:spMkLst>
            <pc:docMk/>
            <pc:sldMk cId="2001340551" sldId="314"/>
            <ac:spMk id="2" creationId="{A8A9CD51-B6A2-C8BD-BB6D-7AF0F83BBC01}"/>
          </ac:spMkLst>
        </pc:spChg>
        <pc:spChg chg="mod">
          <ac:chgData name="健 翁" userId="bedff36119963aae" providerId="LiveId" clId="{27ED6732-6F8F-5AFA-AF64-6D088C0F8B0A}" dt="2025-08-25T02:44:56.651" v="44589" actId="403"/>
          <ac:spMkLst>
            <pc:docMk/>
            <pc:sldMk cId="2001340551" sldId="314"/>
            <ac:spMk id="3" creationId="{EA278AAA-B93D-464C-82DE-BADDE3F42345}"/>
          </ac:spMkLst>
        </pc:spChg>
        <pc:spChg chg="add mod">
          <ac:chgData name="健 翁" userId="bedff36119963aae" providerId="LiveId" clId="{27ED6732-6F8F-5AFA-AF64-6D088C0F8B0A}" dt="2025-08-25T02:45:03.225" v="44590" actId="1076"/>
          <ac:spMkLst>
            <pc:docMk/>
            <pc:sldMk cId="2001340551" sldId="314"/>
            <ac:spMk id="6" creationId="{4A9AD6C6-179B-0D2E-BCF0-8AED19928CDD}"/>
          </ac:spMkLst>
        </pc:spChg>
      </pc:sldChg>
      <pc:sldChg chg="addSp modSp new mod">
        <pc:chgData name="健 翁" userId="bedff36119963aae" providerId="LiveId" clId="{27ED6732-6F8F-5AFA-AF64-6D088C0F8B0A}" dt="2025-08-25T03:03:49.923" v="46047" actId="1076"/>
        <pc:sldMkLst>
          <pc:docMk/>
          <pc:sldMk cId="2125224556" sldId="315"/>
        </pc:sldMkLst>
        <pc:spChg chg="mod">
          <ac:chgData name="健 翁" userId="bedff36119963aae" providerId="LiveId" clId="{27ED6732-6F8F-5AFA-AF64-6D088C0F8B0A}" dt="2025-08-25T02:45:58.569" v="44663" actId="20577"/>
          <ac:spMkLst>
            <pc:docMk/>
            <pc:sldMk cId="2125224556" sldId="315"/>
            <ac:spMk id="2" creationId="{C6ED9D8C-4B4F-ECEA-1A5D-EF296AEB13FA}"/>
          </ac:spMkLst>
        </pc:spChg>
        <pc:spChg chg="mod">
          <ac:chgData name="健 翁" userId="bedff36119963aae" providerId="LiveId" clId="{27ED6732-6F8F-5AFA-AF64-6D088C0F8B0A}" dt="2025-08-25T03:03:07.412" v="46020" actId="27636"/>
          <ac:spMkLst>
            <pc:docMk/>
            <pc:sldMk cId="2125224556" sldId="315"/>
            <ac:spMk id="3" creationId="{E424C164-032D-5423-B370-C05B654737FF}"/>
          </ac:spMkLst>
        </pc:spChg>
        <pc:spChg chg="add mod">
          <ac:chgData name="健 翁" userId="bedff36119963aae" providerId="LiveId" clId="{27ED6732-6F8F-5AFA-AF64-6D088C0F8B0A}" dt="2025-08-25T03:03:49.923" v="46047" actId="1076"/>
          <ac:spMkLst>
            <pc:docMk/>
            <pc:sldMk cId="2125224556" sldId="315"/>
            <ac:spMk id="5" creationId="{2EECBEA9-A3B7-07B7-BE1E-DF2B8CCF8DBE}"/>
          </ac:spMkLst>
        </pc:spChg>
      </pc:sldChg>
      <pc:sldChg chg="addSp modSp new mod">
        <pc:chgData name="健 翁" userId="bedff36119963aae" providerId="LiveId" clId="{27ED6732-6F8F-5AFA-AF64-6D088C0F8B0A}" dt="2025-09-14T12:51:15.466" v="51228" actId="20578"/>
        <pc:sldMkLst>
          <pc:docMk/>
          <pc:sldMk cId="3193168932" sldId="316"/>
        </pc:sldMkLst>
        <pc:spChg chg="mod">
          <ac:chgData name="健 翁" userId="bedff36119963aae" providerId="LiveId" clId="{27ED6732-6F8F-5AFA-AF64-6D088C0F8B0A}" dt="2025-08-25T02:48:18.311" v="45047" actId="20577"/>
          <ac:spMkLst>
            <pc:docMk/>
            <pc:sldMk cId="3193168932" sldId="316"/>
            <ac:spMk id="2" creationId="{5335B765-4712-3BEA-0477-FBFC79242AEF}"/>
          </ac:spMkLst>
        </pc:spChg>
        <pc:spChg chg="mod">
          <ac:chgData name="健 翁" userId="bedff36119963aae" providerId="LiveId" clId="{27ED6732-6F8F-5AFA-AF64-6D088C0F8B0A}" dt="2025-09-14T12:51:15.466" v="51228" actId="20578"/>
          <ac:spMkLst>
            <pc:docMk/>
            <pc:sldMk cId="3193168932" sldId="316"/>
            <ac:spMk id="3" creationId="{6CB4BA9A-95BC-666E-E44F-095B485034DD}"/>
          </ac:spMkLst>
        </pc:spChg>
        <pc:spChg chg="add mod">
          <ac:chgData name="健 翁" userId="bedff36119963aae" providerId="LiveId" clId="{27ED6732-6F8F-5AFA-AF64-6D088C0F8B0A}" dt="2025-08-25T02:54:54.376" v="45369" actId="1035"/>
          <ac:spMkLst>
            <pc:docMk/>
            <pc:sldMk cId="3193168932" sldId="316"/>
            <ac:spMk id="5" creationId="{B9CCFB86-4AED-D7EF-DDA0-6ADFEAEBE615}"/>
          </ac:spMkLst>
        </pc:spChg>
        <pc:spChg chg="add mod">
          <ac:chgData name="健 翁" userId="bedff36119963aae" providerId="LiveId" clId="{27ED6732-6F8F-5AFA-AF64-6D088C0F8B0A}" dt="2025-08-25T02:54:54.376" v="45369" actId="1035"/>
          <ac:spMkLst>
            <pc:docMk/>
            <pc:sldMk cId="3193168932" sldId="316"/>
            <ac:spMk id="6" creationId="{063547A4-1B84-91A1-0A59-8CA0127028B5}"/>
          </ac:spMkLst>
        </pc:spChg>
        <pc:spChg chg="add mod">
          <ac:chgData name="健 翁" userId="bedff36119963aae" providerId="LiveId" clId="{27ED6732-6F8F-5AFA-AF64-6D088C0F8B0A}" dt="2025-08-25T02:54:54.376" v="45369" actId="1035"/>
          <ac:spMkLst>
            <pc:docMk/>
            <pc:sldMk cId="3193168932" sldId="316"/>
            <ac:spMk id="7" creationId="{3D391248-3E38-9206-9730-B3E8D0A9DC88}"/>
          </ac:spMkLst>
        </pc:spChg>
        <pc:spChg chg="add mod">
          <ac:chgData name="健 翁" userId="bedff36119963aae" providerId="LiveId" clId="{27ED6732-6F8F-5AFA-AF64-6D088C0F8B0A}" dt="2025-08-25T02:54:54.376" v="45369" actId="1035"/>
          <ac:spMkLst>
            <pc:docMk/>
            <pc:sldMk cId="3193168932" sldId="316"/>
            <ac:spMk id="8" creationId="{0509013D-D80F-8970-D459-CB28C50EA201}"/>
          </ac:spMkLst>
        </pc:spChg>
      </pc:sldChg>
      <pc:sldChg chg="addSp delSp modSp add mod">
        <pc:chgData name="健 翁" userId="bedff36119963aae" providerId="LiveId" clId="{27ED6732-6F8F-5AFA-AF64-6D088C0F8B0A}" dt="2025-08-25T02:56:05.018" v="45462" actId="1076"/>
        <pc:sldMkLst>
          <pc:docMk/>
          <pc:sldMk cId="535741661" sldId="317"/>
        </pc:sldMkLst>
        <pc:spChg chg="mod">
          <ac:chgData name="健 翁" userId="bedff36119963aae" providerId="LiveId" clId="{27ED6732-6F8F-5AFA-AF64-6D088C0F8B0A}" dt="2025-08-25T02:55:16.117" v="45424" actId="20577"/>
          <ac:spMkLst>
            <pc:docMk/>
            <pc:sldMk cId="535741661" sldId="317"/>
            <ac:spMk id="2" creationId="{87715D8A-AE4F-73A4-02D8-C808B523CDD5}"/>
          </ac:spMkLst>
        </pc:spChg>
        <pc:spChg chg="mod">
          <ac:chgData name="健 翁" userId="bedff36119963aae" providerId="LiveId" clId="{27ED6732-6F8F-5AFA-AF64-6D088C0F8B0A}" dt="2025-08-25T02:56:05.018" v="45462" actId="1076"/>
          <ac:spMkLst>
            <pc:docMk/>
            <pc:sldMk cId="535741661" sldId="317"/>
            <ac:spMk id="3" creationId="{F24C3469-FFE0-7810-AD25-E024A349D1F0}"/>
          </ac:spMkLst>
        </pc:spChg>
        <pc:picChg chg="add mod">
          <ac:chgData name="健 翁" userId="bedff36119963aae" providerId="LiveId" clId="{27ED6732-6F8F-5AFA-AF64-6D088C0F8B0A}" dt="2025-08-25T02:55:53.410" v="45460" actId="1076"/>
          <ac:picMkLst>
            <pc:docMk/>
            <pc:sldMk cId="535741661" sldId="317"/>
            <ac:picMk id="9" creationId="{BE9AE185-3684-889A-E875-A53F060E13EB}"/>
          </ac:picMkLst>
        </pc:picChg>
        <pc:picChg chg="add mod">
          <ac:chgData name="健 翁" userId="bedff36119963aae" providerId="LiveId" clId="{27ED6732-6F8F-5AFA-AF64-6D088C0F8B0A}" dt="2025-08-25T02:55:53.410" v="45460" actId="1076"/>
          <ac:picMkLst>
            <pc:docMk/>
            <pc:sldMk cId="535741661" sldId="317"/>
            <ac:picMk id="10" creationId="{A9AFB641-9386-77E5-7629-E0A28BF9C050}"/>
          </ac:picMkLst>
        </pc:picChg>
      </pc:sldChg>
      <pc:sldChg chg="modSp add mod">
        <pc:chgData name="健 翁" userId="bedff36119963aae" providerId="LiveId" clId="{27ED6732-6F8F-5AFA-AF64-6D088C0F8B0A}" dt="2025-08-25T02:59:21.964" v="45632" actId="20577"/>
        <pc:sldMkLst>
          <pc:docMk/>
          <pc:sldMk cId="992551965" sldId="318"/>
        </pc:sldMkLst>
        <pc:spChg chg="mod">
          <ac:chgData name="健 翁" userId="bedff36119963aae" providerId="LiveId" clId="{27ED6732-6F8F-5AFA-AF64-6D088C0F8B0A}" dt="2025-08-25T02:59:12.245" v="45593" actId="1076"/>
          <ac:spMkLst>
            <pc:docMk/>
            <pc:sldMk cId="992551965" sldId="318"/>
            <ac:spMk id="2" creationId="{0DDE993E-F501-AF88-D085-28BCCFC22B17}"/>
          </ac:spMkLst>
        </pc:spChg>
        <pc:spChg chg="mod">
          <ac:chgData name="健 翁" userId="bedff36119963aae" providerId="LiveId" clId="{27ED6732-6F8F-5AFA-AF64-6D088C0F8B0A}" dt="2025-08-25T02:59:21.964" v="45632" actId="20577"/>
          <ac:spMkLst>
            <pc:docMk/>
            <pc:sldMk cId="992551965" sldId="318"/>
            <ac:spMk id="3" creationId="{1305AA3B-5FC8-BC89-F424-DA5E65846DD1}"/>
          </ac:spMkLst>
        </pc:spChg>
      </pc:sldChg>
      <pc:sldChg chg="addSp delSp modSp add mod">
        <pc:chgData name="健 翁" userId="bedff36119963aae" providerId="LiveId" clId="{27ED6732-6F8F-5AFA-AF64-6D088C0F8B0A}" dt="2025-08-25T03:04:25.430" v="46078" actId="20577"/>
        <pc:sldMkLst>
          <pc:docMk/>
          <pc:sldMk cId="4236876704" sldId="319"/>
        </pc:sldMkLst>
        <pc:spChg chg="mod">
          <ac:chgData name="健 翁" userId="bedff36119963aae" providerId="LiveId" clId="{27ED6732-6F8F-5AFA-AF64-6D088C0F8B0A}" dt="2025-08-25T03:03:58.563" v="46049" actId="1076"/>
          <ac:spMkLst>
            <pc:docMk/>
            <pc:sldMk cId="4236876704" sldId="319"/>
            <ac:spMk id="2" creationId="{D3A43A48-01A4-92D1-06A5-0B2C1110110C}"/>
          </ac:spMkLst>
        </pc:spChg>
        <pc:spChg chg="mod">
          <ac:chgData name="健 翁" userId="bedff36119963aae" providerId="LiveId" clId="{27ED6732-6F8F-5AFA-AF64-6D088C0F8B0A}" dt="2025-08-25T03:04:25.430" v="46078" actId="20577"/>
          <ac:spMkLst>
            <pc:docMk/>
            <pc:sldMk cId="4236876704" sldId="319"/>
            <ac:spMk id="3" creationId="{DC65C017-377C-8160-0039-718AE749EEB6}"/>
          </ac:spMkLst>
        </pc:spChg>
        <pc:spChg chg="add mod">
          <ac:chgData name="健 翁" userId="bedff36119963aae" providerId="LiveId" clId="{27ED6732-6F8F-5AFA-AF64-6D088C0F8B0A}" dt="2025-08-25T03:04:22.146" v="46071" actId="1076"/>
          <ac:spMkLst>
            <pc:docMk/>
            <pc:sldMk cId="4236876704" sldId="319"/>
            <ac:spMk id="11" creationId="{4CAC26EC-DF1D-ED7F-577E-F0D601A815B1}"/>
          </ac:spMkLst>
        </pc:spChg>
      </pc:sldChg>
      <pc:sldChg chg="modSp add mod">
        <pc:chgData name="健 翁" userId="bedff36119963aae" providerId="LiveId" clId="{27ED6732-6F8F-5AFA-AF64-6D088C0F8B0A}" dt="2025-08-25T03:07:34.051" v="46319" actId="1076"/>
        <pc:sldMkLst>
          <pc:docMk/>
          <pc:sldMk cId="2780234546" sldId="320"/>
        </pc:sldMkLst>
        <pc:spChg chg="mod">
          <ac:chgData name="健 翁" userId="bedff36119963aae" providerId="LiveId" clId="{27ED6732-6F8F-5AFA-AF64-6D088C0F8B0A}" dt="2025-08-25T03:04:40.409" v="46094" actId="20577"/>
          <ac:spMkLst>
            <pc:docMk/>
            <pc:sldMk cId="2780234546" sldId="320"/>
            <ac:spMk id="2" creationId="{72B933E0-F41C-3590-8D5C-A38E478ED7CD}"/>
          </ac:spMkLst>
        </pc:spChg>
        <pc:spChg chg="mod">
          <ac:chgData name="健 翁" userId="bedff36119963aae" providerId="LiveId" clId="{27ED6732-6F8F-5AFA-AF64-6D088C0F8B0A}" dt="2025-08-25T03:07:34.051" v="46319" actId="1076"/>
          <ac:spMkLst>
            <pc:docMk/>
            <pc:sldMk cId="2780234546" sldId="320"/>
            <ac:spMk id="3" creationId="{315B4668-9067-AC5B-C631-0962A5E31378}"/>
          </ac:spMkLst>
        </pc:spChg>
        <pc:spChg chg="mod">
          <ac:chgData name="健 翁" userId="bedff36119963aae" providerId="LiveId" clId="{27ED6732-6F8F-5AFA-AF64-6D088C0F8B0A}" dt="2025-08-25T03:05:53.764" v="46209" actId="1076"/>
          <ac:spMkLst>
            <pc:docMk/>
            <pc:sldMk cId="2780234546" sldId="320"/>
            <ac:spMk id="11" creationId="{B476AA59-8F35-F47B-65D3-EF2BCD390D3B}"/>
          </ac:spMkLst>
        </pc:spChg>
      </pc:sldChg>
      <pc:sldChg chg="addSp delSp modSp add mod">
        <pc:chgData name="健 翁" userId="bedff36119963aae" providerId="LiveId" clId="{27ED6732-6F8F-5AFA-AF64-6D088C0F8B0A}" dt="2025-08-25T03:09:43.330" v="46578"/>
        <pc:sldMkLst>
          <pc:docMk/>
          <pc:sldMk cId="2571005760" sldId="321"/>
        </pc:sldMkLst>
        <pc:spChg chg="mod">
          <ac:chgData name="健 翁" userId="bedff36119963aae" providerId="LiveId" clId="{27ED6732-6F8F-5AFA-AF64-6D088C0F8B0A}" dt="2025-08-25T03:09:41.562" v="46576" actId="20577"/>
          <ac:spMkLst>
            <pc:docMk/>
            <pc:sldMk cId="2571005760" sldId="321"/>
            <ac:spMk id="3" creationId="{DE143CF8-808E-C9CA-FF4B-EDE502377D02}"/>
          </ac:spMkLst>
        </pc:spChg>
        <pc:spChg chg="mod">
          <ac:chgData name="健 翁" userId="bedff36119963aae" providerId="LiveId" clId="{27ED6732-6F8F-5AFA-AF64-6D088C0F8B0A}" dt="2025-08-25T03:08:56.668" v="46479" actId="20577"/>
          <ac:spMkLst>
            <pc:docMk/>
            <pc:sldMk cId="2571005760" sldId="321"/>
            <ac:spMk id="5" creationId="{456C910F-0DC9-2FEF-8EC2-05E35A4AA80E}"/>
          </ac:spMkLst>
        </pc:spChg>
        <pc:spChg chg="mod">
          <ac:chgData name="健 翁" userId="bedff36119963aae" providerId="LiveId" clId="{27ED6732-6F8F-5AFA-AF64-6D088C0F8B0A}" dt="2025-08-25T03:08:54.861" v="46475" actId="20577"/>
          <ac:spMkLst>
            <pc:docMk/>
            <pc:sldMk cId="2571005760" sldId="321"/>
            <ac:spMk id="6" creationId="{2BDB0611-A1BF-42A3-948D-69D97E91C20F}"/>
          </ac:spMkLst>
        </pc:spChg>
      </pc:sldChg>
      <pc:sldChg chg="addSp modSp new mod">
        <pc:chgData name="健 翁" userId="bedff36119963aae" providerId="LiveId" clId="{27ED6732-6F8F-5AFA-AF64-6D088C0F8B0A}" dt="2025-08-25T03:22:07.805" v="46947" actId="20577"/>
        <pc:sldMkLst>
          <pc:docMk/>
          <pc:sldMk cId="754939818" sldId="322"/>
        </pc:sldMkLst>
        <pc:spChg chg="mod">
          <ac:chgData name="健 翁" userId="bedff36119963aae" providerId="LiveId" clId="{27ED6732-6F8F-5AFA-AF64-6D088C0F8B0A}" dt="2025-08-25T03:16:52.813" v="46905" actId="1076"/>
          <ac:spMkLst>
            <pc:docMk/>
            <pc:sldMk cId="754939818" sldId="322"/>
            <ac:spMk id="2" creationId="{3B74C659-EF3B-935E-ED62-717E7CA6A33E}"/>
          </ac:spMkLst>
        </pc:spChg>
        <pc:spChg chg="mod">
          <ac:chgData name="健 翁" userId="bedff36119963aae" providerId="LiveId" clId="{27ED6732-6F8F-5AFA-AF64-6D088C0F8B0A}" dt="2025-08-25T03:22:07.805" v="46947" actId="20577"/>
          <ac:spMkLst>
            <pc:docMk/>
            <pc:sldMk cId="754939818" sldId="322"/>
            <ac:spMk id="3" creationId="{DC865C26-667F-C1EE-243B-1DB6B35F7DB8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5" creationId="{A48083E6-299E-D507-2003-5FFA7881E348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6" creationId="{DCCA1750-F141-80E9-6218-83FB8A00B194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7" creationId="{D28CD471-E41D-C82A-2CA9-ED7A1E1F7B92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8" creationId="{7C9A146E-C8F1-A0E9-D435-16D7B499E531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9" creationId="{CD87CA8A-568E-FA27-ADE5-9CD33D5DF502}"/>
          </ac:spMkLst>
        </pc:spChg>
        <pc:spChg chg="add mod">
          <ac:chgData name="健 翁" userId="bedff36119963aae" providerId="LiveId" clId="{27ED6732-6F8F-5AFA-AF64-6D088C0F8B0A}" dt="2025-08-25T03:15:02.189" v="46744" actId="1076"/>
          <ac:spMkLst>
            <pc:docMk/>
            <pc:sldMk cId="754939818" sldId="322"/>
            <ac:spMk id="10" creationId="{114E68FE-1610-D8D0-1C10-285D4F2E7CAE}"/>
          </ac:spMkLst>
        </pc:spChg>
        <pc:cxnChg chg="add mod">
          <ac:chgData name="健 翁" userId="bedff36119963aae" providerId="LiveId" clId="{27ED6732-6F8F-5AFA-AF64-6D088C0F8B0A}" dt="2025-08-25T03:15:02.189" v="46744" actId="1076"/>
          <ac:cxnSpMkLst>
            <pc:docMk/>
            <pc:sldMk cId="754939818" sldId="322"/>
            <ac:cxnSpMk id="12" creationId="{5E0A583F-6A47-AA09-1771-5D261DBA4307}"/>
          </ac:cxnSpMkLst>
        </pc:cxnChg>
        <pc:cxnChg chg="add mod">
          <ac:chgData name="健 翁" userId="bedff36119963aae" providerId="LiveId" clId="{27ED6732-6F8F-5AFA-AF64-6D088C0F8B0A}" dt="2025-08-25T03:13:12.099" v="46708" actId="14100"/>
          <ac:cxnSpMkLst>
            <pc:docMk/>
            <pc:sldMk cId="754939818" sldId="322"/>
            <ac:cxnSpMk id="13" creationId="{8F267A19-8C9D-0810-11EC-FBE3ECC18BB9}"/>
          </ac:cxnSpMkLst>
        </pc:cxnChg>
        <pc:cxnChg chg="add mod">
          <ac:chgData name="健 翁" userId="bedff36119963aae" providerId="LiveId" clId="{27ED6732-6F8F-5AFA-AF64-6D088C0F8B0A}" dt="2025-08-25T03:15:02.189" v="46744" actId="1076"/>
          <ac:cxnSpMkLst>
            <pc:docMk/>
            <pc:sldMk cId="754939818" sldId="322"/>
            <ac:cxnSpMk id="16" creationId="{E82B1160-7579-9178-AB35-31BA25082E63}"/>
          </ac:cxnSpMkLst>
        </pc:cxnChg>
        <pc:cxnChg chg="add mod">
          <ac:chgData name="健 翁" userId="bedff36119963aae" providerId="LiveId" clId="{27ED6732-6F8F-5AFA-AF64-6D088C0F8B0A}" dt="2025-08-25T03:15:02.189" v="46744" actId="1076"/>
          <ac:cxnSpMkLst>
            <pc:docMk/>
            <pc:sldMk cId="754939818" sldId="322"/>
            <ac:cxnSpMk id="19" creationId="{EAD4A293-C4CB-5D75-9C22-2B8F0BBCE35D}"/>
          </ac:cxnSpMkLst>
        </pc:cxnChg>
        <pc:cxnChg chg="add mod">
          <ac:chgData name="健 翁" userId="bedff36119963aae" providerId="LiveId" clId="{27ED6732-6F8F-5AFA-AF64-6D088C0F8B0A}" dt="2025-08-25T03:15:02.189" v="46744" actId="1076"/>
          <ac:cxnSpMkLst>
            <pc:docMk/>
            <pc:sldMk cId="754939818" sldId="322"/>
            <ac:cxnSpMk id="22" creationId="{962FB788-B623-0962-E081-B304066624B6}"/>
          </ac:cxnSpMkLst>
        </pc:cxnChg>
      </pc:sldChg>
      <pc:sldChg chg="addSp delSp modSp new mod">
        <pc:chgData name="健 翁" userId="bedff36119963aae" providerId="LiveId" clId="{27ED6732-6F8F-5AFA-AF64-6D088C0F8B0A}" dt="2025-08-25T03:27:44.720" v="47166" actId="1076"/>
        <pc:sldMkLst>
          <pc:docMk/>
          <pc:sldMk cId="3110841043" sldId="323"/>
        </pc:sldMkLst>
        <pc:spChg chg="mod">
          <ac:chgData name="健 翁" userId="bedff36119963aae" providerId="LiveId" clId="{27ED6732-6F8F-5AFA-AF64-6D088C0F8B0A}" dt="2025-08-25T03:25:58.744" v="47053" actId="1076"/>
          <ac:spMkLst>
            <pc:docMk/>
            <pc:sldMk cId="3110841043" sldId="323"/>
            <ac:spMk id="2" creationId="{8BC06C0B-D215-9C65-4029-D85CF340AA75}"/>
          </ac:spMkLst>
        </pc:spChg>
        <pc:spChg chg="mod">
          <ac:chgData name="健 翁" userId="bedff36119963aae" providerId="LiveId" clId="{27ED6732-6F8F-5AFA-AF64-6D088C0F8B0A}" dt="2025-08-25T03:27:44.720" v="47166" actId="1076"/>
          <ac:spMkLst>
            <pc:docMk/>
            <pc:sldMk cId="3110841043" sldId="323"/>
            <ac:spMk id="3" creationId="{8297D115-8FD2-FFA3-2AA2-85A302F43945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6" creationId="{D6BECFCA-BAD6-18BD-AC16-A455A98F8376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7" creationId="{AB8CDA34-72EF-8484-7F1E-E763C29BF020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8" creationId="{C4477F92-9D66-2CB9-6211-B4CF88AB507E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9" creationId="{017823A9-0F90-3C18-CE74-8DBE3ED06E3A}"/>
          </ac:spMkLst>
        </pc:spChg>
        <pc:spChg chg="add mod">
          <ac:chgData name="健 翁" userId="bedff36119963aae" providerId="LiveId" clId="{27ED6732-6F8F-5AFA-AF64-6D088C0F8B0A}" dt="2025-08-25T03:25:30.489" v="47048" actId="207"/>
          <ac:spMkLst>
            <pc:docMk/>
            <pc:sldMk cId="3110841043" sldId="323"/>
            <ac:spMk id="10" creationId="{FE4A5044-1A78-5C39-ADE8-3F76AE73FF9D}"/>
          </ac:spMkLst>
        </pc:spChg>
        <pc:spChg chg="add mod">
          <ac:chgData name="健 翁" userId="bedff36119963aae" providerId="LiveId" clId="{27ED6732-6F8F-5AFA-AF64-6D088C0F8B0A}" dt="2025-08-25T03:25:30.489" v="47048" actId="207"/>
          <ac:spMkLst>
            <pc:docMk/>
            <pc:sldMk cId="3110841043" sldId="323"/>
            <ac:spMk id="11" creationId="{570FF5EC-295C-7AD7-6B9D-64782FBE5952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4" creationId="{EF2AC739-17EA-6540-3F04-AAFB38FA0504}"/>
          </ac:spMkLst>
        </pc:spChg>
        <pc:spChg chg="add mod">
          <ac:chgData name="健 翁" userId="bedff36119963aae" providerId="LiveId" clId="{27ED6732-6F8F-5AFA-AF64-6D088C0F8B0A}" dt="2025-08-25T03:25:40.627" v="47049" actId="207"/>
          <ac:spMkLst>
            <pc:docMk/>
            <pc:sldMk cId="3110841043" sldId="323"/>
            <ac:spMk id="15" creationId="{CFF2C12D-AAFC-9888-AD13-B64D8FE27149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6" creationId="{01380622-8E2F-B5AA-06CD-FA86CAF0E7AB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7" creationId="{FE5671F9-A260-5D43-58E3-C7CF74924D9E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8" creationId="{16EE1C48-0EB8-D1B6-AC4C-1348BAAE2474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19" creationId="{884D6947-0EE6-AD59-78A0-01D3C93C8A8F}"/>
          </ac:spMkLst>
        </pc:spChg>
        <pc:spChg chg="add mod">
          <ac:chgData name="健 翁" userId="bedff36119963aae" providerId="LiveId" clId="{27ED6732-6F8F-5AFA-AF64-6D088C0F8B0A}" dt="2025-08-25T03:25:40.627" v="47049" actId="207"/>
          <ac:spMkLst>
            <pc:docMk/>
            <pc:sldMk cId="3110841043" sldId="323"/>
            <ac:spMk id="20" creationId="{D954BD04-1359-3BED-5DD8-2F3E520794F8}"/>
          </ac:spMkLst>
        </pc:spChg>
        <pc:spChg chg="add mod">
          <ac:chgData name="健 翁" userId="bedff36119963aae" providerId="LiveId" clId="{27ED6732-6F8F-5AFA-AF64-6D088C0F8B0A}" dt="2025-08-25T03:27:41.090" v="47165" actId="14100"/>
          <ac:spMkLst>
            <pc:docMk/>
            <pc:sldMk cId="3110841043" sldId="323"/>
            <ac:spMk id="21" creationId="{6992759B-6710-0C63-61F5-876195FE9AC6}"/>
          </ac:spMkLst>
        </pc:spChg>
        <pc:spChg chg="add mod">
          <ac:chgData name="健 翁" userId="bedff36119963aae" providerId="LiveId" clId="{27ED6732-6F8F-5AFA-AF64-6D088C0F8B0A}" dt="2025-08-25T03:24:31.011" v="47030" actId="1076"/>
          <ac:spMkLst>
            <pc:docMk/>
            <pc:sldMk cId="3110841043" sldId="323"/>
            <ac:spMk id="22" creationId="{012255B7-CFF5-7559-C0C7-7B0B372FE4BE}"/>
          </ac:spMkLst>
        </pc:spChg>
        <pc:cxnChg chg="add mod">
          <ac:chgData name="健 翁" userId="bedff36119963aae" providerId="LiveId" clId="{27ED6732-6F8F-5AFA-AF64-6D088C0F8B0A}" dt="2025-08-25T03:25:19.788" v="47047" actId="692"/>
          <ac:cxnSpMkLst>
            <pc:docMk/>
            <pc:sldMk cId="3110841043" sldId="323"/>
            <ac:cxnSpMk id="24" creationId="{296E23FD-1879-96B5-C905-316B95516DEF}"/>
          </ac:cxnSpMkLst>
        </pc:cxnChg>
        <pc:cxnChg chg="add mod">
          <ac:chgData name="健 翁" userId="bedff36119963aae" providerId="LiveId" clId="{27ED6732-6F8F-5AFA-AF64-6D088C0F8B0A}" dt="2025-08-25T03:25:19.788" v="47047" actId="692"/>
          <ac:cxnSpMkLst>
            <pc:docMk/>
            <pc:sldMk cId="3110841043" sldId="323"/>
            <ac:cxnSpMk id="25" creationId="{2E4D2E2A-8AD3-C889-B840-80D9E1DF02E4}"/>
          </ac:cxnSpMkLst>
        </pc:cxnChg>
        <pc:cxnChg chg="add mod">
          <ac:chgData name="健 翁" userId="bedff36119963aae" providerId="LiveId" clId="{27ED6732-6F8F-5AFA-AF64-6D088C0F8B0A}" dt="2025-08-25T03:25:19.788" v="47047" actId="692"/>
          <ac:cxnSpMkLst>
            <pc:docMk/>
            <pc:sldMk cId="3110841043" sldId="323"/>
            <ac:cxnSpMk id="28" creationId="{3D0E3FC3-A613-70EA-D6F7-A8815161D26C}"/>
          </ac:cxnSpMkLst>
        </pc:cxnChg>
        <pc:cxnChg chg="add mod">
          <ac:chgData name="健 翁" userId="bedff36119963aae" providerId="LiveId" clId="{27ED6732-6F8F-5AFA-AF64-6D088C0F8B0A}" dt="2025-08-25T03:25:19.788" v="47047" actId="692"/>
          <ac:cxnSpMkLst>
            <pc:docMk/>
            <pc:sldMk cId="3110841043" sldId="323"/>
            <ac:cxnSpMk id="31" creationId="{3A8AA260-4891-F0DC-0159-6A8A8531AA4E}"/>
          </ac:cxnSpMkLst>
        </pc:cxnChg>
      </pc:sldChg>
      <pc:sldChg chg="addSp delSp modSp add del mod">
        <pc:chgData name="健 翁" userId="bedff36119963aae" providerId="LiveId" clId="{27ED6732-6F8F-5AFA-AF64-6D088C0F8B0A}" dt="2025-08-25T03:27:47.311" v="47168" actId="2696"/>
        <pc:sldMkLst>
          <pc:docMk/>
          <pc:sldMk cId="146868919" sldId="324"/>
        </pc:sldMkLst>
      </pc:sldChg>
      <pc:sldChg chg="modSp add mod">
        <pc:chgData name="健 翁" userId="bedff36119963aae" providerId="LiveId" clId="{27ED6732-6F8F-5AFA-AF64-6D088C0F8B0A}" dt="2025-09-14T12:59:15.250" v="51229" actId="14100"/>
        <pc:sldMkLst>
          <pc:docMk/>
          <pc:sldMk cId="1626157348" sldId="325"/>
        </pc:sldMkLst>
        <pc:spChg chg="mod">
          <ac:chgData name="健 翁" userId="bedff36119963aae" providerId="LiveId" clId="{27ED6732-6F8F-5AFA-AF64-6D088C0F8B0A}" dt="2025-08-25T03:32:45.035" v="47415" actId="1076"/>
          <ac:spMkLst>
            <pc:docMk/>
            <pc:sldMk cId="1626157348" sldId="325"/>
            <ac:spMk id="2" creationId="{A5039210-3D73-F895-0333-948A5D6DF46B}"/>
          </ac:spMkLst>
        </pc:spChg>
        <pc:spChg chg="mod">
          <ac:chgData name="健 翁" userId="bedff36119963aae" providerId="LiveId" clId="{27ED6732-6F8F-5AFA-AF64-6D088C0F8B0A}" dt="2025-09-14T12:59:15.250" v="51229" actId="14100"/>
          <ac:spMkLst>
            <pc:docMk/>
            <pc:sldMk cId="1626157348" sldId="325"/>
            <ac:spMk id="3" creationId="{BCF2EE31-6B59-D478-931D-F8D56D0303B1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7" creationId="{3C384419-3DD5-49F3-6B67-926FBBDAC156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4" creationId="{A7EB7DAE-81F3-A2F4-D02A-3AE220AFC702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5" creationId="{02E0B8CD-751F-82E1-DCB6-BB5351A77AD2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6" creationId="{12988360-CDE7-37AF-F965-5AABD859342E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7" creationId="{9E21BB41-3576-4465-A111-40E13D5C374E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8" creationId="{5CDCFB43-4838-A416-E495-A9A5EEEEA40B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19" creationId="{CC6325A4-3EF7-6E79-4B31-57386909CF9E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20" creationId="{B737E924-2628-D3C6-E540-D6777F3D8A79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21" creationId="{10312080-639A-65C1-A5C1-29EA43BDC1AF}"/>
          </ac:spMkLst>
        </pc:spChg>
        <pc:spChg chg="mod">
          <ac:chgData name="健 翁" userId="bedff36119963aae" providerId="LiveId" clId="{27ED6732-6F8F-5AFA-AF64-6D088C0F8B0A}" dt="2025-08-25T03:31:04.368" v="47291" actId="14100"/>
          <ac:spMkLst>
            <pc:docMk/>
            <pc:sldMk cId="1626157348" sldId="325"/>
            <ac:spMk id="22" creationId="{73E45D23-12DE-0260-F08B-A38394986D30}"/>
          </ac:spMkLst>
        </pc:spChg>
      </pc:sldChg>
      <pc:sldChg chg="modSp add del mod">
        <pc:chgData name="健 翁" userId="bedff36119963aae" providerId="LiveId" clId="{27ED6732-6F8F-5AFA-AF64-6D088C0F8B0A}" dt="2025-08-25T03:33:09.733" v="47448" actId="2696"/>
        <pc:sldMkLst>
          <pc:docMk/>
          <pc:sldMk cId="2715258362" sldId="326"/>
        </pc:sldMkLst>
      </pc:sldChg>
      <pc:sldChg chg="addSp delSp modSp add mod">
        <pc:chgData name="健 翁" userId="bedff36119963aae" providerId="LiveId" clId="{27ED6732-6F8F-5AFA-AF64-6D088C0F8B0A}" dt="2025-09-14T13:00:16.861" v="51233" actId="20577"/>
        <pc:sldMkLst>
          <pc:docMk/>
          <pc:sldMk cId="3932105683" sldId="326"/>
        </pc:sldMkLst>
        <pc:spChg chg="mod">
          <ac:chgData name="健 翁" userId="bedff36119963aae" providerId="LiveId" clId="{27ED6732-6F8F-5AFA-AF64-6D088C0F8B0A}" dt="2025-08-25T03:33:26.482" v="47453" actId="1076"/>
          <ac:spMkLst>
            <pc:docMk/>
            <pc:sldMk cId="3932105683" sldId="326"/>
            <ac:spMk id="3" creationId="{55EF3F44-56EB-52C6-1065-C138C2C237E4}"/>
          </ac:spMkLst>
        </pc:spChg>
        <pc:spChg chg="add mod">
          <ac:chgData name="健 翁" userId="bedff36119963aae" providerId="LiveId" clId="{27ED6732-6F8F-5AFA-AF64-6D088C0F8B0A}" dt="2025-08-25T03:34:52.793" v="47525" actId="1076"/>
          <ac:spMkLst>
            <pc:docMk/>
            <pc:sldMk cId="3932105683" sldId="326"/>
            <ac:spMk id="12" creationId="{86E424F6-666F-0D67-8FA3-6BF3E52505D9}"/>
          </ac:spMkLst>
        </pc:spChg>
        <pc:spChg chg="add mod">
          <ac:chgData name="健 翁" userId="bedff36119963aae" providerId="LiveId" clId="{27ED6732-6F8F-5AFA-AF64-6D088C0F8B0A}" dt="2025-08-25T03:34:52.793" v="47525" actId="1076"/>
          <ac:spMkLst>
            <pc:docMk/>
            <pc:sldMk cId="3932105683" sldId="326"/>
            <ac:spMk id="26" creationId="{1518BDE8-E663-3C8E-1E1D-B12880B43AB2}"/>
          </ac:spMkLst>
        </pc:spChg>
        <pc:spChg chg="add mod">
          <ac:chgData name="健 翁" userId="bedff36119963aae" providerId="LiveId" clId="{27ED6732-6F8F-5AFA-AF64-6D088C0F8B0A}" dt="2025-08-25T03:34:52.793" v="47525" actId="1076"/>
          <ac:spMkLst>
            <pc:docMk/>
            <pc:sldMk cId="3932105683" sldId="326"/>
            <ac:spMk id="27" creationId="{1FB253DB-777E-0871-F9EB-E80257E2FAA7}"/>
          </ac:spMkLst>
        </pc:spChg>
        <pc:spChg chg="add mod">
          <ac:chgData name="健 翁" userId="bedff36119963aae" providerId="LiveId" clId="{27ED6732-6F8F-5AFA-AF64-6D088C0F8B0A}" dt="2025-09-14T13:00:16.861" v="51233" actId="20577"/>
          <ac:spMkLst>
            <pc:docMk/>
            <pc:sldMk cId="3932105683" sldId="326"/>
            <ac:spMk id="38" creationId="{0058B17D-5564-94C6-900D-D35AE1FA9023}"/>
          </ac:spMkLst>
        </pc:sp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23" creationId="{0453FE37-6465-9025-1A94-37DA5E152843}"/>
          </ac:cxnSpMkLst>
        </pc:cxn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29" creationId="{F38742B6-3E4C-F62B-0779-D2CAF825B77E}"/>
          </ac:cxnSpMkLst>
        </pc:cxn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33" creationId="{CADC0FEE-674D-D6AD-F1BD-B97415E07FF7}"/>
          </ac:cxnSpMkLst>
        </pc:cxn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35" creationId="{5E2D0A06-DE3D-EC92-81E9-976603634EF3}"/>
          </ac:cxnSpMkLst>
        </pc:cxnChg>
        <pc:cxnChg chg="add mod">
          <ac:chgData name="健 翁" userId="bedff36119963aae" providerId="LiveId" clId="{27ED6732-6F8F-5AFA-AF64-6D088C0F8B0A}" dt="2025-08-25T03:34:52.793" v="47525" actId="1076"/>
          <ac:cxnSpMkLst>
            <pc:docMk/>
            <pc:sldMk cId="3932105683" sldId="326"/>
            <ac:cxnSpMk id="36" creationId="{FCA71F69-9893-1A5F-6EC4-A7AFA047D649}"/>
          </ac:cxnSpMkLst>
        </pc:cxnChg>
      </pc:sldChg>
      <pc:sldChg chg="add del">
        <pc:chgData name="健 翁" userId="bedff36119963aae" providerId="LiveId" clId="{27ED6732-6F8F-5AFA-AF64-6D088C0F8B0A}" dt="2025-09-14T13:00:28.031" v="51234" actId="2696"/>
        <pc:sldMkLst>
          <pc:docMk/>
          <pc:sldMk cId="3261585824" sldId="327"/>
        </pc:sldMkLst>
      </pc:sldChg>
      <pc:sldChg chg="addSp delSp modSp add mod">
        <pc:chgData name="健 翁" userId="bedff36119963aae" providerId="LiveId" clId="{27ED6732-6F8F-5AFA-AF64-6D088C0F8B0A}" dt="2025-08-25T03:36:43.069" v="47619" actId="1076"/>
        <pc:sldMkLst>
          <pc:docMk/>
          <pc:sldMk cId="1499122409" sldId="328"/>
        </pc:sldMkLst>
        <pc:spChg chg="mod">
          <ac:chgData name="健 翁" userId="bedff36119963aae" providerId="LiveId" clId="{27ED6732-6F8F-5AFA-AF64-6D088C0F8B0A}" dt="2025-08-25T03:36:43.069" v="47619" actId="1076"/>
          <ac:spMkLst>
            <pc:docMk/>
            <pc:sldMk cId="1499122409" sldId="328"/>
            <ac:spMk id="2" creationId="{41F1CFBF-5F48-83AA-2EE4-6879AA37EB72}"/>
          </ac:spMkLst>
        </pc:spChg>
        <pc:spChg chg="add mod">
          <ac:chgData name="健 翁" userId="bedff36119963aae" providerId="LiveId" clId="{27ED6732-6F8F-5AFA-AF64-6D088C0F8B0A}" dt="2025-08-25T03:36:25.296" v="47612" actId="478"/>
          <ac:spMkLst>
            <pc:docMk/>
            <pc:sldMk cId="1499122409" sldId="328"/>
            <ac:spMk id="6" creationId="{5EF7DA1D-225A-AF5A-F87B-955E0B46A230}"/>
          </ac:spMkLst>
        </pc:spChg>
        <pc:picChg chg="add mod">
          <ac:chgData name="健 翁" userId="bedff36119963aae" providerId="LiveId" clId="{27ED6732-6F8F-5AFA-AF64-6D088C0F8B0A}" dt="2025-08-25T03:36:40.048" v="47618" actId="1076"/>
          <ac:picMkLst>
            <pc:docMk/>
            <pc:sldMk cId="1499122409" sldId="328"/>
            <ac:picMk id="7" creationId="{0376EED5-8001-1A6D-DA16-FC689A55AA3A}"/>
          </ac:picMkLst>
        </pc:picChg>
      </pc:sldChg>
      <pc:sldChg chg="delSp modSp add mod">
        <pc:chgData name="健 翁" userId="bedff36119963aae" providerId="LiveId" clId="{27ED6732-6F8F-5AFA-AF64-6D088C0F8B0A}" dt="2025-08-25T03:39:35.974" v="47995" actId="20577"/>
        <pc:sldMkLst>
          <pc:docMk/>
          <pc:sldMk cId="1197273489" sldId="329"/>
        </pc:sldMkLst>
        <pc:spChg chg="mod">
          <ac:chgData name="健 翁" userId="bedff36119963aae" providerId="LiveId" clId="{27ED6732-6F8F-5AFA-AF64-6D088C0F8B0A}" dt="2025-08-25T03:37:26.702" v="47651" actId="1076"/>
          <ac:spMkLst>
            <pc:docMk/>
            <pc:sldMk cId="1197273489" sldId="329"/>
            <ac:spMk id="2" creationId="{F4200DB3-C31A-D49E-F8D5-2FFC203BCD5F}"/>
          </ac:spMkLst>
        </pc:spChg>
        <pc:spChg chg="mod">
          <ac:chgData name="健 翁" userId="bedff36119963aae" providerId="LiveId" clId="{27ED6732-6F8F-5AFA-AF64-6D088C0F8B0A}" dt="2025-08-25T03:39:35.974" v="47995" actId="20577"/>
          <ac:spMkLst>
            <pc:docMk/>
            <pc:sldMk cId="1197273489" sldId="329"/>
            <ac:spMk id="6" creationId="{9CC2BBB2-CDC1-2820-FE40-2115006F1D35}"/>
          </ac:spMkLst>
        </pc:spChg>
      </pc:sldChg>
      <pc:sldChg chg="add del">
        <pc:chgData name="健 翁" userId="bedff36119963aae" providerId="LiveId" clId="{27ED6732-6F8F-5AFA-AF64-6D088C0F8B0A}" dt="2025-08-25T03:36:27.369" v="47614"/>
        <pc:sldMkLst>
          <pc:docMk/>
          <pc:sldMk cId="3852137588" sldId="329"/>
        </pc:sldMkLst>
      </pc:sldChg>
      <pc:sldChg chg="addSp modSp add mod">
        <pc:chgData name="健 翁" userId="bedff36119963aae" providerId="LiveId" clId="{27ED6732-6F8F-5AFA-AF64-6D088C0F8B0A}" dt="2025-08-25T03:44:58.092" v="48332" actId="20577"/>
        <pc:sldMkLst>
          <pc:docMk/>
          <pc:sldMk cId="3134266011" sldId="330"/>
        </pc:sldMkLst>
        <pc:spChg chg="mod">
          <ac:chgData name="健 翁" userId="bedff36119963aae" providerId="LiveId" clId="{27ED6732-6F8F-5AFA-AF64-6D088C0F8B0A}" dt="2025-08-25T03:41:27.816" v="48064" actId="20577"/>
          <ac:spMkLst>
            <pc:docMk/>
            <pc:sldMk cId="3134266011" sldId="330"/>
            <ac:spMk id="2" creationId="{8E6B7C47-74DC-3814-FB4B-F043207145E2}"/>
          </ac:spMkLst>
        </pc:spChg>
        <pc:spChg chg="add mod">
          <ac:chgData name="健 翁" userId="bedff36119963aae" providerId="LiveId" clId="{27ED6732-6F8F-5AFA-AF64-6D088C0F8B0A}" dt="2025-08-25T03:42:46.807" v="48215" actId="403"/>
          <ac:spMkLst>
            <pc:docMk/>
            <pc:sldMk cId="3134266011" sldId="330"/>
            <ac:spMk id="3" creationId="{104AD397-59F1-4BF5-2510-5AE990CA2823}"/>
          </ac:spMkLst>
        </pc:spChg>
        <pc:spChg chg="add mod">
          <ac:chgData name="健 翁" userId="bedff36119963aae" providerId="LiveId" clId="{27ED6732-6F8F-5AFA-AF64-6D088C0F8B0A}" dt="2025-08-25T03:42:46.807" v="48215" actId="403"/>
          <ac:spMkLst>
            <pc:docMk/>
            <pc:sldMk cId="3134266011" sldId="330"/>
            <ac:spMk id="5" creationId="{68EA99DF-A11E-DC29-6FFB-0476D5199BA7}"/>
          </ac:spMkLst>
        </pc:spChg>
        <pc:spChg chg="mod">
          <ac:chgData name="健 翁" userId="bedff36119963aae" providerId="LiveId" clId="{27ED6732-6F8F-5AFA-AF64-6D088C0F8B0A}" dt="2025-08-25T03:44:58.092" v="48332" actId="20577"/>
          <ac:spMkLst>
            <pc:docMk/>
            <pc:sldMk cId="3134266011" sldId="330"/>
            <ac:spMk id="6" creationId="{FCCE1620-A805-F40D-5314-7C7272DFD679}"/>
          </ac:spMkLst>
        </pc:spChg>
      </pc:sldChg>
      <pc:sldChg chg="delSp modSp add mod">
        <pc:chgData name="健 翁" userId="bedff36119963aae" providerId="LiveId" clId="{27ED6732-6F8F-5AFA-AF64-6D088C0F8B0A}" dt="2025-08-25T03:57:40.675" v="49750" actId="20577"/>
        <pc:sldMkLst>
          <pc:docMk/>
          <pc:sldMk cId="3835281390" sldId="331"/>
        </pc:sldMkLst>
        <pc:spChg chg="mod">
          <ac:chgData name="健 翁" userId="bedff36119963aae" providerId="LiveId" clId="{27ED6732-6F8F-5AFA-AF64-6D088C0F8B0A}" dt="2025-08-25T03:45:08.448" v="48355" actId="20577"/>
          <ac:spMkLst>
            <pc:docMk/>
            <pc:sldMk cId="3835281390" sldId="331"/>
            <ac:spMk id="2" creationId="{65618CF7-7936-C46B-9213-7EC11801FEF3}"/>
          </ac:spMkLst>
        </pc:spChg>
        <pc:spChg chg="mod">
          <ac:chgData name="健 翁" userId="bedff36119963aae" providerId="LiveId" clId="{27ED6732-6F8F-5AFA-AF64-6D088C0F8B0A}" dt="2025-08-25T03:57:40.675" v="49750" actId="20577"/>
          <ac:spMkLst>
            <pc:docMk/>
            <pc:sldMk cId="3835281390" sldId="331"/>
            <ac:spMk id="6" creationId="{4C381E71-C721-47FE-B87F-C9EE41A5B58E}"/>
          </ac:spMkLst>
        </pc:spChg>
      </pc:sldChg>
      <pc:sldChg chg="add del">
        <pc:chgData name="健 翁" userId="bedff36119963aae" providerId="LiveId" clId="{27ED6732-6F8F-5AFA-AF64-6D088C0F8B0A}" dt="2025-08-25T03:42:19.102" v="48204"/>
        <pc:sldMkLst>
          <pc:docMk/>
          <pc:sldMk cId="4176309129" sldId="331"/>
        </pc:sldMkLst>
      </pc:sldChg>
      <pc:sldChg chg="add">
        <pc:chgData name="健 翁" userId="bedff36119963aae" providerId="LiveId" clId="{27ED6732-6F8F-5AFA-AF64-6D088C0F8B0A}" dt="2025-08-25T03:47:45.710" v="48693"/>
        <pc:sldMkLst>
          <pc:docMk/>
          <pc:sldMk cId="1822238585" sldId="332"/>
        </pc:sldMkLst>
      </pc:sldChg>
      <pc:sldChg chg="modSp add mod">
        <pc:chgData name="健 翁" userId="bedff36119963aae" providerId="LiveId" clId="{27ED6732-6F8F-5AFA-AF64-6D088C0F8B0A}" dt="2025-09-14T13:04:13.903" v="51236" actId="20577"/>
        <pc:sldMkLst>
          <pc:docMk/>
          <pc:sldMk cId="2363727681" sldId="333"/>
        </pc:sldMkLst>
        <pc:spChg chg="mod">
          <ac:chgData name="健 翁" userId="bedff36119963aae" providerId="LiveId" clId="{27ED6732-6F8F-5AFA-AF64-6D088C0F8B0A}" dt="2025-08-25T03:53:56.776" v="49288" actId="20577"/>
          <ac:spMkLst>
            <pc:docMk/>
            <pc:sldMk cId="2363727681" sldId="333"/>
            <ac:spMk id="2" creationId="{E93A4E79-593E-A5DC-26F2-9C5E724ECE69}"/>
          </ac:spMkLst>
        </pc:spChg>
        <pc:spChg chg="mod">
          <ac:chgData name="健 翁" userId="bedff36119963aae" providerId="LiveId" clId="{27ED6732-6F8F-5AFA-AF64-6D088C0F8B0A}" dt="2025-09-14T13:04:13.903" v="51236" actId="20577"/>
          <ac:spMkLst>
            <pc:docMk/>
            <pc:sldMk cId="2363727681" sldId="333"/>
            <ac:spMk id="6" creationId="{253E80DC-9CF3-5F84-991C-A07A1C5E301F}"/>
          </ac:spMkLst>
        </pc:spChg>
      </pc:sldChg>
      <pc:sldChg chg="modSp add mod">
        <pc:chgData name="健 翁" userId="bedff36119963aae" providerId="LiveId" clId="{27ED6732-6F8F-5AFA-AF64-6D088C0F8B0A}" dt="2025-08-25T03:54:01.095" v="49292" actId="20577"/>
        <pc:sldMkLst>
          <pc:docMk/>
          <pc:sldMk cId="1573958131" sldId="334"/>
        </pc:sldMkLst>
        <pc:spChg chg="mod">
          <ac:chgData name="健 翁" userId="bedff36119963aae" providerId="LiveId" clId="{27ED6732-6F8F-5AFA-AF64-6D088C0F8B0A}" dt="2025-08-25T03:54:01.095" v="49292" actId="20577"/>
          <ac:spMkLst>
            <pc:docMk/>
            <pc:sldMk cId="1573958131" sldId="334"/>
            <ac:spMk id="2" creationId="{56FDB3B5-52B9-488E-ECA2-B840A63201F7}"/>
          </ac:spMkLst>
        </pc:spChg>
        <pc:spChg chg="mod">
          <ac:chgData name="健 翁" userId="bedff36119963aae" providerId="LiveId" clId="{27ED6732-6F8F-5AFA-AF64-6D088C0F8B0A}" dt="2025-08-25T03:53:50.351" v="49285" actId="20577"/>
          <ac:spMkLst>
            <pc:docMk/>
            <pc:sldMk cId="1573958131" sldId="334"/>
            <ac:spMk id="6" creationId="{E33FF027-2117-CB20-C867-7FC1D1480EB4}"/>
          </ac:spMkLst>
        </pc:spChg>
      </pc:sldChg>
      <pc:sldChg chg="modSp new mod">
        <pc:chgData name="健 翁" userId="bedff36119963aae" providerId="LiveId" clId="{27ED6732-6F8F-5AFA-AF64-6D088C0F8B0A}" dt="2025-08-25T03:56:53.963" v="49700" actId="5793"/>
        <pc:sldMkLst>
          <pc:docMk/>
          <pc:sldMk cId="437770782" sldId="335"/>
        </pc:sldMkLst>
        <pc:spChg chg="mod">
          <ac:chgData name="健 翁" userId="bedff36119963aae" providerId="LiveId" clId="{27ED6732-6F8F-5AFA-AF64-6D088C0F8B0A}" dt="2025-08-25T03:54:52.202" v="49335" actId="20577"/>
          <ac:spMkLst>
            <pc:docMk/>
            <pc:sldMk cId="437770782" sldId="335"/>
            <ac:spMk id="2" creationId="{6C6BE2B5-248B-51CF-B2E6-5717E0C496FC}"/>
          </ac:spMkLst>
        </pc:spChg>
        <pc:spChg chg="mod">
          <ac:chgData name="健 翁" userId="bedff36119963aae" providerId="LiveId" clId="{27ED6732-6F8F-5AFA-AF64-6D088C0F8B0A}" dt="2025-08-25T03:56:53.963" v="49700" actId="5793"/>
          <ac:spMkLst>
            <pc:docMk/>
            <pc:sldMk cId="437770782" sldId="335"/>
            <ac:spMk id="3" creationId="{D7F4153C-53BD-C8A9-1DC9-C3D20EE25AC0}"/>
          </ac:spMkLst>
        </pc:spChg>
      </pc:sldChg>
      <pc:sldChg chg="addSp modSp new mod">
        <pc:chgData name="健 翁" userId="bedff36119963aae" providerId="LiveId" clId="{27ED6732-6F8F-5AFA-AF64-6D088C0F8B0A}" dt="2025-08-25T06:06:20.834" v="49936" actId="20577"/>
        <pc:sldMkLst>
          <pc:docMk/>
          <pc:sldMk cId="646707778" sldId="336"/>
        </pc:sldMkLst>
        <pc:spChg chg="mod">
          <ac:chgData name="健 翁" userId="bedff36119963aae" providerId="LiveId" clId="{27ED6732-6F8F-5AFA-AF64-6D088C0F8B0A}" dt="2025-08-25T06:02:19.728" v="49782" actId="20577"/>
          <ac:spMkLst>
            <pc:docMk/>
            <pc:sldMk cId="646707778" sldId="336"/>
            <ac:spMk id="2" creationId="{04CE54A5-0C58-98F4-359B-B57D70B75A9F}"/>
          </ac:spMkLst>
        </pc:spChg>
        <pc:spChg chg="mod">
          <ac:chgData name="健 翁" userId="bedff36119963aae" providerId="LiveId" clId="{27ED6732-6F8F-5AFA-AF64-6D088C0F8B0A}" dt="2025-08-25T06:06:20.834" v="49936" actId="20577"/>
          <ac:spMkLst>
            <pc:docMk/>
            <pc:sldMk cId="646707778" sldId="336"/>
            <ac:spMk id="3" creationId="{C90C6378-18CE-D396-4244-D3AE1A0D920B}"/>
          </ac:spMkLst>
        </pc:spChg>
        <pc:spChg chg="add mod">
          <ac:chgData name="健 翁" userId="bedff36119963aae" providerId="LiveId" clId="{27ED6732-6F8F-5AFA-AF64-6D088C0F8B0A}" dt="2025-08-25T06:05:59.229" v="49827" actId="1076"/>
          <ac:spMkLst>
            <pc:docMk/>
            <pc:sldMk cId="646707778" sldId="336"/>
            <ac:spMk id="5" creationId="{4E51997A-3981-7D53-3192-64E57FDB2C54}"/>
          </ac:spMkLst>
        </pc:spChg>
        <pc:spChg chg="add mod">
          <ac:chgData name="健 翁" userId="bedff36119963aae" providerId="LiveId" clId="{27ED6732-6F8F-5AFA-AF64-6D088C0F8B0A}" dt="2025-08-25T06:05:59.229" v="49827" actId="1076"/>
          <ac:spMkLst>
            <pc:docMk/>
            <pc:sldMk cId="646707778" sldId="336"/>
            <ac:spMk id="9" creationId="{809CBBA3-0DFA-50EC-7EDE-92C0FEC6196B}"/>
          </ac:spMkLst>
        </pc:sp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7" creationId="{46FBBF3A-0CB2-AC93-31D7-A921217B4727}"/>
          </ac:cxnSpMkLst>
        </pc:cxn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8" creationId="{7598CC18-1C91-0AE6-EB24-E03E8DB4E7C3}"/>
          </ac:cxnSpMkLst>
        </pc:cxn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10" creationId="{059146C9-290C-F176-70DB-7048D101D6C8}"/>
          </ac:cxnSpMkLst>
        </pc:cxn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11" creationId="{B63FF77F-FF31-498D-230F-69144E395555}"/>
          </ac:cxnSpMkLst>
        </pc:cxnChg>
        <pc:cxnChg chg="add mod">
          <ac:chgData name="健 翁" userId="bedff36119963aae" providerId="LiveId" clId="{27ED6732-6F8F-5AFA-AF64-6D088C0F8B0A}" dt="2025-08-25T06:05:59.229" v="49827" actId="1076"/>
          <ac:cxnSpMkLst>
            <pc:docMk/>
            <pc:sldMk cId="646707778" sldId="336"/>
            <ac:cxnSpMk id="13" creationId="{1E2F9D46-C263-E551-71CD-499009E4DD43}"/>
          </ac:cxnSpMkLst>
        </pc:cxnChg>
      </pc:sldChg>
      <pc:sldChg chg="addSp delSp modSp add mod">
        <pc:chgData name="健 翁" userId="bedff36119963aae" providerId="LiveId" clId="{27ED6732-6F8F-5AFA-AF64-6D088C0F8B0A}" dt="2025-08-25T06:30:00.735" v="50134" actId="1076"/>
        <pc:sldMkLst>
          <pc:docMk/>
          <pc:sldMk cId="316042429" sldId="337"/>
        </pc:sldMkLst>
        <pc:spChg chg="mod">
          <ac:chgData name="健 翁" userId="bedff36119963aae" providerId="LiveId" clId="{27ED6732-6F8F-5AFA-AF64-6D088C0F8B0A}" dt="2025-08-25T06:26:33.310" v="49973" actId="20577"/>
          <ac:spMkLst>
            <pc:docMk/>
            <pc:sldMk cId="316042429" sldId="337"/>
            <ac:spMk id="2" creationId="{4B64A27A-A6B0-0A4C-A1A7-C1707596D57C}"/>
          </ac:spMkLst>
        </pc:spChg>
        <pc:spChg chg="mod">
          <ac:chgData name="健 翁" userId="bedff36119963aae" providerId="LiveId" clId="{27ED6732-6F8F-5AFA-AF64-6D088C0F8B0A}" dt="2025-08-25T06:28:01.207" v="50133" actId="20577"/>
          <ac:spMkLst>
            <pc:docMk/>
            <pc:sldMk cId="316042429" sldId="337"/>
            <ac:spMk id="3" creationId="{166D8433-3604-3102-253F-0E4A5C9054CE}"/>
          </ac:spMkLst>
        </pc:spChg>
        <pc:picChg chg="mod">
          <ac:chgData name="健 翁" userId="bedff36119963aae" providerId="LiveId" clId="{27ED6732-6F8F-5AFA-AF64-6D088C0F8B0A}" dt="2025-08-25T06:26:42.355" v="49977" actId="1076"/>
          <ac:picMkLst>
            <pc:docMk/>
            <pc:sldMk cId="316042429" sldId="337"/>
            <ac:picMk id="9" creationId="{47FB4111-3680-A12C-F032-28DF005792EE}"/>
          </ac:picMkLst>
        </pc:picChg>
        <pc:picChg chg="mod">
          <ac:chgData name="健 翁" userId="bedff36119963aae" providerId="LiveId" clId="{27ED6732-6F8F-5AFA-AF64-6D088C0F8B0A}" dt="2025-08-25T06:26:42.355" v="49977" actId="1076"/>
          <ac:picMkLst>
            <pc:docMk/>
            <pc:sldMk cId="316042429" sldId="337"/>
            <ac:picMk id="10" creationId="{88B10FAA-B0BF-95B1-9281-AE72D4089CC0}"/>
          </ac:picMkLst>
        </pc:picChg>
        <pc:picChg chg="add mod">
          <ac:chgData name="健 翁" userId="bedff36119963aae" providerId="LiveId" clId="{27ED6732-6F8F-5AFA-AF64-6D088C0F8B0A}" dt="2025-08-25T06:30:00.735" v="50134" actId="1076"/>
          <ac:picMkLst>
            <pc:docMk/>
            <pc:sldMk cId="316042429" sldId="337"/>
            <ac:picMk id="12" creationId="{870B35CF-4C86-4F2A-593E-046895EED3D6}"/>
          </ac:picMkLst>
        </pc:picChg>
        <pc:picChg chg="add mod">
          <ac:chgData name="健 翁" userId="bedff36119963aae" providerId="LiveId" clId="{27ED6732-6F8F-5AFA-AF64-6D088C0F8B0A}" dt="2025-08-25T06:27:20.517" v="49983" actId="1076"/>
          <ac:picMkLst>
            <pc:docMk/>
            <pc:sldMk cId="316042429" sldId="337"/>
            <ac:picMk id="13" creationId="{F4CD16B6-F3EE-7324-4137-B93A9EE5CE79}"/>
          </ac:picMkLst>
        </pc:picChg>
      </pc:sldChg>
      <pc:sldChg chg="addSp delSp modSp new mod ord">
        <pc:chgData name="健 翁" userId="bedff36119963aae" providerId="LiveId" clId="{27ED6732-6F8F-5AFA-AF64-6D088C0F8B0A}" dt="2025-09-14T13:06:22.900" v="51237" actId="14100"/>
        <pc:sldMkLst>
          <pc:docMk/>
          <pc:sldMk cId="1913373105" sldId="338"/>
        </pc:sldMkLst>
        <pc:spChg chg="mod">
          <ac:chgData name="健 翁" userId="bedff36119963aae" providerId="LiveId" clId="{27ED6732-6F8F-5AFA-AF64-6D088C0F8B0A}" dt="2025-08-26T02:46:44.874" v="50151" actId="20577"/>
          <ac:spMkLst>
            <pc:docMk/>
            <pc:sldMk cId="1913373105" sldId="338"/>
            <ac:spMk id="2" creationId="{824531BE-6F78-FC16-4A11-E71287DC5442}"/>
          </ac:spMkLst>
        </pc:spChg>
        <pc:spChg chg="mod">
          <ac:chgData name="健 翁" userId="bedff36119963aae" providerId="LiveId" clId="{27ED6732-6F8F-5AFA-AF64-6D088C0F8B0A}" dt="2025-09-14T13:06:22.900" v="51237" actId="14100"/>
          <ac:spMkLst>
            <pc:docMk/>
            <pc:sldMk cId="1913373105" sldId="338"/>
            <ac:spMk id="3" creationId="{2BC0D8DC-8B15-9F36-4164-217C9E886C8C}"/>
          </ac:spMkLst>
        </pc:spChg>
        <pc:spChg chg="add mod">
          <ac:chgData name="健 翁" userId="bedff36119963aae" providerId="LiveId" clId="{27ED6732-6F8F-5AFA-AF64-6D088C0F8B0A}" dt="2025-08-26T02:48:56.866" v="50193" actId="1076"/>
          <ac:spMkLst>
            <pc:docMk/>
            <pc:sldMk cId="1913373105" sldId="338"/>
            <ac:spMk id="5" creationId="{9B1C5492-2B3C-D64A-3A77-0FE57C7E02F8}"/>
          </ac:spMkLst>
        </pc:spChg>
        <pc:spChg chg="add mod">
          <ac:chgData name="健 翁" userId="bedff36119963aae" providerId="LiveId" clId="{27ED6732-6F8F-5AFA-AF64-6D088C0F8B0A}" dt="2025-08-26T02:48:56.866" v="50193" actId="1076"/>
          <ac:spMkLst>
            <pc:docMk/>
            <pc:sldMk cId="1913373105" sldId="338"/>
            <ac:spMk id="6" creationId="{71EC4B8A-1C97-1162-2868-FB5380B3E461}"/>
          </ac:spMkLst>
        </pc:spChg>
        <pc:spChg chg="add mod">
          <ac:chgData name="健 翁" userId="bedff36119963aae" providerId="LiveId" clId="{27ED6732-6F8F-5AFA-AF64-6D088C0F8B0A}" dt="2025-08-26T02:48:56.866" v="50193" actId="1076"/>
          <ac:spMkLst>
            <pc:docMk/>
            <pc:sldMk cId="1913373105" sldId="338"/>
            <ac:spMk id="9" creationId="{E0927A6C-BFD1-DB05-A423-B4AE885A9FD9}"/>
          </ac:spMkLst>
        </pc:spChg>
        <pc:spChg chg="add mod">
          <ac:chgData name="健 翁" userId="bedff36119963aae" providerId="LiveId" clId="{27ED6732-6F8F-5AFA-AF64-6D088C0F8B0A}" dt="2025-08-26T02:58:19.532" v="50450" actId="20577"/>
          <ac:spMkLst>
            <pc:docMk/>
            <pc:sldMk cId="1913373105" sldId="338"/>
            <ac:spMk id="19" creationId="{46088C1C-6391-150A-6112-5DBB0CEFC2DA}"/>
          </ac:spMkLst>
        </pc:spChg>
        <pc:spChg chg="add mod">
          <ac:chgData name="健 翁" userId="bedff36119963aae" providerId="LiveId" clId="{27ED6732-6F8F-5AFA-AF64-6D088C0F8B0A}" dt="2025-08-26T02:58:21.439" v="50452" actId="20577"/>
          <ac:spMkLst>
            <pc:docMk/>
            <pc:sldMk cId="1913373105" sldId="338"/>
            <ac:spMk id="20" creationId="{C5A47647-064A-5CF4-F658-08939460E6D5}"/>
          </ac:spMkLst>
        </pc:spChg>
        <pc:cxnChg chg="add mod">
          <ac:chgData name="健 翁" userId="bedff36119963aae" providerId="LiveId" clId="{27ED6732-6F8F-5AFA-AF64-6D088C0F8B0A}" dt="2025-08-26T02:48:56.866" v="50193" actId="1076"/>
          <ac:cxnSpMkLst>
            <pc:docMk/>
            <pc:sldMk cId="1913373105" sldId="338"/>
            <ac:cxnSpMk id="7" creationId="{A0A3C327-2E92-7BA8-5611-818BD6394B02}"/>
          </ac:cxnSpMkLst>
        </pc:cxnChg>
        <pc:cxnChg chg="add mod">
          <ac:chgData name="健 翁" userId="bedff36119963aae" providerId="LiveId" clId="{27ED6732-6F8F-5AFA-AF64-6D088C0F8B0A}" dt="2025-08-26T02:48:56.866" v="50193" actId="1076"/>
          <ac:cxnSpMkLst>
            <pc:docMk/>
            <pc:sldMk cId="1913373105" sldId="338"/>
            <ac:cxnSpMk id="10" creationId="{AB99E6CF-30D7-CA6B-29F5-04A70A989612}"/>
          </ac:cxnSpMkLst>
        </pc:cxnChg>
        <pc:cxnChg chg="add mod">
          <ac:chgData name="健 翁" userId="bedff36119963aae" providerId="LiveId" clId="{27ED6732-6F8F-5AFA-AF64-6D088C0F8B0A}" dt="2025-08-26T02:48:56.866" v="50193" actId="1076"/>
          <ac:cxnSpMkLst>
            <pc:docMk/>
            <pc:sldMk cId="1913373105" sldId="338"/>
            <ac:cxnSpMk id="25" creationId="{3DCEB808-530A-E56E-1702-6F6B5CD08E73}"/>
          </ac:cxnSpMkLst>
        </pc:cxnChg>
      </pc:sldChg>
      <pc:sldChg chg="addSp modSp new mod">
        <pc:chgData name="健 翁" userId="bedff36119963aae" providerId="LiveId" clId="{27ED6732-6F8F-5AFA-AF64-6D088C0F8B0A}" dt="2025-08-26T03:18:01.450" v="51014" actId="20577"/>
        <pc:sldMkLst>
          <pc:docMk/>
          <pc:sldMk cId="4265129536" sldId="339"/>
        </pc:sldMkLst>
        <pc:spChg chg="mod">
          <ac:chgData name="健 翁" userId="bedff36119963aae" providerId="LiveId" clId="{27ED6732-6F8F-5AFA-AF64-6D088C0F8B0A}" dt="2025-08-26T02:59:10.915" v="50553" actId="20577"/>
          <ac:spMkLst>
            <pc:docMk/>
            <pc:sldMk cId="4265129536" sldId="339"/>
            <ac:spMk id="2" creationId="{5FA6AD84-1100-64FB-7C7D-89319784DC29}"/>
          </ac:spMkLst>
        </pc:spChg>
        <pc:spChg chg="mod">
          <ac:chgData name="健 翁" userId="bedff36119963aae" providerId="LiveId" clId="{27ED6732-6F8F-5AFA-AF64-6D088C0F8B0A}" dt="2025-08-26T03:01:40.072" v="50823" actId="20577"/>
          <ac:spMkLst>
            <pc:docMk/>
            <pc:sldMk cId="4265129536" sldId="339"/>
            <ac:spMk id="3" creationId="{278E47CC-D5A7-1136-827E-C67C2A67B278}"/>
          </ac:spMkLst>
        </pc:spChg>
        <pc:spChg chg="add mod">
          <ac:chgData name="健 翁" userId="bedff36119963aae" providerId="LiveId" clId="{27ED6732-6F8F-5AFA-AF64-6D088C0F8B0A}" dt="2025-08-26T03:01:26.778" v="50797" actId="1076"/>
          <ac:spMkLst>
            <pc:docMk/>
            <pc:sldMk cId="4265129536" sldId="339"/>
            <ac:spMk id="5" creationId="{3F84A354-E00F-B284-AC3E-4240095B7B6D}"/>
          </ac:spMkLst>
        </pc:spChg>
        <pc:spChg chg="add mod">
          <ac:chgData name="健 翁" userId="bedff36119963aae" providerId="LiveId" clId="{27ED6732-6F8F-5AFA-AF64-6D088C0F8B0A}" dt="2025-08-26T03:01:26.778" v="50797" actId="1076"/>
          <ac:spMkLst>
            <pc:docMk/>
            <pc:sldMk cId="4265129536" sldId="339"/>
            <ac:spMk id="6" creationId="{65361501-D942-C6B7-4BE3-4A537C1DC30E}"/>
          </ac:spMkLst>
        </pc:spChg>
        <pc:spChg chg="add mod">
          <ac:chgData name="健 翁" userId="bedff36119963aae" providerId="LiveId" clId="{27ED6732-6F8F-5AFA-AF64-6D088C0F8B0A}" dt="2025-08-26T03:18:01.450" v="51014" actId="20577"/>
          <ac:spMkLst>
            <pc:docMk/>
            <pc:sldMk cId="4265129536" sldId="339"/>
            <ac:spMk id="8" creationId="{40DD502C-FCA6-3F10-3E60-A5615C4F53F8}"/>
          </ac:spMkLst>
        </pc:spChg>
        <pc:spChg chg="add mod">
          <ac:chgData name="健 翁" userId="bedff36119963aae" providerId="LiveId" clId="{27ED6732-6F8F-5AFA-AF64-6D088C0F8B0A}" dt="2025-08-26T03:01:26.778" v="50797" actId="1076"/>
          <ac:spMkLst>
            <pc:docMk/>
            <pc:sldMk cId="4265129536" sldId="339"/>
            <ac:spMk id="10" creationId="{323E4A3B-81DD-8C77-B41F-4FAAC98B3541}"/>
          </ac:spMkLst>
        </pc:spChg>
        <pc:spChg chg="add mod">
          <ac:chgData name="健 翁" userId="bedff36119963aae" providerId="LiveId" clId="{27ED6732-6F8F-5AFA-AF64-6D088C0F8B0A}" dt="2025-08-26T03:01:26.778" v="50797" actId="1076"/>
          <ac:spMkLst>
            <pc:docMk/>
            <pc:sldMk cId="4265129536" sldId="339"/>
            <ac:spMk id="11" creationId="{77DC4245-236C-DC3B-AB23-3F7A8846C464}"/>
          </ac:spMkLst>
        </pc:spChg>
        <pc:cxnChg chg="add mod">
          <ac:chgData name="健 翁" userId="bedff36119963aae" providerId="LiveId" clId="{27ED6732-6F8F-5AFA-AF64-6D088C0F8B0A}" dt="2025-08-26T03:01:26.778" v="50797" actId="1076"/>
          <ac:cxnSpMkLst>
            <pc:docMk/>
            <pc:sldMk cId="4265129536" sldId="339"/>
            <ac:cxnSpMk id="7" creationId="{B29B74E7-695C-C77E-624F-91BEC83756BC}"/>
          </ac:cxnSpMkLst>
        </pc:cxnChg>
        <pc:cxnChg chg="add mod">
          <ac:chgData name="健 翁" userId="bedff36119963aae" providerId="LiveId" clId="{27ED6732-6F8F-5AFA-AF64-6D088C0F8B0A}" dt="2025-08-26T03:01:26.778" v="50797" actId="1076"/>
          <ac:cxnSpMkLst>
            <pc:docMk/>
            <pc:sldMk cId="4265129536" sldId="339"/>
            <ac:cxnSpMk id="9" creationId="{77E3618D-28FA-65F0-7CF5-FE9A21888A55}"/>
          </ac:cxnSpMkLst>
        </pc:cxnChg>
        <pc:cxnChg chg="add mod">
          <ac:chgData name="健 翁" userId="bedff36119963aae" providerId="LiveId" clId="{27ED6732-6F8F-5AFA-AF64-6D088C0F8B0A}" dt="2025-08-26T03:01:26.778" v="50797" actId="1076"/>
          <ac:cxnSpMkLst>
            <pc:docMk/>
            <pc:sldMk cId="4265129536" sldId="339"/>
            <ac:cxnSpMk id="12" creationId="{BAD668E4-6816-0388-9080-AAFEF7DB7DA9}"/>
          </ac:cxnSpMkLst>
        </pc:cxnChg>
      </pc:sldChg>
      <pc:sldChg chg="addSp delSp modSp new mod modNotesTx">
        <pc:chgData name="健 翁" userId="bedff36119963aae" providerId="LiveId" clId="{27ED6732-6F8F-5AFA-AF64-6D088C0F8B0A}" dt="2025-08-26T07:31:04.565" v="51227" actId="20577"/>
        <pc:sldMkLst>
          <pc:docMk/>
          <pc:sldMk cId="765603998" sldId="340"/>
        </pc:sldMkLst>
        <pc:spChg chg="mod">
          <ac:chgData name="健 翁" userId="bedff36119963aae" providerId="LiveId" clId="{27ED6732-6F8F-5AFA-AF64-6D088C0F8B0A}" dt="2025-08-26T03:04:25.362" v="50862" actId="20577"/>
          <ac:spMkLst>
            <pc:docMk/>
            <pc:sldMk cId="765603998" sldId="340"/>
            <ac:spMk id="2" creationId="{3FE3191E-2C94-D98F-CBAF-9E1A9DFB8CBB}"/>
          </ac:spMkLst>
        </pc:spChg>
        <pc:spChg chg="mod">
          <ac:chgData name="健 翁" userId="bedff36119963aae" providerId="LiveId" clId="{27ED6732-6F8F-5AFA-AF64-6D088C0F8B0A}" dt="2025-08-26T07:29:44.726" v="51224" actId="20577"/>
          <ac:spMkLst>
            <pc:docMk/>
            <pc:sldMk cId="765603998" sldId="340"/>
            <ac:spMk id="3" creationId="{EEEFDEAE-1A9D-9BE0-8F41-39E07A1C5F54}"/>
          </ac:spMkLst>
        </pc:spChg>
        <pc:spChg chg="mod">
          <ac:chgData name="健 翁" userId="bedff36119963aae" providerId="LiveId" clId="{27ED6732-6F8F-5AFA-AF64-6D088C0F8B0A}" dt="2025-08-26T03:06:55.296" v="50870" actId="1076"/>
          <ac:spMkLst>
            <pc:docMk/>
            <pc:sldMk cId="765603998" sldId="340"/>
            <ac:spMk id="4" creationId="{26992B48-9048-E706-7776-56F82DB93E6A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5" creationId="{6CEF29D0-39EF-B81D-A28A-CD31499285ED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6" creationId="{CE35278B-FE4D-3721-8BB3-7893CE03466E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7" creationId="{8AF67E6D-C689-CD50-EB14-C6E3B2E632F3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8" creationId="{441D4835-048D-2419-BD14-78CFE008752F}"/>
          </ac:spMkLst>
        </pc:spChg>
        <pc:spChg chg="add mod">
          <ac:chgData name="健 翁" userId="bedff36119963aae" providerId="LiveId" clId="{27ED6732-6F8F-5AFA-AF64-6D088C0F8B0A}" dt="2025-08-26T03:13:47.962" v="50910" actId="1076"/>
          <ac:spMkLst>
            <pc:docMk/>
            <pc:sldMk cId="765603998" sldId="340"/>
            <ac:spMk id="9" creationId="{1E23A61E-62C3-E2FC-4E3B-09FC260D2A14}"/>
          </ac:spMkLst>
        </pc:spChg>
        <pc:spChg chg="add mod">
          <ac:chgData name="健 翁" userId="bedff36119963aae" providerId="LiveId" clId="{27ED6732-6F8F-5AFA-AF64-6D088C0F8B0A}" dt="2025-08-26T03:17:34.552" v="51003"/>
          <ac:spMkLst>
            <pc:docMk/>
            <pc:sldMk cId="765603998" sldId="340"/>
            <ac:spMk id="13" creationId="{A6E69A3A-A22E-A499-8150-AD35AD745111}"/>
          </ac:spMkLst>
        </pc:spChg>
        <pc:spChg chg="add mod">
          <ac:chgData name="健 翁" userId="bedff36119963aae" providerId="LiveId" clId="{27ED6732-6F8F-5AFA-AF64-6D088C0F8B0A}" dt="2025-08-26T03:17:38.838" v="51004" actId="1076"/>
          <ac:spMkLst>
            <pc:docMk/>
            <pc:sldMk cId="765603998" sldId="340"/>
            <ac:spMk id="14" creationId="{4AD12D8E-F88B-6E8D-EEF1-2A6F17867E14}"/>
          </ac:spMkLst>
        </pc:spChg>
        <pc:spChg chg="add mod">
          <ac:chgData name="健 翁" userId="bedff36119963aae" providerId="LiveId" clId="{27ED6732-6F8F-5AFA-AF64-6D088C0F8B0A}" dt="2025-08-26T03:18:26.773" v="51026" actId="1076"/>
          <ac:spMkLst>
            <pc:docMk/>
            <pc:sldMk cId="765603998" sldId="340"/>
            <ac:spMk id="16" creationId="{BB724F58-228E-A04B-1731-E588223BB0EF}"/>
          </ac:spMkLst>
        </pc:spChg>
        <pc:spChg chg="add mod">
          <ac:chgData name="健 翁" userId="bedff36119963aae" providerId="LiveId" clId="{27ED6732-6F8F-5AFA-AF64-6D088C0F8B0A}" dt="2025-08-26T07:29:48.328" v="51226" actId="20577"/>
          <ac:spMkLst>
            <pc:docMk/>
            <pc:sldMk cId="765603998" sldId="340"/>
            <ac:spMk id="18" creationId="{E08FEE15-89DF-419C-FD3F-4FCFEF89494B}"/>
          </ac:spMkLst>
        </pc:spChg>
        <pc:spChg chg="add mod">
          <ac:chgData name="健 翁" userId="bedff36119963aae" providerId="LiveId" clId="{27ED6732-6F8F-5AFA-AF64-6D088C0F8B0A}" dt="2025-08-26T03:18:33.915" v="51027" actId="1076"/>
          <ac:spMkLst>
            <pc:docMk/>
            <pc:sldMk cId="765603998" sldId="340"/>
            <ac:spMk id="19" creationId="{284F66B9-00E3-33AC-C521-0229DE0D0DEE}"/>
          </ac:spMkLst>
        </pc:spChg>
        <pc:spChg chg="add mod">
          <ac:chgData name="健 翁" userId="bedff36119963aae" providerId="LiveId" clId="{27ED6732-6F8F-5AFA-AF64-6D088C0F8B0A}" dt="2025-08-26T07:29:37.494" v="51208" actId="20577"/>
          <ac:spMkLst>
            <pc:docMk/>
            <pc:sldMk cId="765603998" sldId="340"/>
            <ac:spMk id="33" creationId="{E3CF1797-908C-C5A3-868C-24209EEB12FB}"/>
          </ac:spMkLst>
        </pc:spChg>
        <pc:cxnChg chg="add mod">
          <ac:chgData name="健 翁" userId="bedff36119963aae" providerId="LiveId" clId="{27ED6732-6F8F-5AFA-AF64-6D088C0F8B0A}" dt="2025-08-26T03:13:47.962" v="50910" actId="1076"/>
          <ac:cxnSpMkLst>
            <pc:docMk/>
            <pc:sldMk cId="765603998" sldId="340"/>
            <ac:cxnSpMk id="11" creationId="{6C93C876-C09B-8051-E5A3-23F630458217}"/>
          </ac:cxnSpMkLst>
        </pc:cxnChg>
        <pc:cxnChg chg="add mod">
          <ac:chgData name="健 翁" userId="bedff36119963aae" providerId="LiveId" clId="{27ED6732-6F8F-5AFA-AF64-6D088C0F8B0A}" dt="2025-08-26T03:13:47.962" v="50910" actId="1076"/>
          <ac:cxnSpMkLst>
            <pc:docMk/>
            <pc:sldMk cId="765603998" sldId="340"/>
            <ac:cxnSpMk id="12" creationId="{CDA9D7F0-A8C8-8470-F3EC-99B6845E9CCA}"/>
          </ac:cxnSpMkLst>
        </pc:cxnChg>
        <pc:cxnChg chg="add mod">
          <ac:chgData name="健 翁" userId="bedff36119963aae" providerId="LiveId" clId="{27ED6732-6F8F-5AFA-AF64-6D088C0F8B0A}" dt="2025-08-26T03:17:48.534" v="51007" actId="14100"/>
          <ac:cxnSpMkLst>
            <pc:docMk/>
            <pc:sldMk cId="765603998" sldId="340"/>
            <ac:cxnSpMk id="20" creationId="{ED44C7C1-2A53-9345-1CBD-4EABCB4E818E}"/>
          </ac:cxnSpMkLst>
        </pc:cxnChg>
        <pc:cxnChg chg="add mod">
          <ac:chgData name="健 翁" userId="bedff36119963aae" providerId="LiveId" clId="{27ED6732-6F8F-5AFA-AF64-6D088C0F8B0A}" dt="2025-08-26T03:18:26.773" v="51026" actId="1076"/>
          <ac:cxnSpMkLst>
            <pc:docMk/>
            <pc:sldMk cId="765603998" sldId="340"/>
            <ac:cxnSpMk id="26" creationId="{CF103ECD-F1AC-98EE-639C-790B9CB7EDB7}"/>
          </ac:cxnSpMkLst>
        </pc:cxnChg>
      </pc:sldChg>
      <pc:sldChg chg="del">
        <pc:chgData name="健 翁" userId="bedff36119963aae" providerId="LiveId" clId="{27ED6732-6F8F-5AFA-AF64-6D088C0F8B0A}" dt="2025-08-16T08:05:07.540" v="9640" actId="2696"/>
        <pc:sldMkLst>
          <pc:docMk/>
          <pc:sldMk cId="2588044154" sldId="355"/>
        </pc:sldMkLst>
      </pc:sldChg>
      <pc:sldChg chg="del">
        <pc:chgData name="健 翁" userId="bedff36119963aae" providerId="LiveId" clId="{27ED6732-6F8F-5AFA-AF64-6D088C0F8B0A}" dt="2025-08-16T08:05:07.544" v="9643" actId="2696"/>
        <pc:sldMkLst>
          <pc:docMk/>
          <pc:sldMk cId="3685727389" sldId="356"/>
        </pc:sldMkLst>
      </pc:sldChg>
      <pc:sldChg chg="addSp delSp modSp add del mod">
        <pc:chgData name="健 翁" userId="bedff36119963aae" providerId="LiveId" clId="{27ED6732-6F8F-5AFA-AF64-6D088C0F8B0A}" dt="2025-08-16T08:05:07.555" v="9649" actId="2696"/>
        <pc:sldMkLst>
          <pc:docMk/>
          <pc:sldMk cId="3959014693" sldId="381"/>
        </pc:sldMkLst>
      </pc:sldChg>
      <pc:sldChg chg="modSp add del mod">
        <pc:chgData name="健 翁" userId="bedff36119963aae" providerId="LiveId" clId="{27ED6732-6F8F-5AFA-AF64-6D088C0F8B0A}" dt="2025-08-20T02:28:22.546" v="24776" actId="2696"/>
        <pc:sldMkLst>
          <pc:docMk/>
          <pc:sldMk cId="1363804738" sldId="473"/>
        </pc:sldMkLst>
      </pc:sldChg>
      <pc:sldChg chg="addSp delSp add del mod">
        <pc:chgData name="健 翁" userId="bedff36119963aae" providerId="LiveId" clId="{27ED6732-6F8F-5AFA-AF64-6D088C0F8B0A}" dt="2025-08-18T13:29:38.853" v="18142"/>
        <pc:sldMkLst>
          <pc:docMk/>
          <pc:sldMk cId="70467836" sldId="474"/>
        </pc:sldMkLst>
      </pc:sldChg>
      <pc:sldChg chg="modSp add del mod">
        <pc:chgData name="健 翁" userId="bedff36119963aae" providerId="LiveId" clId="{27ED6732-6F8F-5AFA-AF64-6D088C0F8B0A}" dt="2025-08-16T08:05:07.526" v="9632" actId="2696"/>
        <pc:sldMkLst>
          <pc:docMk/>
          <pc:sldMk cId="1042054828" sldId="474"/>
        </pc:sldMkLst>
      </pc:sldChg>
      <pc:sldChg chg="addSp delSp modSp add del mod">
        <pc:chgData name="健 翁" userId="bedff36119963aae" providerId="LiveId" clId="{27ED6732-6F8F-5AFA-AF64-6D088C0F8B0A}" dt="2025-08-20T02:28:22.591" v="24803" actId="2696"/>
        <pc:sldMkLst>
          <pc:docMk/>
          <pc:sldMk cId="2144997691" sldId="474"/>
        </pc:sldMkLst>
      </pc:sldChg>
      <pc:sldChg chg="new del">
        <pc:chgData name="健 翁" userId="bedff36119963aae" providerId="LiveId" clId="{27ED6732-6F8F-5AFA-AF64-6D088C0F8B0A}" dt="2025-08-18T13:33:44.203" v="18192" actId="2696"/>
        <pc:sldMkLst>
          <pc:docMk/>
          <pc:sldMk cId="699682959" sldId="475"/>
        </pc:sldMkLst>
      </pc:sldChg>
      <pc:sldChg chg="modSp add del mod ord">
        <pc:chgData name="健 翁" userId="bedff36119963aae" providerId="LiveId" clId="{27ED6732-6F8F-5AFA-AF64-6D088C0F8B0A}" dt="2025-08-20T02:28:22.577" v="24793" actId="2696"/>
        <pc:sldMkLst>
          <pc:docMk/>
          <pc:sldMk cId="1330267280" sldId="475"/>
        </pc:sldMkLst>
      </pc:sldChg>
      <pc:sldChg chg="modSp add del mod">
        <pc:chgData name="健 翁" userId="bedff36119963aae" providerId="LiveId" clId="{27ED6732-6F8F-5AFA-AF64-6D088C0F8B0A}" dt="2025-08-20T02:28:22.621" v="24824" actId="2696"/>
        <pc:sldMkLst>
          <pc:docMk/>
          <pc:sldMk cId="1529710749" sldId="476"/>
        </pc:sldMkLst>
      </pc:sldChg>
      <pc:sldChg chg="modSp new del mod">
        <pc:chgData name="健 翁" userId="bedff36119963aae" providerId="LiveId" clId="{27ED6732-6F8F-5AFA-AF64-6D088C0F8B0A}" dt="2025-08-20T02:28:22.606" v="24816" actId="2696"/>
        <pc:sldMkLst>
          <pc:docMk/>
          <pc:sldMk cId="224932125" sldId="477"/>
        </pc:sldMkLst>
      </pc:sldChg>
      <pc:sldChg chg="modSp add del mod">
        <pc:chgData name="健 翁" userId="bedff36119963aae" providerId="LiveId" clId="{27ED6732-6F8F-5AFA-AF64-6D088C0F8B0A}" dt="2025-08-20T02:28:22.565" v="24786" actId="2696"/>
        <pc:sldMkLst>
          <pc:docMk/>
          <pc:sldMk cId="3299692508" sldId="478"/>
        </pc:sldMkLst>
      </pc:sldChg>
      <pc:sldChg chg="addSp delSp modSp new del mod">
        <pc:chgData name="健 翁" userId="bedff36119963aae" providerId="LiveId" clId="{27ED6732-6F8F-5AFA-AF64-6D088C0F8B0A}" dt="2025-08-20T02:28:22.593" v="24804" actId="2696"/>
        <pc:sldMkLst>
          <pc:docMk/>
          <pc:sldMk cId="3343343247" sldId="479"/>
        </pc:sldMkLst>
      </pc:sldChg>
      <pc:sldChg chg="addSp delSp modSp add del mod">
        <pc:chgData name="健 翁" userId="bedff36119963aae" providerId="LiveId" clId="{27ED6732-6F8F-5AFA-AF64-6D088C0F8B0A}" dt="2025-08-20T02:28:22.607" v="24818" actId="2696"/>
        <pc:sldMkLst>
          <pc:docMk/>
          <pc:sldMk cId="2089855367" sldId="480"/>
        </pc:sldMkLst>
      </pc:sldChg>
      <pc:sldChg chg="add del">
        <pc:chgData name="健 翁" userId="bedff36119963aae" providerId="LiveId" clId="{27ED6732-6F8F-5AFA-AF64-6D088C0F8B0A}" dt="2025-08-18T14:38:52.020" v="19995" actId="2696"/>
        <pc:sldMkLst>
          <pc:docMk/>
          <pc:sldMk cId="3981763458" sldId="481"/>
        </pc:sldMkLst>
      </pc:sldChg>
      <pc:sldChg chg="modSp add del mod">
        <pc:chgData name="健 翁" userId="bedff36119963aae" providerId="LiveId" clId="{27ED6732-6F8F-5AFA-AF64-6D088C0F8B0A}" dt="2025-08-18T14:39:32.860" v="20014" actId="2696"/>
        <pc:sldMkLst>
          <pc:docMk/>
          <pc:sldMk cId="832739274" sldId="482"/>
        </pc:sldMkLst>
      </pc:sldChg>
      <pc:sldChg chg="add del">
        <pc:chgData name="健 翁" userId="bedff36119963aae" providerId="LiveId" clId="{27ED6732-6F8F-5AFA-AF64-6D088C0F8B0A}" dt="2025-08-18T14:42:40.234" v="20115" actId="2696"/>
        <pc:sldMkLst>
          <pc:docMk/>
          <pc:sldMk cId="3741436936" sldId="483"/>
        </pc:sldMkLst>
      </pc:sldChg>
      <pc:sldChg chg="add del">
        <pc:chgData name="健 翁" userId="bedff36119963aae" providerId="LiveId" clId="{27ED6732-6F8F-5AFA-AF64-6D088C0F8B0A}" dt="2025-08-18T14:42:40.243" v="20116" actId="2696"/>
        <pc:sldMkLst>
          <pc:docMk/>
          <pc:sldMk cId="3682773559" sldId="484"/>
        </pc:sldMkLst>
      </pc:sldChg>
      <pc:sldChg chg="add del">
        <pc:chgData name="健 翁" userId="bedff36119963aae" providerId="LiveId" clId="{27ED6732-6F8F-5AFA-AF64-6D088C0F8B0A}" dt="2025-08-18T14:42:40.253" v="20117" actId="2696"/>
        <pc:sldMkLst>
          <pc:docMk/>
          <pc:sldMk cId="3030624137" sldId="485"/>
        </pc:sldMkLst>
      </pc:sldChg>
      <pc:sldChg chg="addSp delSp modSp add del mod">
        <pc:chgData name="健 翁" userId="bedff36119963aae" providerId="LiveId" clId="{27ED6732-6F8F-5AFA-AF64-6D088C0F8B0A}" dt="2025-08-20T02:28:22.552" v="24779" actId="2696"/>
        <pc:sldMkLst>
          <pc:docMk/>
          <pc:sldMk cId="1247934140" sldId="486"/>
        </pc:sldMkLst>
      </pc:sldChg>
      <pc:sldChg chg="modSp add del mod">
        <pc:chgData name="健 翁" userId="bedff36119963aae" providerId="LiveId" clId="{27ED6732-6F8F-5AFA-AF64-6D088C0F8B0A}" dt="2025-08-18T14:41:30.183" v="20067" actId="2696"/>
        <pc:sldMkLst>
          <pc:docMk/>
          <pc:sldMk cId="2868611097" sldId="487"/>
        </pc:sldMkLst>
      </pc:sldChg>
      <pc:sldChg chg="addSp delSp modSp add del mod">
        <pc:chgData name="健 翁" userId="bedff36119963aae" providerId="LiveId" clId="{27ED6732-6F8F-5AFA-AF64-6D088C0F8B0A}" dt="2025-08-20T02:28:22.628" v="24831" actId="2696"/>
        <pc:sldMkLst>
          <pc:docMk/>
          <pc:sldMk cId="3265593267" sldId="488"/>
        </pc:sldMkLst>
      </pc:sldChg>
      <pc:sldChg chg="addSp delSp modSp add del mod">
        <pc:chgData name="健 翁" userId="bedff36119963aae" providerId="LiveId" clId="{27ED6732-6F8F-5AFA-AF64-6D088C0F8B0A}" dt="2025-08-20T02:28:22.601" v="24812" actId="2696"/>
        <pc:sldMkLst>
          <pc:docMk/>
          <pc:sldMk cId="2877541867" sldId="489"/>
        </pc:sldMkLst>
      </pc:sldChg>
      <pc:sldChg chg="addSp delSp modSp new del mod">
        <pc:chgData name="健 翁" userId="bedff36119963aae" providerId="LiveId" clId="{27ED6732-6F8F-5AFA-AF64-6D088C0F8B0A}" dt="2025-08-18T14:54:17.733" v="20359" actId="2696"/>
        <pc:sldMkLst>
          <pc:docMk/>
          <pc:sldMk cId="804209495" sldId="490"/>
        </pc:sldMkLst>
      </pc:sldChg>
      <pc:sldChg chg="addSp delSp modSp add del mod">
        <pc:chgData name="健 翁" userId="bedff36119963aae" providerId="LiveId" clId="{27ED6732-6F8F-5AFA-AF64-6D088C0F8B0A}" dt="2025-08-20T02:28:22.603" v="24814" actId="2696"/>
        <pc:sldMkLst>
          <pc:docMk/>
          <pc:sldMk cId="3173010308" sldId="491"/>
        </pc:sldMkLst>
      </pc:sldChg>
      <pc:sldChg chg="addSp modSp add del mod">
        <pc:chgData name="健 翁" userId="bedff36119963aae" providerId="LiveId" clId="{27ED6732-6F8F-5AFA-AF64-6D088C0F8B0A}" dt="2025-08-20T02:28:22.626" v="24828" actId="2696"/>
        <pc:sldMkLst>
          <pc:docMk/>
          <pc:sldMk cId="2152063538" sldId="492"/>
        </pc:sldMkLst>
      </pc:sldChg>
      <pc:sldChg chg="addSp delSp modSp add del mod">
        <pc:chgData name="健 翁" userId="bedff36119963aae" providerId="LiveId" clId="{27ED6732-6F8F-5AFA-AF64-6D088C0F8B0A}" dt="2025-08-20T02:28:22.554" v="24780" actId="2696"/>
        <pc:sldMkLst>
          <pc:docMk/>
          <pc:sldMk cId="462897230" sldId="493"/>
        </pc:sldMkLst>
      </pc:sldChg>
      <pc:sldChg chg="delSp modSp add del mod">
        <pc:chgData name="健 翁" userId="bedff36119963aae" providerId="LiveId" clId="{27ED6732-6F8F-5AFA-AF64-6D088C0F8B0A}" dt="2025-08-20T02:28:22.570" v="24789" actId="2696"/>
        <pc:sldMkLst>
          <pc:docMk/>
          <pc:sldMk cId="583937019" sldId="494"/>
        </pc:sldMkLst>
      </pc:sldChg>
      <pc:sldChg chg="delSp modSp add del mod">
        <pc:chgData name="健 翁" userId="bedff36119963aae" providerId="LiveId" clId="{27ED6732-6F8F-5AFA-AF64-6D088C0F8B0A}" dt="2025-08-18T15:02:17.077" v="20886" actId="2696"/>
        <pc:sldMkLst>
          <pc:docMk/>
          <pc:sldMk cId="1189321243" sldId="495"/>
        </pc:sldMkLst>
      </pc:sldChg>
      <pc:sldChg chg="modSp new del mod">
        <pc:chgData name="健 翁" userId="bedff36119963aae" providerId="LiveId" clId="{27ED6732-6F8F-5AFA-AF64-6D088C0F8B0A}" dt="2025-08-20T02:28:22.634" v="24837" actId="2696"/>
        <pc:sldMkLst>
          <pc:docMk/>
          <pc:sldMk cId="3396705590" sldId="495"/>
        </pc:sldMkLst>
      </pc:sldChg>
      <pc:sldChg chg="new del">
        <pc:chgData name="健 翁" userId="bedff36119963aae" providerId="LiveId" clId="{27ED6732-6F8F-5AFA-AF64-6D088C0F8B0A}" dt="2025-08-19T01:37:24.746" v="21421" actId="2696"/>
        <pc:sldMkLst>
          <pc:docMk/>
          <pc:sldMk cId="1695623764" sldId="496"/>
        </pc:sldMkLst>
      </pc:sldChg>
      <pc:sldChg chg="add del">
        <pc:chgData name="健 翁" userId="bedff36119963aae" providerId="LiveId" clId="{27ED6732-6F8F-5AFA-AF64-6D088C0F8B0A}" dt="2025-08-20T02:28:22.628" v="24830" actId="2696"/>
        <pc:sldMkLst>
          <pc:docMk/>
          <pc:sldMk cId="148572443" sldId="497"/>
        </pc:sldMkLst>
      </pc:sldChg>
      <pc:sldChg chg="delSp modSp add del mod">
        <pc:chgData name="健 翁" userId="bedff36119963aae" providerId="LiveId" clId="{27ED6732-6F8F-5AFA-AF64-6D088C0F8B0A}" dt="2025-08-20T02:28:22.563" v="24785" actId="2696"/>
        <pc:sldMkLst>
          <pc:docMk/>
          <pc:sldMk cId="38778521" sldId="498"/>
        </pc:sldMkLst>
      </pc:sldChg>
      <pc:sldChg chg="modSp new del mod">
        <pc:chgData name="健 翁" userId="bedff36119963aae" providerId="LiveId" clId="{27ED6732-6F8F-5AFA-AF64-6D088C0F8B0A}" dt="2025-08-20T02:28:22.596" v="24808" actId="2696"/>
        <pc:sldMkLst>
          <pc:docMk/>
          <pc:sldMk cId="3490466216" sldId="499"/>
        </pc:sldMkLst>
      </pc:sldChg>
      <pc:sldChg chg="addSp delSp modSp add del mod">
        <pc:chgData name="健 翁" userId="bedff36119963aae" providerId="LiveId" clId="{27ED6732-6F8F-5AFA-AF64-6D088C0F8B0A}" dt="2025-08-20T02:28:22.590" v="24802" actId="2696"/>
        <pc:sldMkLst>
          <pc:docMk/>
          <pc:sldMk cId="835946470" sldId="500"/>
        </pc:sldMkLst>
      </pc:sldChg>
      <pc:sldChg chg="delSp modSp add del mod">
        <pc:chgData name="健 翁" userId="bedff36119963aae" providerId="LiveId" clId="{27ED6732-6F8F-5AFA-AF64-6D088C0F8B0A}" dt="2025-08-20T02:28:22.606" v="24817" actId="2696"/>
        <pc:sldMkLst>
          <pc:docMk/>
          <pc:sldMk cId="3446419587" sldId="501"/>
        </pc:sldMkLst>
      </pc:sldChg>
      <pc:sldChg chg="addSp modSp new del mod">
        <pc:chgData name="健 翁" userId="bedff36119963aae" providerId="LiveId" clId="{27ED6732-6F8F-5AFA-AF64-6D088C0F8B0A}" dt="2025-08-20T02:28:22.571" v="24790" actId="2696"/>
        <pc:sldMkLst>
          <pc:docMk/>
          <pc:sldMk cId="829994301" sldId="502"/>
        </pc:sldMkLst>
      </pc:sldChg>
      <pc:sldChg chg="modSp new del mod">
        <pc:chgData name="健 翁" userId="bedff36119963aae" providerId="LiveId" clId="{27ED6732-6F8F-5AFA-AF64-6D088C0F8B0A}" dt="2025-08-20T02:28:22.632" v="24835" actId="2696"/>
        <pc:sldMkLst>
          <pc:docMk/>
          <pc:sldMk cId="3316915399" sldId="503"/>
        </pc:sldMkLst>
      </pc:sldChg>
      <pc:sldChg chg="modSp new del mod">
        <pc:chgData name="健 翁" userId="bedff36119963aae" providerId="LiveId" clId="{27ED6732-6F8F-5AFA-AF64-6D088C0F8B0A}" dt="2025-08-20T02:28:22.594" v="24806" actId="2696"/>
        <pc:sldMkLst>
          <pc:docMk/>
          <pc:sldMk cId="499579719" sldId="504"/>
        </pc:sldMkLst>
      </pc:sldChg>
      <pc:sldChg chg="modSp new del mod">
        <pc:chgData name="健 翁" userId="bedff36119963aae" providerId="LiveId" clId="{27ED6732-6F8F-5AFA-AF64-6D088C0F8B0A}" dt="2025-08-20T02:28:22.582" v="24796" actId="2696"/>
        <pc:sldMkLst>
          <pc:docMk/>
          <pc:sldMk cId="1407910109" sldId="505"/>
        </pc:sldMkLst>
      </pc:sldChg>
      <pc:sldChg chg="modSp new del mod">
        <pc:chgData name="健 翁" userId="bedff36119963aae" providerId="LiveId" clId="{27ED6732-6F8F-5AFA-AF64-6D088C0F8B0A}" dt="2025-08-20T02:28:22.593" v="24805" actId="2696"/>
        <pc:sldMkLst>
          <pc:docMk/>
          <pc:sldMk cId="3170392202" sldId="506"/>
        </pc:sldMkLst>
      </pc:sldChg>
      <pc:sldChg chg="modSp add del mod">
        <pc:chgData name="健 翁" userId="bedff36119963aae" providerId="LiveId" clId="{27ED6732-6F8F-5AFA-AF64-6D088C0F8B0A}" dt="2025-08-20T02:28:22.560" v="24783" actId="2696"/>
        <pc:sldMkLst>
          <pc:docMk/>
          <pc:sldMk cId="1622473909" sldId="507"/>
        </pc:sldMkLst>
      </pc:sldChg>
      <pc:sldChg chg="modSp new del mod">
        <pc:chgData name="健 翁" userId="bedff36119963aae" providerId="LiveId" clId="{27ED6732-6F8F-5AFA-AF64-6D088C0F8B0A}" dt="2025-08-20T02:28:22.582" v="24797" actId="2696"/>
        <pc:sldMkLst>
          <pc:docMk/>
          <pc:sldMk cId="1287901388" sldId="508"/>
        </pc:sldMkLst>
      </pc:sldChg>
      <pc:sldChg chg="add del">
        <pc:chgData name="健 翁" userId="bedff36119963aae" providerId="LiveId" clId="{27ED6732-6F8F-5AFA-AF64-6D088C0F8B0A}" dt="2025-08-14T13:56:11.436" v="6135" actId="2696"/>
        <pc:sldMkLst>
          <pc:docMk/>
          <pc:sldMk cId="1518614724" sldId="5089"/>
        </pc:sldMkLst>
      </pc:sldChg>
      <pc:sldChg chg="modSp add del mod modShow">
        <pc:chgData name="健 翁" userId="bedff36119963aae" providerId="LiveId" clId="{27ED6732-6F8F-5AFA-AF64-6D088C0F8B0A}" dt="2025-08-16T08:05:07.506" v="9623" actId="2696"/>
        <pc:sldMkLst>
          <pc:docMk/>
          <pc:sldMk cId="2989900007" sldId="5150"/>
        </pc:sldMkLst>
      </pc:sldChg>
      <pc:sldChg chg="del">
        <pc:chgData name="健 翁" userId="bedff36119963aae" providerId="LiveId" clId="{27ED6732-6F8F-5AFA-AF64-6D088C0F8B0A}" dt="2025-08-16T08:05:07.496" v="9621" actId="2696"/>
        <pc:sldMkLst>
          <pc:docMk/>
          <pc:sldMk cId="1939928746" sldId="5226"/>
        </pc:sldMkLst>
      </pc:sldChg>
      <pc:sldChg chg="del">
        <pc:chgData name="健 翁" userId="bedff36119963aae" providerId="LiveId" clId="{27ED6732-6F8F-5AFA-AF64-6D088C0F8B0A}" dt="2025-08-16T08:05:07.513" v="9628" actId="2696"/>
        <pc:sldMkLst>
          <pc:docMk/>
          <pc:sldMk cId="1533049159" sldId="5227"/>
        </pc:sldMkLst>
      </pc:sldChg>
      <pc:sldChg chg="del">
        <pc:chgData name="健 翁" userId="bedff36119963aae" providerId="LiveId" clId="{27ED6732-6F8F-5AFA-AF64-6D088C0F8B0A}" dt="2025-08-16T08:05:07.538" v="9638" actId="2696"/>
        <pc:sldMkLst>
          <pc:docMk/>
          <pc:sldMk cId="4071989764" sldId="5228"/>
        </pc:sldMkLst>
      </pc:sldChg>
      <pc:sldChg chg="del">
        <pc:chgData name="健 翁" userId="bedff36119963aae" providerId="LiveId" clId="{27ED6732-6F8F-5AFA-AF64-6D088C0F8B0A}" dt="2025-08-16T08:05:07.529" v="9635" actId="2696"/>
        <pc:sldMkLst>
          <pc:docMk/>
          <pc:sldMk cId="2722332047" sldId="5229"/>
        </pc:sldMkLst>
      </pc:sldChg>
      <pc:sldChg chg="del">
        <pc:chgData name="健 翁" userId="bedff36119963aae" providerId="LiveId" clId="{27ED6732-6F8F-5AFA-AF64-6D088C0F8B0A}" dt="2025-08-16T08:05:07.539" v="9639" actId="2696"/>
        <pc:sldMkLst>
          <pc:docMk/>
          <pc:sldMk cId="2237874085" sldId="5230"/>
        </pc:sldMkLst>
      </pc:sldChg>
      <pc:sldChg chg="del">
        <pc:chgData name="健 翁" userId="bedff36119963aae" providerId="LiveId" clId="{27ED6732-6F8F-5AFA-AF64-6D088C0F8B0A}" dt="2025-08-16T08:05:07.514" v="9629" actId="2696"/>
        <pc:sldMkLst>
          <pc:docMk/>
          <pc:sldMk cId="3609583" sldId="5231"/>
        </pc:sldMkLst>
      </pc:sldChg>
      <pc:sldChg chg="modSp del mod">
        <pc:chgData name="健 翁" userId="bedff36119963aae" providerId="LiveId" clId="{27ED6732-6F8F-5AFA-AF64-6D088C0F8B0A}" dt="2025-08-16T08:05:07.564" v="9661" actId="2696"/>
        <pc:sldMkLst>
          <pc:docMk/>
          <pc:sldMk cId="3925223010" sldId="5232"/>
        </pc:sldMkLst>
      </pc:sldChg>
      <pc:sldChg chg="addSp modSp new del mod">
        <pc:chgData name="健 翁" userId="bedff36119963aae" providerId="LiveId" clId="{27ED6732-6F8F-5AFA-AF64-6D088C0F8B0A}" dt="2025-08-16T08:05:07.558" v="9652" actId="2696"/>
        <pc:sldMkLst>
          <pc:docMk/>
          <pc:sldMk cId="1353207460" sldId="5233"/>
        </pc:sldMkLst>
      </pc:sldChg>
      <pc:sldChg chg="addSp delSp modSp add del mod">
        <pc:chgData name="健 翁" userId="bedff36119963aae" providerId="LiveId" clId="{27ED6732-6F8F-5AFA-AF64-6D088C0F8B0A}" dt="2025-08-16T08:05:07.560" v="9654" actId="2696"/>
        <pc:sldMkLst>
          <pc:docMk/>
          <pc:sldMk cId="3780543509" sldId="5234"/>
        </pc:sldMkLst>
      </pc:sldChg>
      <pc:sldChg chg="modSp new del mod">
        <pc:chgData name="健 翁" userId="bedff36119963aae" providerId="LiveId" clId="{27ED6732-6F8F-5AFA-AF64-6D088C0F8B0A}" dt="2025-08-16T08:05:07.510" v="9626" actId="2696"/>
        <pc:sldMkLst>
          <pc:docMk/>
          <pc:sldMk cId="3021816735" sldId="5235"/>
        </pc:sldMkLst>
      </pc:sldChg>
      <pc:sldChg chg="addSp modSp new del mod">
        <pc:chgData name="健 翁" userId="bedff36119963aae" providerId="LiveId" clId="{27ED6732-6F8F-5AFA-AF64-6D088C0F8B0A}" dt="2025-08-16T08:05:07.565" v="9662" actId="2696"/>
        <pc:sldMkLst>
          <pc:docMk/>
          <pc:sldMk cId="2696310980" sldId="5236"/>
        </pc:sldMkLst>
      </pc:sldChg>
      <pc:sldChg chg="addSp delSp modSp new del mod">
        <pc:chgData name="健 翁" userId="bedff36119963aae" providerId="LiveId" clId="{27ED6732-6F8F-5AFA-AF64-6D088C0F8B0A}" dt="2025-08-16T08:05:07.549" v="9648" actId="2696"/>
        <pc:sldMkLst>
          <pc:docMk/>
          <pc:sldMk cId="2236067346" sldId="5237"/>
        </pc:sldMkLst>
      </pc:sldChg>
      <pc:sldChg chg="delSp modSp add del mod">
        <pc:chgData name="健 翁" userId="bedff36119963aae" providerId="LiveId" clId="{27ED6732-6F8F-5AFA-AF64-6D088C0F8B0A}" dt="2025-08-16T08:05:07.562" v="9658" actId="2696"/>
        <pc:sldMkLst>
          <pc:docMk/>
          <pc:sldMk cId="2463597790" sldId="5238"/>
        </pc:sldMkLst>
      </pc:sldChg>
      <pc:sldChg chg="addSp delSp modSp add del mod">
        <pc:chgData name="健 翁" userId="bedff36119963aae" providerId="LiveId" clId="{27ED6732-6F8F-5AFA-AF64-6D088C0F8B0A}" dt="2025-08-16T08:05:07.581" v="9670" actId="2696"/>
        <pc:sldMkLst>
          <pc:docMk/>
          <pc:sldMk cId="1771969604" sldId="5239"/>
        </pc:sldMkLst>
      </pc:sldChg>
      <pc:sldChg chg="addSp delSp modSp add del mod">
        <pc:chgData name="健 翁" userId="bedff36119963aae" providerId="LiveId" clId="{27ED6732-6F8F-5AFA-AF64-6D088C0F8B0A}" dt="2025-08-16T08:05:07.559" v="9653" actId="2696"/>
        <pc:sldMkLst>
          <pc:docMk/>
          <pc:sldMk cId="2081117329" sldId="5240"/>
        </pc:sldMkLst>
      </pc:sldChg>
      <pc:sldChg chg="modSp add del mod">
        <pc:chgData name="健 翁" userId="bedff36119963aae" providerId="LiveId" clId="{27ED6732-6F8F-5AFA-AF64-6D088C0F8B0A}" dt="2025-08-16T08:05:07.512" v="9627" actId="2696"/>
        <pc:sldMkLst>
          <pc:docMk/>
          <pc:sldMk cId="158104744" sldId="5241"/>
        </pc:sldMkLst>
      </pc:sldChg>
      <pc:sldChg chg="addSp delSp modSp add del mod">
        <pc:chgData name="健 翁" userId="bedff36119963aae" providerId="LiveId" clId="{27ED6732-6F8F-5AFA-AF64-6D088C0F8B0A}" dt="2025-08-16T08:05:07.546" v="9645" actId="2696"/>
        <pc:sldMkLst>
          <pc:docMk/>
          <pc:sldMk cId="1548478538" sldId="5242"/>
        </pc:sldMkLst>
      </pc:sldChg>
      <pc:sldChg chg="addSp delSp modSp new del mod">
        <pc:chgData name="健 翁" userId="bedff36119963aae" providerId="LiveId" clId="{27ED6732-6F8F-5AFA-AF64-6D088C0F8B0A}" dt="2025-08-16T08:05:07.547" v="9646" actId="2696"/>
        <pc:sldMkLst>
          <pc:docMk/>
          <pc:sldMk cId="817180369" sldId="5243"/>
        </pc:sldMkLst>
      </pc:sldChg>
      <pc:sldChg chg="modSp new del mod">
        <pc:chgData name="健 翁" userId="bedff36119963aae" providerId="LiveId" clId="{27ED6732-6F8F-5AFA-AF64-6D088C0F8B0A}" dt="2025-08-16T08:05:07.528" v="9634" actId="2696"/>
        <pc:sldMkLst>
          <pc:docMk/>
          <pc:sldMk cId="1357406614" sldId="5244"/>
        </pc:sldMkLst>
      </pc:sldChg>
      <pc:sldChg chg="addSp delSp modSp new del mod">
        <pc:chgData name="健 翁" userId="bedff36119963aae" providerId="LiveId" clId="{27ED6732-6F8F-5AFA-AF64-6D088C0F8B0A}" dt="2025-08-16T08:05:07.574" v="9665" actId="2696"/>
        <pc:sldMkLst>
          <pc:docMk/>
          <pc:sldMk cId="2596850472" sldId="5245"/>
        </pc:sldMkLst>
      </pc:sldChg>
      <pc:sldChg chg="addSp modSp new del mod">
        <pc:chgData name="健 翁" userId="bedff36119963aae" providerId="LiveId" clId="{27ED6732-6F8F-5AFA-AF64-6D088C0F8B0A}" dt="2025-08-16T08:05:07.542" v="9642" actId="2696"/>
        <pc:sldMkLst>
          <pc:docMk/>
          <pc:sldMk cId="2106385271" sldId="5246"/>
        </pc:sldMkLst>
      </pc:sldChg>
      <pc:sldChg chg="addSp delSp modSp add del mod">
        <pc:chgData name="健 翁" userId="bedff36119963aae" providerId="LiveId" clId="{27ED6732-6F8F-5AFA-AF64-6D088C0F8B0A}" dt="2025-08-16T08:05:07.577" v="9669" actId="2696"/>
        <pc:sldMkLst>
          <pc:docMk/>
          <pc:sldMk cId="239998134" sldId="5247"/>
        </pc:sldMkLst>
      </pc:sldChg>
      <pc:sldChg chg="addSp delSp modSp add del mod">
        <pc:chgData name="健 翁" userId="bedff36119963aae" providerId="LiveId" clId="{27ED6732-6F8F-5AFA-AF64-6D088C0F8B0A}" dt="2025-08-16T08:05:07.576" v="9667" actId="2696"/>
        <pc:sldMkLst>
          <pc:docMk/>
          <pc:sldMk cId="3158229819" sldId="5248"/>
        </pc:sldMkLst>
      </pc:sldChg>
      <pc:sldChg chg="addSp modSp new del mod">
        <pc:chgData name="健 翁" userId="bedff36119963aae" providerId="LiveId" clId="{27ED6732-6F8F-5AFA-AF64-6D088C0F8B0A}" dt="2025-08-16T08:05:07.527" v="9633" actId="2696"/>
        <pc:sldMkLst>
          <pc:docMk/>
          <pc:sldMk cId="3023845610" sldId="5249"/>
        </pc:sldMkLst>
      </pc:sldChg>
      <pc:sldChg chg="add del">
        <pc:chgData name="健 翁" userId="bedff36119963aae" providerId="LiveId" clId="{27ED6732-6F8F-5AFA-AF64-6D088C0F8B0A}" dt="2025-08-14T12:52:02.728" v="4703"/>
        <pc:sldMkLst>
          <pc:docMk/>
          <pc:sldMk cId="4011598067" sldId="5249"/>
        </pc:sldMkLst>
      </pc:sldChg>
      <pc:sldChg chg="addSp modSp new del mod">
        <pc:chgData name="健 翁" userId="bedff36119963aae" providerId="LiveId" clId="{27ED6732-6F8F-5AFA-AF64-6D088C0F8B0A}" dt="2025-08-16T08:05:07.563" v="9659" actId="2696"/>
        <pc:sldMkLst>
          <pc:docMk/>
          <pc:sldMk cId="3857069032" sldId="5250"/>
        </pc:sldMkLst>
      </pc:sldChg>
      <pc:sldChg chg="addSp modSp new del mod">
        <pc:chgData name="健 翁" userId="bedff36119963aae" providerId="LiveId" clId="{27ED6732-6F8F-5AFA-AF64-6D088C0F8B0A}" dt="2025-08-16T08:05:07.561" v="9657" actId="2696"/>
        <pc:sldMkLst>
          <pc:docMk/>
          <pc:sldMk cId="922295634" sldId="5251"/>
        </pc:sldMkLst>
      </pc:sldChg>
      <pc:sldChg chg="modSp new del mod">
        <pc:chgData name="健 翁" userId="bedff36119963aae" providerId="LiveId" clId="{27ED6732-6F8F-5AFA-AF64-6D088C0F8B0A}" dt="2025-08-16T08:05:07.563" v="9660" actId="2696"/>
        <pc:sldMkLst>
          <pc:docMk/>
          <pc:sldMk cId="2723100733" sldId="5252"/>
        </pc:sldMkLst>
      </pc:sldChg>
      <pc:sldChg chg="modSp new del mod">
        <pc:chgData name="健 翁" userId="bedff36119963aae" providerId="LiveId" clId="{27ED6732-6F8F-5AFA-AF64-6D088C0F8B0A}" dt="2025-08-16T08:05:07.560" v="9655" actId="2696"/>
        <pc:sldMkLst>
          <pc:docMk/>
          <pc:sldMk cId="527985682" sldId="5253"/>
        </pc:sldMkLst>
      </pc:sldChg>
      <pc:sldChg chg="modSp new del mod">
        <pc:chgData name="健 翁" userId="bedff36119963aae" providerId="LiveId" clId="{27ED6732-6F8F-5AFA-AF64-6D088C0F8B0A}" dt="2025-08-16T08:05:07.545" v="9644" actId="2696"/>
        <pc:sldMkLst>
          <pc:docMk/>
          <pc:sldMk cId="2682091621" sldId="5254"/>
        </pc:sldMkLst>
      </pc:sldChg>
      <pc:sldChg chg="modSp add del mod">
        <pc:chgData name="健 翁" userId="bedff36119963aae" providerId="LiveId" clId="{27ED6732-6F8F-5AFA-AF64-6D088C0F8B0A}" dt="2025-08-16T08:05:07.548" v="9647" actId="2696"/>
        <pc:sldMkLst>
          <pc:docMk/>
          <pc:sldMk cId="3522635537" sldId="5255"/>
        </pc:sldMkLst>
      </pc:sldChg>
      <pc:sldChg chg="addSp delSp modSp new del mod modAnim">
        <pc:chgData name="健 翁" userId="bedff36119963aae" providerId="LiveId" clId="{27ED6732-6F8F-5AFA-AF64-6D088C0F8B0A}" dt="2025-08-16T08:05:07.557" v="9651" actId="2696"/>
        <pc:sldMkLst>
          <pc:docMk/>
          <pc:sldMk cId="2385472010" sldId="5256"/>
        </pc:sldMkLst>
      </pc:sldChg>
      <pc:sldChg chg="addSp delSp modSp new del mod delAnim modAnim">
        <pc:chgData name="健 翁" userId="bedff36119963aae" providerId="LiveId" clId="{27ED6732-6F8F-5AFA-AF64-6D088C0F8B0A}" dt="2025-08-16T08:05:07.566" v="9663" actId="2696"/>
        <pc:sldMkLst>
          <pc:docMk/>
          <pc:sldMk cId="3519570468" sldId="5257"/>
        </pc:sldMkLst>
      </pc:sldChg>
      <pc:sldChg chg="addSp delSp modSp add del mod">
        <pc:chgData name="健 翁" userId="bedff36119963aae" providerId="LiveId" clId="{27ED6732-6F8F-5AFA-AF64-6D088C0F8B0A}" dt="2025-08-16T08:05:07.516" v="9630" actId="2696"/>
        <pc:sldMkLst>
          <pc:docMk/>
          <pc:sldMk cId="2212625786" sldId="5258"/>
        </pc:sldMkLst>
      </pc:sldChg>
      <pc:sldChg chg="addSp modSp new del mod">
        <pc:chgData name="健 翁" userId="bedff36119963aae" providerId="LiveId" clId="{27ED6732-6F8F-5AFA-AF64-6D088C0F8B0A}" dt="2025-08-16T08:05:07.576" v="9668" actId="2696"/>
        <pc:sldMkLst>
          <pc:docMk/>
          <pc:sldMk cId="2904109490" sldId="5259"/>
        </pc:sldMkLst>
      </pc:sldChg>
      <pc:sldChg chg="addSp modSp new del mod">
        <pc:chgData name="健 翁" userId="bedff36119963aae" providerId="LiveId" clId="{27ED6732-6F8F-5AFA-AF64-6D088C0F8B0A}" dt="2025-08-14T14:24:49.581" v="7036" actId="2696"/>
        <pc:sldMkLst>
          <pc:docMk/>
          <pc:sldMk cId="392030573" sldId="5260"/>
        </pc:sldMkLst>
      </pc:sldChg>
      <pc:sldChg chg="modSp add del mod">
        <pc:chgData name="健 翁" userId="bedff36119963aae" providerId="LiveId" clId="{27ED6732-6F8F-5AFA-AF64-6D088C0F8B0A}" dt="2025-08-16T08:05:07.531" v="9637" actId="2696"/>
        <pc:sldMkLst>
          <pc:docMk/>
          <pc:sldMk cId="4028405691" sldId="5260"/>
        </pc:sldMkLst>
      </pc:sldChg>
      <pc:sldChg chg="modSp add del mod">
        <pc:chgData name="健 翁" userId="bedff36119963aae" providerId="LiveId" clId="{27ED6732-6F8F-5AFA-AF64-6D088C0F8B0A}" dt="2025-08-16T08:05:07.575" v="9666" actId="2696"/>
        <pc:sldMkLst>
          <pc:docMk/>
          <pc:sldMk cId="1357619832" sldId="5261"/>
        </pc:sldMkLst>
      </pc:sldChg>
      <pc:sldChg chg="add del">
        <pc:chgData name="健 翁" userId="bedff36119963aae" providerId="LiveId" clId="{27ED6732-6F8F-5AFA-AF64-6D088C0F8B0A}" dt="2025-08-14T14:25:14.691" v="7115"/>
        <pc:sldMkLst>
          <pc:docMk/>
          <pc:sldMk cId="2398316148" sldId="5261"/>
        </pc:sldMkLst>
      </pc:sldChg>
      <pc:sldChg chg="modSp add del mod">
        <pc:chgData name="健 翁" userId="bedff36119963aae" providerId="LiveId" clId="{27ED6732-6F8F-5AFA-AF64-6D088C0F8B0A}" dt="2025-08-14T14:27:01.640" v="7293"/>
        <pc:sldMkLst>
          <pc:docMk/>
          <pc:sldMk cId="2595471682" sldId="5261"/>
        </pc:sldMkLst>
      </pc:sldChg>
      <pc:sldChg chg="add del">
        <pc:chgData name="健 翁" userId="bedff36119963aae" providerId="LiveId" clId="{27ED6732-6F8F-5AFA-AF64-6D088C0F8B0A}" dt="2025-08-14T14:27:36.426" v="7355"/>
        <pc:sldMkLst>
          <pc:docMk/>
          <pc:sldMk cId="307521369" sldId="5262"/>
        </pc:sldMkLst>
      </pc:sldChg>
      <pc:sldChg chg="addSp delSp modSp new del mod">
        <pc:chgData name="健 翁" userId="bedff36119963aae" providerId="LiveId" clId="{27ED6732-6F8F-5AFA-AF64-6D088C0F8B0A}" dt="2025-08-16T08:05:07.507" v="9624" actId="2696"/>
        <pc:sldMkLst>
          <pc:docMk/>
          <pc:sldMk cId="1511469358" sldId="5262"/>
        </pc:sldMkLst>
      </pc:sldChg>
      <pc:sldChg chg="addSp delSp modSp add del mod">
        <pc:chgData name="健 翁" userId="bedff36119963aae" providerId="LiveId" clId="{27ED6732-6F8F-5AFA-AF64-6D088C0F8B0A}" dt="2025-08-16T08:05:07.530" v="9636" actId="2696"/>
        <pc:sldMkLst>
          <pc:docMk/>
          <pc:sldMk cId="3528441278" sldId="5263"/>
        </pc:sldMkLst>
      </pc:sldChg>
      <pc:sldChg chg="addSp modSp add del mod">
        <pc:chgData name="健 翁" userId="bedff36119963aae" providerId="LiveId" clId="{27ED6732-6F8F-5AFA-AF64-6D088C0F8B0A}" dt="2025-08-16T08:05:07.541" v="9641" actId="2696"/>
        <pc:sldMkLst>
          <pc:docMk/>
          <pc:sldMk cId="2796532364" sldId="5264"/>
        </pc:sldMkLst>
      </pc:sldChg>
      <pc:sldChg chg="addSp modSp new del mod">
        <pc:chgData name="健 翁" userId="bedff36119963aae" providerId="LiveId" clId="{27ED6732-6F8F-5AFA-AF64-6D088C0F8B0A}" dt="2025-08-16T08:05:07.561" v="9656" actId="2696"/>
        <pc:sldMkLst>
          <pc:docMk/>
          <pc:sldMk cId="1988293799" sldId="5265"/>
        </pc:sldMkLst>
      </pc:sldChg>
      <pc:sldChg chg="addSp modSp new del mod">
        <pc:chgData name="健 翁" userId="bedff36119963aae" providerId="LiveId" clId="{27ED6732-6F8F-5AFA-AF64-6D088C0F8B0A}" dt="2025-08-16T08:05:07.517" v="9631" actId="2696"/>
        <pc:sldMkLst>
          <pc:docMk/>
          <pc:sldMk cId="3654642020" sldId="5266"/>
        </pc:sldMkLst>
      </pc:sldChg>
      <pc:sldChg chg="addSp modSp new del mod">
        <pc:chgData name="健 翁" userId="bedff36119963aae" providerId="LiveId" clId="{27ED6732-6F8F-5AFA-AF64-6D088C0F8B0A}" dt="2025-08-16T08:05:07.497" v="9622" actId="2696"/>
        <pc:sldMkLst>
          <pc:docMk/>
          <pc:sldMk cId="4291042357" sldId="5267"/>
        </pc:sldMkLst>
      </pc:sldChg>
      <pc:sldChg chg="modSp new del mod">
        <pc:chgData name="健 翁" userId="bedff36119963aae" providerId="LiveId" clId="{27ED6732-6F8F-5AFA-AF64-6D088C0F8B0A}" dt="2025-08-15T02:40:28.084" v="9116" actId="2696"/>
        <pc:sldMkLst>
          <pc:docMk/>
          <pc:sldMk cId="3759677275" sldId="5268"/>
        </pc:sldMkLst>
      </pc:sldChg>
      <pc:sldChg chg="addSp delSp modSp add del mod">
        <pc:chgData name="健 翁" userId="bedff36119963aae" providerId="LiveId" clId="{27ED6732-6F8F-5AFA-AF64-6D088C0F8B0A}" dt="2025-08-16T08:05:07.573" v="9664" actId="2696"/>
        <pc:sldMkLst>
          <pc:docMk/>
          <pc:sldMk cId="3959583807" sldId="5268"/>
        </pc:sldMkLst>
      </pc:sldChg>
    </pc:docChg>
  </pc:docChgLst>
  <pc:docChgLst>
    <pc:chgData name="健 翁" userId="bedff36119963aae" providerId="LiveId" clId="{AF407B59-24CC-3E4A-9232-B4969C78804B}"/>
    <pc:docChg chg="delSld modSld">
      <pc:chgData name="健 翁" userId="bedff36119963aae" providerId="LiveId" clId="{AF407B59-24CC-3E4A-9232-B4969C78804B}" dt="2025-08-04T08:32:15.469" v="256" actId="2696"/>
      <pc:docMkLst>
        <pc:docMk/>
      </pc:docMkLst>
      <pc:sldChg chg="modSp mod">
        <pc:chgData name="健 翁" userId="bedff36119963aae" providerId="LiveId" clId="{AF407B59-24CC-3E4A-9232-B4969C78804B}" dt="2025-08-04T08:29:53.486" v="66" actId="20577"/>
        <pc:sldMkLst>
          <pc:docMk/>
          <pc:sldMk cId="2548739364" sldId="256"/>
        </pc:sldMkLst>
      </pc:sldChg>
      <pc:sldChg chg="modSp mod">
        <pc:chgData name="健 翁" userId="bedff36119963aae" providerId="LiveId" clId="{AF407B59-24CC-3E4A-9232-B4969C78804B}" dt="2025-08-04T08:31:39.837" v="206" actId="20577"/>
        <pc:sldMkLst>
          <pc:docMk/>
          <pc:sldMk cId="39619622" sldId="257"/>
        </pc:sldMkLst>
      </pc:sldChg>
      <pc:sldChg chg="del">
        <pc:chgData name="健 翁" userId="bedff36119963aae" providerId="LiveId" clId="{AF407B59-24CC-3E4A-9232-B4969C78804B}" dt="2025-08-04T08:32:15.046" v="207" actId="2696"/>
        <pc:sldMkLst>
          <pc:docMk/>
          <pc:sldMk cId="1848312201" sldId="258"/>
        </pc:sldMkLst>
      </pc:sldChg>
      <pc:sldChg chg="del">
        <pc:chgData name="健 翁" userId="bedff36119963aae" providerId="LiveId" clId="{AF407B59-24CC-3E4A-9232-B4969C78804B}" dt="2025-08-04T08:32:15.070" v="211" actId="2696"/>
        <pc:sldMkLst>
          <pc:docMk/>
          <pc:sldMk cId="529651272" sldId="264"/>
        </pc:sldMkLst>
      </pc:sldChg>
      <pc:sldChg chg="del">
        <pc:chgData name="健 翁" userId="bedff36119963aae" providerId="LiveId" clId="{AF407B59-24CC-3E4A-9232-B4969C78804B}" dt="2025-08-04T08:32:15.058" v="209" actId="2696"/>
        <pc:sldMkLst>
          <pc:docMk/>
          <pc:sldMk cId="1136956135" sldId="265"/>
        </pc:sldMkLst>
      </pc:sldChg>
      <pc:sldChg chg="del">
        <pc:chgData name="健 翁" userId="bedff36119963aae" providerId="LiveId" clId="{AF407B59-24CC-3E4A-9232-B4969C78804B}" dt="2025-08-04T08:32:15.126" v="215" actId="2696"/>
        <pc:sldMkLst>
          <pc:docMk/>
          <pc:sldMk cId="2383272540" sldId="266"/>
        </pc:sldMkLst>
      </pc:sldChg>
      <pc:sldChg chg="del">
        <pc:chgData name="健 翁" userId="bedff36119963aae" providerId="LiveId" clId="{AF407B59-24CC-3E4A-9232-B4969C78804B}" dt="2025-08-04T08:32:15.312" v="245" actId="2696"/>
        <pc:sldMkLst>
          <pc:docMk/>
          <pc:sldMk cId="2058716841" sldId="267"/>
        </pc:sldMkLst>
      </pc:sldChg>
      <pc:sldChg chg="del">
        <pc:chgData name="健 翁" userId="bedff36119963aae" providerId="LiveId" clId="{AF407B59-24CC-3E4A-9232-B4969C78804B}" dt="2025-08-04T08:32:15.147" v="217" actId="2696"/>
        <pc:sldMkLst>
          <pc:docMk/>
          <pc:sldMk cId="2840851764" sldId="268"/>
        </pc:sldMkLst>
      </pc:sldChg>
      <pc:sldChg chg="del">
        <pc:chgData name="健 翁" userId="bedff36119963aae" providerId="LiveId" clId="{AF407B59-24CC-3E4A-9232-B4969C78804B}" dt="2025-08-04T08:32:15.258" v="238" actId="2696"/>
        <pc:sldMkLst>
          <pc:docMk/>
          <pc:sldMk cId="3003769764" sldId="269"/>
        </pc:sldMkLst>
      </pc:sldChg>
      <pc:sldChg chg="del">
        <pc:chgData name="健 翁" userId="bedff36119963aae" providerId="LiveId" clId="{AF407B59-24CC-3E4A-9232-B4969C78804B}" dt="2025-08-04T08:32:15.206" v="232" actId="2696"/>
        <pc:sldMkLst>
          <pc:docMk/>
          <pc:sldMk cId="1446956432" sldId="270"/>
        </pc:sldMkLst>
      </pc:sldChg>
      <pc:sldChg chg="del">
        <pc:chgData name="健 翁" userId="bedff36119963aae" providerId="LiveId" clId="{AF407B59-24CC-3E4A-9232-B4969C78804B}" dt="2025-08-04T08:32:15.321" v="248" actId="2696"/>
        <pc:sldMkLst>
          <pc:docMk/>
          <pc:sldMk cId="1410791842" sldId="271"/>
        </pc:sldMkLst>
      </pc:sldChg>
      <pc:sldChg chg="del">
        <pc:chgData name="健 翁" userId="bedff36119963aae" providerId="LiveId" clId="{AF407B59-24CC-3E4A-9232-B4969C78804B}" dt="2025-08-04T08:32:15.264" v="242" actId="2696"/>
        <pc:sldMkLst>
          <pc:docMk/>
          <pc:sldMk cId="1407638139" sldId="272"/>
        </pc:sldMkLst>
      </pc:sldChg>
      <pc:sldChg chg="del">
        <pc:chgData name="健 翁" userId="bedff36119963aae" providerId="LiveId" clId="{AF407B59-24CC-3E4A-9232-B4969C78804B}" dt="2025-08-04T08:32:15.181" v="229" actId="2696"/>
        <pc:sldMkLst>
          <pc:docMk/>
          <pc:sldMk cId="3520861295" sldId="273"/>
        </pc:sldMkLst>
      </pc:sldChg>
      <pc:sldChg chg="del">
        <pc:chgData name="健 翁" userId="bedff36119963aae" providerId="LiveId" clId="{AF407B59-24CC-3E4A-9232-B4969C78804B}" dt="2025-08-04T08:32:15.438" v="255" actId="2696"/>
        <pc:sldMkLst>
          <pc:docMk/>
          <pc:sldMk cId="901369015" sldId="274"/>
        </pc:sldMkLst>
      </pc:sldChg>
      <pc:sldChg chg="del">
        <pc:chgData name="健 翁" userId="bedff36119963aae" providerId="LiveId" clId="{AF407B59-24CC-3E4A-9232-B4969C78804B}" dt="2025-08-04T08:32:15.469" v="256" actId="2696"/>
        <pc:sldMkLst>
          <pc:docMk/>
          <pc:sldMk cId="2423072054" sldId="275"/>
        </pc:sldMkLst>
      </pc:sldChg>
      <pc:sldChg chg="del">
        <pc:chgData name="健 翁" userId="bedff36119963aae" providerId="LiveId" clId="{AF407B59-24CC-3E4A-9232-B4969C78804B}" dt="2025-08-04T08:32:15.178" v="226" actId="2696"/>
        <pc:sldMkLst>
          <pc:docMk/>
          <pc:sldMk cId="3787905203" sldId="276"/>
        </pc:sldMkLst>
      </pc:sldChg>
      <pc:sldChg chg="del">
        <pc:chgData name="健 翁" userId="bedff36119963aae" providerId="LiveId" clId="{AF407B59-24CC-3E4A-9232-B4969C78804B}" dt="2025-08-04T08:32:15.367" v="253" actId="2696"/>
        <pc:sldMkLst>
          <pc:docMk/>
          <pc:sldMk cId="985243841" sldId="278"/>
        </pc:sldMkLst>
      </pc:sldChg>
      <pc:sldChg chg="del">
        <pc:chgData name="健 翁" userId="bedff36119963aae" providerId="LiveId" clId="{AF407B59-24CC-3E4A-9232-B4969C78804B}" dt="2025-08-04T08:32:15.170" v="224" actId="2696"/>
        <pc:sldMkLst>
          <pc:docMk/>
          <pc:sldMk cId="1508513941" sldId="279"/>
        </pc:sldMkLst>
      </pc:sldChg>
      <pc:sldChg chg="del">
        <pc:chgData name="健 翁" userId="bedff36119963aae" providerId="LiveId" clId="{AF407B59-24CC-3E4A-9232-B4969C78804B}" dt="2025-08-04T08:32:15.149" v="219" actId="2696"/>
        <pc:sldMkLst>
          <pc:docMk/>
          <pc:sldMk cId="4251472805" sldId="280"/>
        </pc:sldMkLst>
      </pc:sldChg>
      <pc:sldChg chg="del">
        <pc:chgData name="健 翁" userId="bedff36119963aae" providerId="LiveId" clId="{AF407B59-24CC-3E4A-9232-B4969C78804B}" dt="2025-08-04T08:32:15.265" v="244" actId="2696"/>
        <pc:sldMkLst>
          <pc:docMk/>
          <pc:sldMk cId="664028524" sldId="281"/>
        </pc:sldMkLst>
      </pc:sldChg>
      <pc:sldChg chg="del">
        <pc:chgData name="健 翁" userId="bedff36119963aae" providerId="LiveId" clId="{AF407B59-24CC-3E4A-9232-B4969C78804B}" dt="2025-08-04T08:32:15.395" v="254" actId="2696"/>
        <pc:sldMkLst>
          <pc:docMk/>
          <pc:sldMk cId="24751905" sldId="282"/>
        </pc:sldMkLst>
      </pc:sldChg>
      <pc:sldChg chg="del">
        <pc:chgData name="健 翁" userId="bedff36119963aae" providerId="LiveId" clId="{AF407B59-24CC-3E4A-9232-B4969C78804B}" dt="2025-08-04T08:32:15.336" v="252" actId="2696"/>
        <pc:sldMkLst>
          <pc:docMk/>
          <pc:sldMk cId="962886785" sldId="284"/>
        </pc:sldMkLst>
      </pc:sldChg>
      <pc:sldChg chg="del">
        <pc:chgData name="健 翁" userId="bedff36119963aae" providerId="LiveId" clId="{AF407B59-24CC-3E4A-9232-B4969C78804B}" dt="2025-08-04T08:32:15.255" v="234" actId="2696"/>
        <pc:sldMkLst>
          <pc:docMk/>
          <pc:sldMk cId="4242384790" sldId="285"/>
        </pc:sldMkLst>
      </pc:sldChg>
      <pc:sldChg chg="del">
        <pc:chgData name="健 翁" userId="bedff36119963aae" providerId="LiveId" clId="{AF407B59-24CC-3E4A-9232-B4969C78804B}" dt="2025-08-04T08:32:15.158" v="220" actId="2696"/>
        <pc:sldMkLst>
          <pc:docMk/>
          <pc:sldMk cId="2983435651" sldId="286"/>
        </pc:sldMkLst>
      </pc:sldChg>
      <pc:sldChg chg="del">
        <pc:chgData name="健 翁" userId="bedff36119963aae" providerId="LiveId" clId="{AF407B59-24CC-3E4A-9232-B4969C78804B}" dt="2025-08-04T08:32:15.263" v="241" actId="2696"/>
        <pc:sldMkLst>
          <pc:docMk/>
          <pc:sldMk cId="818084614" sldId="338"/>
        </pc:sldMkLst>
      </pc:sldChg>
      <pc:sldChg chg="del">
        <pc:chgData name="健 翁" userId="bedff36119963aae" providerId="LiveId" clId="{AF407B59-24CC-3E4A-9232-B4969C78804B}" dt="2025-08-04T08:32:15.324" v="251" actId="2696"/>
        <pc:sldMkLst>
          <pc:docMk/>
          <pc:sldMk cId="4187049504" sldId="399"/>
        </pc:sldMkLst>
      </pc:sldChg>
      <pc:sldChg chg="del">
        <pc:chgData name="健 翁" userId="bedff36119963aae" providerId="LiveId" clId="{AF407B59-24CC-3E4A-9232-B4969C78804B}" dt="2025-08-04T08:32:15.260" v="240" actId="2696"/>
        <pc:sldMkLst>
          <pc:docMk/>
          <pc:sldMk cId="1234008100" sldId="400"/>
        </pc:sldMkLst>
      </pc:sldChg>
      <pc:sldChg chg="del">
        <pc:chgData name="健 翁" userId="bedff36119963aae" providerId="LiveId" clId="{AF407B59-24CC-3E4A-9232-B4969C78804B}" dt="2025-08-04T08:32:15.161" v="222" actId="2696"/>
        <pc:sldMkLst>
          <pc:docMk/>
          <pc:sldMk cId="3543951974" sldId="401"/>
        </pc:sldMkLst>
      </pc:sldChg>
      <pc:sldChg chg="del">
        <pc:chgData name="健 翁" userId="bedff36119963aae" providerId="LiveId" clId="{AF407B59-24CC-3E4A-9232-B4969C78804B}" dt="2025-08-04T08:32:15.320" v="247" actId="2696"/>
        <pc:sldMkLst>
          <pc:docMk/>
          <pc:sldMk cId="1666367455" sldId="451"/>
        </pc:sldMkLst>
      </pc:sldChg>
      <pc:sldChg chg="del">
        <pc:chgData name="健 翁" userId="bedff36119963aae" providerId="LiveId" clId="{AF407B59-24CC-3E4A-9232-B4969C78804B}" dt="2025-08-04T08:32:15.257" v="237" actId="2696"/>
        <pc:sldMkLst>
          <pc:docMk/>
          <pc:sldMk cId="2653077803" sldId="452"/>
        </pc:sldMkLst>
      </pc:sldChg>
      <pc:sldChg chg="del">
        <pc:chgData name="健 翁" userId="bedff36119963aae" providerId="LiveId" clId="{AF407B59-24CC-3E4A-9232-B4969C78804B}" dt="2025-08-04T08:32:15.207" v="233" actId="2696"/>
        <pc:sldMkLst>
          <pc:docMk/>
          <pc:sldMk cId="3876501101" sldId="453"/>
        </pc:sldMkLst>
      </pc:sldChg>
      <pc:sldChg chg="del">
        <pc:chgData name="健 翁" userId="bedff36119963aae" providerId="LiveId" clId="{AF407B59-24CC-3E4A-9232-B4969C78804B}" dt="2025-08-04T08:32:15.179" v="227" actId="2696"/>
        <pc:sldMkLst>
          <pc:docMk/>
          <pc:sldMk cId="3582185647" sldId="454"/>
        </pc:sldMkLst>
      </pc:sldChg>
      <pc:sldChg chg="del">
        <pc:chgData name="健 翁" userId="bedff36119963aae" providerId="LiveId" clId="{AF407B59-24CC-3E4A-9232-B4969C78804B}" dt="2025-08-04T08:32:15.179" v="228" actId="2696"/>
        <pc:sldMkLst>
          <pc:docMk/>
          <pc:sldMk cId="1761221459" sldId="455"/>
        </pc:sldMkLst>
      </pc:sldChg>
      <pc:sldChg chg="del">
        <pc:chgData name="健 翁" userId="bedff36119963aae" providerId="LiveId" clId="{AF407B59-24CC-3E4A-9232-B4969C78804B}" dt="2025-08-04T08:32:15.056" v="208" actId="2696"/>
        <pc:sldMkLst>
          <pc:docMk/>
          <pc:sldMk cId="4243396593" sldId="456"/>
        </pc:sldMkLst>
      </pc:sldChg>
      <pc:sldChg chg="del">
        <pc:chgData name="健 翁" userId="bedff36119963aae" providerId="LiveId" clId="{AF407B59-24CC-3E4A-9232-B4969C78804B}" dt="2025-08-04T08:32:15.265" v="243" actId="2696"/>
        <pc:sldMkLst>
          <pc:docMk/>
          <pc:sldMk cId="3412293748" sldId="457"/>
        </pc:sldMkLst>
      </pc:sldChg>
      <pc:sldChg chg="del">
        <pc:chgData name="健 翁" userId="bedff36119963aae" providerId="LiveId" clId="{AF407B59-24CC-3E4A-9232-B4969C78804B}" dt="2025-08-04T08:32:15.171" v="225" actId="2696"/>
        <pc:sldMkLst>
          <pc:docMk/>
          <pc:sldMk cId="2346065916" sldId="458"/>
        </pc:sldMkLst>
      </pc:sldChg>
      <pc:sldChg chg="del">
        <pc:chgData name="健 翁" userId="bedff36119963aae" providerId="LiveId" clId="{AF407B59-24CC-3E4A-9232-B4969C78804B}" dt="2025-08-04T08:32:15.313" v="246" actId="2696"/>
        <pc:sldMkLst>
          <pc:docMk/>
          <pc:sldMk cId="2113921390" sldId="459"/>
        </pc:sldMkLst>
      </pc:sldChg>
      <pc:sldChg chg="del">
        <pc:chgData name="健 翁" userId="bedff36119963aae" providerId="LiveId" clId="{AF407B59-24CC-3E4A-9232-B4969C78804B}" dt="2025-08-04T08:32:15.322" v="249" actId="2696"/>
        <pc:sldMkLst>
          <pc:docMk/>
          <pc:sldMk cId="2987208636" sldId="460"/>
        </pc:sldMkLst>
      </pc:sldChg>
      <pc:sldChg chg="del">
        <pc:chgData name="健 翁" userId="bedff36119963aae" providerId="LiveId" clId="{AF407B59-24CC-3E4A-9232-B4969C78804B}" dt="2025-08-04T08:32:15.113" v="212" actId="2696"/>
        <pc:sldMkLst>
          <pc:docMk/>
          <pc:sldMk cId="3735277948" sldId="461"/>
        </pc:sldMkLst>
      </pc:sldChg>
      <pc:sldChg chg="del">
        <pc:chgData name="健 翁" userId="bedff36119963aae" providerId="LiveId" clId="{AF407B59-24CC-3E4A-9232-B4969C78804B}" dt="2025-08-04T08:32:15.255" v="235" actId="2696"/>
        <pc:sldMkLst>
          <pc:docMk/>
          <pc:sldMk cId="1553765207" sldId="462"/>
        </pc:sldMkLst>
      </pc:sldChg>
      <pc:sldChg chg="del">
        <pc:chgData name="健 翁" userId="bedff36119963aae" providerId="LiveId" clId="{AF407B59-24CC-3E4A-9232-B4969C78804B}" dt="2025-08-04T08:32:15.256" v="236" actId="2696"/>
        <pc:sldMkLst>
          <pc:docMk/>
          <pc:sldMk cId="2421151906" sldId="463"/>
        </pc:sldMkLst>
      </pc:sldChg>
      <pc:sldChg chg="del">
        <pc:chgData name="健 翁" userId="bedff36119963aae" providerId="LiveId" clId="{AF407B59-24CC-3E4A-9232-B4969C78804B}" dt="2025-08-04T08:32:15.259" v="239" actId="2696"/>
        <pc:sldMkLst>
          <pc:docMk/>
          <pc:sldMk cId="2837117164" sldId="464"/>
        </pc:sldMkLst>
      </pc:sldChg>
      <pc:sldChg chg="del">
        <pc:chgData name="健 翁" userId="bedff36119963aae" providerId="LiveId" clId="{AF407B59-24CC-3E4A-9232-B4969C78804B}" dt="2025-08-04T08:32:15.159" v="221" actId="2696"/>
        <pc:sldMkLst>
          <pc:docMk/>
          <pc:sldMk cId="11088245" sldId="465"/>
        </pc:sldMkLst>
      </pc:sldChg>
      <pc:sldChg chg="del">
        <pc:chgData name="健 翁" userId="bedff36119963aae" providerId="LiveId" clId="{AF407B59-24CC-3E4A-9232-B4969C78804B}" dt="2025-08-04T08:32:15.170" v="223" actId="2696"/>
        <pc:sldMkLst>
          <pc:docMk/>
          <pc:sldMk cId="3164274366" sldId="466"/>
        </pc:sldMkLst>
      </pc:sldChg>
      <pc:sldChg chg="del">
        <pc:chgData name="健 翁" userId="bedff36119963aae" providerId="LiveId" clId="{AF407B59-24CC-3E4A-9232-B4969C78804B}" dt="2025-08-04T08:32:15.323" v="250" actId="2696"/>
        <pc:sldMkLst>
          <pc:docMk/>
          <pc:sldMk cId="512119681" sldId="467"/>
        </pc:sldMkLst>
      </pc:sldChg>
      <pc:sldChg chg="del">
        <pc:chgData name="健 翁" userId="bedff36119963aae" providerId="LiveId" clId="{AF407B59-24CC-3E4A-9232-B4969C78804B}" dt="2025-08-04T08:32:15.148" v="218" actId="2696"/>
        <pc:sldMkLst>
          <pc:docMk/>
          <pc:sldMk cId="166049381" sldId="468"/>
        </pc:sldMkLst>
      </pc:sldChg>
      <pc:sldChg chg="del">
        <pc:chgData name="健 翁" userId="bedff36119963aae" providerId="LiveId" clId="{AF407B59-24CC-3E4A-9232-B4969C78804B}" dt="2025-08-04T08:32:15.115" v="214" actId="2696"/>
        <pc:sldMkLst>
          <pc:docMk/>
          <pc:sldMk cId="2227964519" sldId="469"/>
        </pc:sldMkLst>
      </pc:sldChg>
      <pc:sldChg chg="del">
        <pc:chgData name="健 翁" userId="bedff36119963aae" providerId="LiveId" clId="{AF407B59-24CC-3E4A-9232-B4969C78804B}" dt="2025-08-04T08:32:15.194" v="231" actId="2696"/>
        <pc:sldMkLst>
          <pc:docMk/>
          <pc:sldMk cId="2665282754" sldId="470"/>
        </pc:sldMkLst>
      </pc:sldChg>
      <pc:sldChg chg="del">
        <pc:chgData name="健 翁" userId="bedff36119963aae" providerId="LiveId" clId="{AF407B59-24CC-3E4A-9232-B4969C78804B}" dt="2025-08-04T08:32:15.059" v="210" actId="2696"/>
        <pc:sldMkLst>
          <pc:docMk/>
          <pc:sldMk cId="955901285" sldId="471"/>
        </pc:sldMkLst>
      </pc:sldChg>
      <pc:sldChg chg="del">
        <pc:chgData name="健 翁" userId="bedff36119963aae" providerId="LiveId" clId="{AF407B59-24CC-3E4A-9232-B4969C78804B}" dt="2025-08-04T08:32:15.127" v="216" actId="2696"/>
        <pc:sldMkLst>
          <pc:docMk/>
          <pc:sldMk cId="1931530313" sldId="472"/>
        </pc:sldMkLst>
      </pc:sldChg>
      <pc:sldChg chg="del">
        <pc:chgData name="健 翁" userId="bedff36119963aae" providerId="LiveId" clId="{AF407B59-24CC-3E4A-9232-B4969C78804B}" dt="2025-08-04T08:32:15.114" v="213" actId="2696"/>
        <pc:sldMkLst>
          <pc:docMk/>
          <pc:sldMk cId="1363804738" sldId="473"/>
        </pc:sldMkLst>
      </pc:sldChg>
      <pc:sldChg chg="del">
        <pc:chgData name="健 翁" userId="bedff36119963aae" providerId="LiveId" clId="{AF407B59-24CC-3E4A-9232-B4969C78804B}" dt="2025-08-04T08:32:15.181" v="230" actId="2696"/>
        <pc:sldMkLst>
          <pc:docMk/>
          <pc:sldMk cId="1042054828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63A10-EFB1-4E48-8E43-FD1864D4405F}" type="datetimeFigureOut">
              <a:rPr lang="en-CN" smtClean="0"/>
              <a:t>2025/9/14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25E3-4786-1C4B-8883-D531D08FD0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58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69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1285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0496-8937-7169-04BC-450EA08D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7D2DF4-F08A-3F30-0D11-9A82F98EA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A2620B-4626-F87D-D6C6-99399C945C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2B9C-32FA-4B14-B800-E7866EF90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8084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89970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`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53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70408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07F-35C8-5849-2F62-717056A8C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3E99-9BFD-8FCB-457E-320F6E12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1EB4-CDA2-94F9-0FCF-7A0C6B15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776A-39F0-3F43-A9FD-45BB756F84FB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0ED7-0A8B-DBA9-2818-37D39EE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2E3B-5C1D-ACE6-FD11-1E966F72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63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E528-4692-3F50-E90E-14DE005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04AF-0B7F-041F-C98F-BF732837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BC3A-8AA3-C73E-5DBE-B87FF43E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413A-9DE1-1344-B36C-EC03C1B6A71B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1697-937D-7A7A-9234-E6C495F8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6F52-7232-63B5-80A3-65FA303C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91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532A9-CC09-378C-372E-84AD746A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49C2D-8B97-DA4B-254F-EAD751FE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250-EDA1-E3D5-806B-A2977CC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1789-C887-9046-B9DC-348486F56D60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A414-B45C-91FA-980B-2BEAB0BC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8CED-0671-079A-E8E1-A95547A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1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FBCB-2C4B-E383-657D-E0753AFB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8AB0-1735-CEB4-DA55-35376148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AA4B-2EF9-D06A-D087-DC55A43D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67E3-37CF-5C4E-BA18-C8FD9C13BECA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DBB1-A1B5-17A3-31E7-7D3E3E1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9C6B-6E6E-A61E-9FB5-1A1C79C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4E71-51E8-D4BF-2EA5-D9FABABA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E620-3B9B-7EA4-BE25-B1B4D29A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23D7-BBCD-C6E1-EA29-B8E895C0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D7D8-1E4E-D643-B214-80A160D00FBB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22D7-6B55-64D0-9ADD-B07E1B6D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4543-E148-08AF-A07A-79B893AD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51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C27-E8D0-E42F-FEFA-9310A046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F1B6-CEB8-4447-0984-0ED9BE8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1A55-90C4-8A82-70C4-7EB8052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A52C7-A03C-0A82-A3FF-C5585F1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BC64-FACD-164F-B6C3-2A8B5EA7E7F6}" type="datetime1">
              <a:rPr lang="en-US" smtClean="0"/>
              <a:t>9/14/25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50CB-F5B2-9757-7C4B-571452F2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6B78-3E40-4C18-7568-E08192C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4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970-7EC5-90CB-C745-7D0888D2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A0D9-4AC5-B87D-7FC9-ACADDEBA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F83D-C72D-918B-B823-526A2FA1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DD41-4B50-EE07-55C2-5EF6CA24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A795-D748-157F-CF32-7584CA1ED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3D88F-2887-2D29-60AB-81B564AF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72F-D87B-434E-B3E7-7732796AAE8D}" type="datetime1">
              <a:rPr lang="en-US" smtClean="0"/>
              <a:t>9/14/25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A321-D9E6-B9FF-A737-3859F48E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B26BF-71DC-8FB5-F086-C7189227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8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66E-F385-880A-EDDC-EC5E7BE9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BB21-6988-7121-98F9-240C89C9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1AFE-3C25-794E-88F9-52044E03DD03}" type="datetime1">
              <a:rPr lang="en-US" smtClean="0"/>
              <a:t>9/14/25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8E30-B9DA-3252-6145-D61FA5FB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42D1A-4ED7-CDDF-FFAD-2EE82F0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19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6142-8BC4-3B9C-B8B2-39F5A39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8F47-E0F3-BE4B-AB36-A5DD9A6D8280}" type="datetime1">
              <a:rPr lang="en-US" smtClean="0"/>
              <a:t>9/14/25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4CDF-88C8-18C9-7501-63828BCF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36A3-79AF-5833-923E-7D03AFF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146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645-35E4-55CD-8942-126FD1EC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37F6-6094-BE34-5497-6FC87E32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F0356-7C5B-FB75-EADC-27C9B3E1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0702-7E13-FBA2-3FA4-24F4AC7B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95D-2ECB-8642-9037-A17DB84A4807}" type="datetime1">
              <a:rPr lang="en-US" smtClean="0"/>
              <a:t>9/14/25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E7B0-D8CE-6B14-9CBD-94BC255F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CE93-3060-7684-918C-C94B72EF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33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999-70E3-D301-A12B-7DDA0FA2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06C8-C524-5FB3-71DD-A4D4FDB0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7861-4807-F7CF-BCB7-46832E22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0495-F4EC-6623-3804-5CCE8F5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ED4-E651-C740-8D67-28864251474D}" type="datetime1">
              <a:rPr lang="en-US" smtClean="0"/>
              <a:t>9/14/25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C55A-403C-4CC0-993B-C5404A99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1316-ECD6-FDC6-0C10-E866057B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30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8B19-B245-B636-E57B-36764D60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BAE1-6B41-183F-1244-A1EF64B4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CF90-BBC6-3951-2CC4-B3EBE658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95D33-10BF-174C-ABC8-B15BDAEAB7D7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F95-4BB7-A920-DD4F-414ED4F6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A308-AB0F-8564-CC19-6F3B0F977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8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89-3F24-74FF-6707-C6D10D84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688" y="537298"/>
            <a:ext cx="9434623" cy="3710135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Computer</a:t>
            </a:r>
            <a:r>
              <a:rPr lang="zh-CN" altLang="en-US" sz="7200" dirty="0"/>
              <a:t> </a:t>
            </a:r>
            <a:r>
              <a:rPr lang="en-US" altLang="zh-CN" sz="7200" dirty="0"/>
              <a:t>Architecture</a:t>
            </a:r>
            <a:br>
              <a:rPr lang="en-US" altLang="zh-CN" sz="7200" dirty="0"/>
            </a:br>
            <a:br>
              <a:rPr lang="en-US" altLang="zh-CN" dirty="0"/>
            </a:br>
            <a:r>
              <a:rPr lang="en-US" altLang="zh-CN" sz="4000" dirty="0"/>
              <a:t>W6D1:</a:t>
            </a:r>
            <a:r>
              <a:rPr lang="zh-CN" altLang="en-US" sz="4000" dirty="0"/>
              <a:t> </a:t>
            </a:r>
            <a:r>
              <a:rPr lang="en-US" altLang="zh-CN" sz="4000" dirty="0"/>
              <a:t>Cache</a:t>
            </a:r>
            <a:r>
              <a:rPr lang="zh-CN" altLang="en-US" sz="4000" dirty="0"/>
              <a:t> </a:t>
            </a:r>
            <a:r>
              <a:rPr lang="en-US" altLang="zh-CN" sz="4000" dirty="0"/>
              <a:t>(2)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12AB-E858-7A84-EDC7-F0D11FBD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088" y="4664940"/>
            <a:ext cx="9144000" cy="1655762"/>
          </a:xfrm>
        </p:spPr>
        <p:txBody>
          <a:bodyPr/>
          <a:lstStyle/>
          <a:p>
            <a:r>
              <a:rPr lang="en-US" altLang="zh-CN" dirty="0"/>
              <a:t>Jian</a:t>
            </a:r>
            <a:r>
              <a:rPr lang="zh-CN" altLang="en-US" dirty="0"/>
              <a:t> </a:t>
            </a:r>
            <a:r>
              <a:rPr lang="en-US" altLang="zh-CN" dirty="0"/>
              <a:t>Weng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r>
              <a:rPr lang="en-US" altLang="zh-CN" dirty="0"/>
              <a:t>CEMSE,</a:t>
            </a:r>
            <a:r>
              <a:rPr lang="zh-CN" altLang="en-US" dirty="0"/>
              <a:t> </a:t>
            </a:r>
            <a:r>
              <a:rPr lang="en-US" altLang="zh-CN" dirty="0"/>
              <a:t>KAUST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F0EDC-3CC7-ABBC-01E5-50C29F5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873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03B8-E2B1-A75A-1AAC-54D0C0D4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653"/>
            <a:ext cx="10515600" cy="1325563"/>
          </a:xfrm>
        </p:spPr>
        <p:txBody>
          <a:bodyPr/>
          <a:lstStyle/>
          <a:p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Hit: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(or</a:t>
            </a:r>
            <a:r>
              <a:rPr lang="zh-CN" altLang="en-US" dirty="0"/>
              <a:t> </a:t>
            </a:r>
            <a:r>
              <a:rPr lang="en-US" altLang="zh-CN" dirty="0"/>
              <a:t>not)?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758A5-7D0D-A175-D33E-B80042832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37" y="1720184"/>
            <a:ext cx="8992212" cy="4351338"/>
          </a:xfrm>
        </p:spPr>
        <p:txBody>
          <a:bodyPr/>
          <a:lstStyle/>
          <a:p>
            <a:r>
              <a:rPr lang="en-CN" dirty="0"/>
              <a:t>W</a:t>
            </a:r>
            <a:r>
              <a:rPr lang="en-US" altLang="zh-CN" dirty="0"/>
              <a:t>rite</a:t>
            </a:r>
            <a:r>
              <a:rPr lang="zh-CN" altLang="en-US" dirty="0"/>
              <a:t> </a:t>
            </a:r>
            <a:r>
              <a:rPr lang="en-US" altLang="zh-CN" dirty="0"/>
              <a:t>allocate: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writing</a:t>
            </a:r>
          </a:p>
          <a:p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write-back</a:t>
            </a:r>
          </a:p>
          <a:p>
            <a:r>
              <a:rPr lang="en-US" altLang="zh-CN" dirty="0">
                <a:sym typeface="Wingdings" pitchFamily="2" charset="2"/>
              </a:rPr>
              <a:t>: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Better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memory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bandwidth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usage</a:t>
            </a:r>
          </a:p>
          <a:p>
            <a:r>
              <a:rPr lang="en-US" altLang="zh-CN" dirty="0">
                <a:sym typeface="Wingdings" pitchFamily="2" charset="2"/>
              </a:rPr>
              <a:t>: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Variant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latency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write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access</a:t>
            </a:r>
          </a:p>
          <a:p>
            <a:r>
              <a:rPr lang="en-US" altLang="zh-CN" dirty="0">
                <a:sym typeface="Wingdings" pitchFamily="2" charset="2"/>
              </a:rPr>
              <a:t>An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optimization: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dirty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bit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dirty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bit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set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when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writing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No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memory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write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upon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eviction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when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clean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F7EBA-7A7A-7961-AA6A-E1081C4AC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10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EE931-8A5C-880D-38F0-FE68497E02FD}"/>
              </a:ext>
            </a:extLst>
          </p:cNvPr>
          <p:cNvSpPr/>
          <p:nvPr/>
        </p:nvSpPr>
        <p:spPr>
          <a:xfrm>
            <a:off x="8757470" y="2342010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3DB6DF-9F24-7B10-070A-02C4F3329CBF}"/>
              </a:ext>
            </a:extLst>
          </p:cNvPr>
          <p:cNvSpPr/>
          <p:nvPr/>
        </p:nvSpPr>
        <p:spPr>
          <a:xfrm>
            <a:off x="8757470" y="3582103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D1558-AC48-72E7-847A-7A3375EC347A}"/>
              </a:ext>
            </a:extLst>
          </p:cNvPr>
          <p:cNvSpPr/>
          <p:nvPr/>
        </p:nvSpPr>
        <p:spPr>
          <a:xfrm>
            <a:off x="8757470" y="4833746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257CF13C-DF44-1868-92EF-88310EF12059}"/>
              </a:ext>
            </a:extLst>
          </p:cNvPr>
          <p:cNvSpPr/>
          <p:nvPr/>
        </p:nvSpPr>
        <p:spPr>
          <a:xfrm>
            <a:off x="9637457" y="2705336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0A15E2A1-873E-05CF-8242-23BF715F49D8}"/>
              </a:ext>
            </a:extLst>
          </p:cNvPr>
          <p:cNvSpPr/>
          <p:nvPr/>
        </p:nvSpPr>
        <p:spPr>
          <a:xfrm rot="10800000">
            <a:off x="9637457" y="3999988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032670-9DA2-79E4-8673-95D48E36E88B}"/>
              </a:ext>
            </a:extLst>
          </p:cNvPr>
          <p:cNvSpPr txBox="1"/>
          <p:nvPr/>
        </p:nvSpPr>
        <p:spPr>
          <a:xfrm>
            <a:off x="10018841" y="2988950"/>
            <a:ext cx="210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endParaRPr lang="en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CADD8D-6510-C7AF-B46B-AE0E37AA17F0}"/>
              </a:ext>
            </a:extLst>
          </p:cNvPr>
          <p:cNvSpPr txBox="1"/>
          <p:nvPr/>
        </p:nvSpPr>
        <p:spPr>
          <a:xfrm>
            <a:off x="10018841" y="4091718"/>
            <a:ext cx="204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Miss?</a:t>
            </a:r>
            <a:r>
              <a:rPr lang="zh-CN" altLang="en-US" sz="2400" dirty="0"/>
              <a:t> </a:t>
            </a:r>
            <a:r>
              <a:rPr lang="en-US" altLang="zh-CN" sz="2400" dirty="0"/>
              <a:t>Bring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cache!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748286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B8F2C-8EC4-DB05-C272-DC8B9DFE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137"/>
            <a:ext cx="10515600" cy="1650488"/>
          </a:xfrm>
        </p:spPr>
        <p:txBody>
          <a:bodyPr>
            <a:normAutofit/>
          </a:bodyPr>
          <a:lstStyle/>
          <a:p>
            <a:r>
              <a:rPr lang="en-US" altLang="zh-CN" dirty="0"/>
              <a:t>Summary: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writes?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49CDD-68E4-6B46-C172-C5EB8D447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3480" y="2109019"/>
            <a:ext cx="5385619" cy="4220344"/>
          </a:xfrm>
        </p:spPr>
        <p:txBody>
          <a:bodyPr/>
          <a:lstStyle/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often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along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990F8-F023-852A-34C9-F5C1C289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11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9447C0-CE42-C035-F513-3A87AC4E0897}"/>
              </a:ext>
            </a:extLst>
          </p:cNvPr>
          <p:cNvSpPr/>
          <p:nvPr/>
        </p:nvSpPr>
        <p:spPr>
          <a:xfrm>
            <a:off x="1327354" y="400845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C7A973-C91A-366D-0AE0-F99BE3F89680}"/>
              </a:ext>
            </a:extLst>
          </p:cNvPr>
          <p:cNvSpPr/>
          <p:nvPr/>
        </p:nvSpPr>
        <p:spPr>
          <a:xfrm>
            <a:off x="1327354" y="4858510"/>
            <a:ext cx="1811594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F2725-B28A-5183-2517-4C5CB13C4165}"/>
              </a:ext>
            </a:extLst>
          </p:cNvPr>
          <p:cNvSpPr/>
          <p:nvPr/>
        </p:nvSpPr>
        <p:spPr>
          <a:xfrm>
            <a:off x="1327354" y="570856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7D98109-8E61-EA49-5F61-8A55F97A3AE1}"/>
              </a:ext>
            </a:extLst>
          </p:cNvPr>
          <p:cNvSpPr/>
          <p:nvPr/>
        </p:nvSpPr>
        <p:spPr>
          <a:xfrm>
            <a:off x="3226209" y="4404204"/>
            <a:ext cx="442452" cy="17115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AFDE9E1-4A31-4AA3-3EE6-D5DA593A5E38}"/>
              </a:ext>
            </a:extLst>
          </p:cNvPr>
          <p:cNvSpPr txBox="1">
            <a:spLocks/>
          </p:cNvSpPr>
          <p:nvPr/>
        </p:nvSpPr>
        <p:spPr>
          <a:xfrm>
            <a:off x="990600" y="2109019"/>
            <a:ext cx="5385619" cy="4220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Write</a:t>
            </a:r>
            <a:r>
              <a:rPr lang="zh-CN" altLang="en-US"/>
              <a:t> </a:t>
            </a:r>
            <a:r>
              <a:rPr lang="en-US" altLang="zh-CN"/>
              <a:t>through</a:t>
            </a:r>
            <a:r>
              <a:rPr lang="zh-CN" altLang="en-US"/>
              <a:t> </a:t>
            </a:r>
            <a:r>
              <a:rPr lang="en-US" altLang="zh-CN"/>
              <a:t>is</a:t>
            </a:r>
            <a:r>
              <a:rPr lang="zh-CN" altLang="en-US"/>
              <a:t> </a:t>
            </a:r>
            <a:r>
              <a:rPr lang="en-US" altLang="zh-CN"/>
              <a:t>often</a:t>
            </a:r>
            <a:r>
              <a:rPr lang="zh-CN" altLang="en-US"/>
              <a:t> </a:t>
            </a:r>
            <a:r>
              <a:rPr lang="en-US" altLang="zh-CN"/>
              <a:t>accompanied</a:t>
            </a:r>
            <a:r>
              <a:rPr lang="zh-CN" altLang="en-US"/>
              <a:t> </a:t>
            </a:r>
            <a:r>
              <a:rPr lang="en-US" altLang="zh-CN"/>
              <a:t>with</a:t>
            </a:r>
            <a:r>
              <a:rPr lang="zh-CN" altLang="en-US"/>
              <a:t> </a:t>
            </a:r>
            <a:r>
              <a:rPr lang="en-US" altLang="zh-CN"/>
              <a:t>write</a:t>
            </a:r>
            <a:r>
              <a:rPr lang="zh-CN" altLang="en-US"/>
              <a:t> </a:t>
            </a:r>
            <a:r>
              <a:rPr lang="en-US" altLang="zh-CN"/>
              <a:t>non-allocate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C4410E-FBD3-6F0F-49C6-0131B212384F}"/>
              </a:ext>
            </a:extLst>
          </p:cNvPr>
          <p:cNvSpPr/>
          <p:nvPr/>
        </p:nvSpPr>
        <p:spPr>
          <a:xfrm>
            <a:off x="7715250" y="3720732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077DE3-A4CC-9EA5-BED5-F3D67BFCDB85}"/>
              </a:ext>
            </a:extLst>
          </p:cNvPr>
          <p:cNvSpPr/>
          <p:nvPr/>
        </p:nvSpPr>
        <p:spPr>
          <a:xfrm>
            <a:off x="7715250" y="496082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B519A3-27E8-5BFE-5715-0006F1C59F32}"/>
              </a:ext>
            </a:extLst>
          </p:cNvPr>
          <p:cNvSpPr/>
          <p:nvPr/>
        </p:nvSpPr>
        <p:spPr>
          <a:xfrm>
            <a:off x="7715250" y="6212468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629F2D9E-C82F-0E91-7A22-4C810CCE590E}"/>
              </a:ext>
            </a:extLst>
          </p:cNvPr>
          <p:cNvSpPr/>
          <p:nvPr/>
        </p:nvSpPr>
        <p:spPr>
          <a:xfrm>
            <a:off x="8595237" y="4084058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84C4F0AD-B632-C6C4-3FDE-A447EE9CE15C}"/>
              </a:ext>
            </a:extLst>
          </p:cNvPr>
          <p:cNvSpPr/>
          <p:nvPr/>
        </p:nvSpPr>
        <p:spPr>
          <a:xfrm rot="10800000">
            <a:off x="8595237" y="5378710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8512BD-E92D-D6B0-23D4-0BF4CD38F600}"/>
              </a:ext>
            </a:extLst>
          </p:cNvPr>
          <p:cNvSpPr txBox="1"/>
          <p:nvPr/>
        </p:nvSpPr>
        <p:spPr>
          <a:xfrm>
            <a:off x="8976621" y="4367672"/>
            <a:ext cx="210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endParaRPr lang="en-C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6D3A9D-3D7A-B173-0C86-FB9F8AFC9846}"/>
              </a:ext>
            </a:extLst>
          </p:cNvPr>
          <p:cNvSpPr txBox="1"/>
          <p:nvPr/>
        </p:nvSpPr>
        <p:spPr>
          <a:xfrm>
            <a:off x="8976621" y="5470440"/>
            <a:ext cx="2047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Miss?</a:t>
            </a:r>
            <a:r>
              <a:rPr lang="zh-CN" altLang="en-US" sz="2400" dirty="0"/>
              <a:t> </a:t>
            </a:r>
            <a:r>
              <a:rPr lang="en-US" altLang="zh-CN" sz="2400" dirty="0"/>
              <a:t>Bring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cache!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14241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3851-04E1-6306-8F9E-3C688D6F3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55" y="110754"/>
            <a:ext cx="1113749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Store</a:t>
            </a:r>
            <a:r>
              <a:rPr lang="zh-CN" altLang="en-US" dirty="0"/>
              <a:t> </a:t>
            </a:r>
            <a:r>
              <a:rPr lang="en-US" altLang="zh-CN" dirty="0"/>
              <a:t>Queue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Victim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C8284-793D-274D-D472-183B22E7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E1B84-13D1-E426-0059-204A4C3839D2}"/>
              </a:ext>
            </a:extLst>
          </p:cNvPr>
          <p:cNvSpPr/>
          <p:nvPr/>
        </p:nvSpPr>
        <p:spPr>
          <a:xfrm>
            <a:off x="1692834" y="1509713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64968D-7BEC-6CE0-CDEC-9C47077A0B37}"/>
              </a:ext>
            </a:extLst>
          </p:cNvPr>
          <p:cNvSpPr/>
          <p:nvPr/>
        </p:nvSpPr>
        <p:spPr>
          <a:xfrm>
            <a:off x="2041164" y="3611376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BA3979-172D-3813-B919-D064C5365A19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2552055" y="2290708"/>
            <a:ext cx="0" cy="1320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60278A-CC0E-BDA0-B642-75DA6227CC4E}"/>
              </a:ext>
            </a:extLst>
          </p:cNvPr>
          <p:cNvSpPr/>
          <p:nvPr/>
        </p:nvSpPr>
        <p:spPr>
          <a:xfrm>
            <a:off x="2041163" y="5095543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VB</a:t>
            </a:r>
            <a:endParaRPr lang="en-CN" sz="360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151640D2-A7E2-BCA5-5193-899B0D3B6EA3}"/>
              </a:ext>
            </a:extLst>
          </p:cNvPr>
          <p:cNvCxnSpPr>
            <a:cxnSpLocks/>
            <a:stCxn id="5" idx="3"/>
            <a:endCxn id="17" idx="0"/>
          </p:cNvCxnSpPr>
          <p:nvPr/>
        </p:nvCxnSpPr>
        <p:spPr>
          <a:xfrm>
            <a:off x="3411275" y="1900211"/>
            <a:ext cx="854632" cy="6590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D92994F-ED81-8F57-AB52-67D2A01897CF}"/>
              </a:ext>
            </a:extLst>
          </p:cNvPr>
          <p:cNvSpPr/>
          <p:nvPr/>
        </p:nvSpPr>
        <p:spPr>
          <a:xfrm>
            <a:off x="3755016" y="2559300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SQ</a:t>
            </a:r>
            <a:endParaRPr lang="en-CN" sz="3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B3D53C-8FEE-EA45-09E0-22F7FAD17C3C}"/>
              </a:ext>
            </a:extLst>
          </p:cNvPr>
          <p:cNvSpPr txBox="1"/>
          <p:nvPr/>
        </p:nvSpPr>
        <p:spPr>
          <a:xfrm>
            <a:off x="4866968" y="2396545"/>
            <a:ext cx="284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Store</a:t>
            </a:r>
            <a:r>
              <a:rPr lang="zh-CN" altLang="en-US" sz="2400" dirty="0"/>
              <a:t> </a:t>
            </a:r>
            <a:r>
              <a:rPr lang="en-US" altLang="zh-CN" sz="2400" dirty="0"/>
              <a:t>uncommitted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writes</a:t>
            </a:r>
            <a:endParaRPr lang="en-CN" sz="2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D0BF1-3427-3380-819C-384372081029}"/>
              </a:ext>
            </a:extLst>
          </p:cNvPr>
          <p:cNvSpPr/>
          <p:nvPr/>
        </p:nvSpPr>
        <p:spPr>
          <a:xfrm>
            <a:off x="3646020" y="3454763"/>
            <a:ext cx="1239771" cy="828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Buffer</a:t>
            </a:r>
            <a:endParaRPr lang="en-CN" sz="28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3F11A9-A97F-2F14-0DD4-38CB2554E9BD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4265906" y="3064788"/>
            <a:ext cx="1" cy="389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0879C42-E184-C6EA-8011-B3975636D7F1}"/>
              </a:ext>
            </a:extLst>
          </p:cNvPr>
          <p:cNvCxnSpPr>
            <a:cxnSpLocks/>
            <a:stCxn id="24" idx="1"/>
            <a:endCxn id="6" idx="3"/>
          </p:cNvCxnSpPr>
          <p:nvPr/>
        </p:nvCxnSpPr>
        <p:spPr>
          <a:xfrm flipH="1" flipV="1">
            <a:off x="3062945" y="3864120"/>
            <a:ext cx="583075" cy="48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53BDC9-916C-CBAF-BEFF-A4FF9EF6CB79}"/>
              </a:ext>
            </a:extLst>
          </p:cNvPr>
          <p:cNvCxnSpPr/>
          <p:nvPr/>
        </p:nvCxnSpPr>
        <p:spPr>
          <a:xfrm flipV="1">
            <a:off x="2552054" y="2290708"/>
            <a:ext cx="1" cy="1072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B82A690-E17C-6B2E-42E3-B222294C6DE7}"/>
              </a:ext>
            </a:extLst>
          </p:cNvPr>
          <p:cNvSpPr txBox="1"/>
          <p:nvPr/>
        </p:nvSpPr>
        <p:spPr>
          <a:xfrm>
            <a:off x="4885791" y="3485155"/>
            <a:ext cx="2847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Store</a:t>
            </a:r>
            <a:r>
              <a:rPr lang="zh-CN" altLang="en-US" sz="2400" dirty="0"/>
              <a:t> </a:t>
            </a:r>
            <a:r>
              <a:rPr lang="en-US" altLang="zh-CN" sz="2400" dirty="0"/>
              <a:t>committed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writes</a:t>
            </a:r>
            <a:endParaRPr lang="en-CN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C8B8A6-34B9-539D-AFF3-741B41E83D12}"/>
              </a:ext>
            </a:extLst>
          </p:cNvPr>
          <p:cNvSpPr txBox="1"/>
          <p:nvPr/>
        </p:nvSpPr>
        <p:spPr>
          <a:xfrm>
            <a:off x="8031922" y="3616270"/>
            <a:ext cx="2847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serve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lightweight</a:t>
            </a:r>
            <a:r>
              <a:rPr lang="zh-CN" altLang="en-US" sz="2400" dirty="0"/>
              <a:t> </a:t>
            </a:r>
            <a:r>
              <a:rPr lang="en-US" altLang="zh-CN" sz="2400" dirty="0"/>
              <a:t>“cache”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further</a:t>
            </a:r>
            <a:r>
              <a:rPr lang="zh-CN" altLang="en-US" sz="2400" dirty="0"/>
              <a:t> </a:t>
            </a:r>
            <a:r>
              <a:rPr lang="en-US" altLang="zh-CN" sz="2400" dirty="0"/>
              <a:t>loads</a:t>
            </a:r>
            <a:endParaRPr lang="en-CN" sz="2400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C7E4FA78-DA94-FF71-261C-8B0F75F056C0}"/>
              </a:ext>
            </a:extLst>
          </p:cNvPr>
          <p:cNvSpPr/>
          <p:nvPr/>
        </p:nvSpPr>
        <p:spPr>
          <a:xfrm>
            <a:off x="7704651" y="2559300"/>
            <a:ext cx="211191" cy="3314271"/>
          </a:xfrm>
          <a:prstGeom prst="rightBrace">
            <a:avLst>
              <a:gd name="adj1" fmla="val 20406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3795B1-937E-C2D2-8114-482BDA5F638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552054" y="4116864"/>
            <a:ext cx="1" cy="9786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48B75E1-A80D-368C-3C7A-442A0B89D934}"/>
              </a:ext>
            </a:extLst>
          </p:cNvPr>
          <p:cNvSpPr txBox="1"/>
          <p:nvPr/>
        </p:nvSpPr>
        <p:spPr>
          <a:xfrm>
            <a:off x="3166639" y="4673242"/>
            <a:ext cx="44219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holds</a:t>
            </a:r>
            <a:r>
              <a:rPr lang="zh-CN" altLang="en-US" sz="2400" dirty="0"/>
              <a:t> </a:t>
            </a:r>
            <a:r>
              <a:rPr lang="en-US" altLang="zh-CN" sz="2400" dirty="0"/>
              <a:t>victims,</a:t>
            </a:r>
            <a:r>
              <a:rPr lang="zh-CN" altLang="en-US" sz="2400" dirty="0"/>
              <a:t> </a:t>
            </a:r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also</a:t>
            </a:r>
            <a:r>
              <a:rPr lang="zh-CN" altLang="en-US" sz="2400" dirty="0"/>
              <a:t> </a:t>
            </a:r>
            <a:r>
              <a:rPr lang="en-US" altLang="zh-CN" sz="2400" dirty="0"/>
              <a:t>holds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writes</a:t>
            </a:r>
            <a:r>
              <a:rPr lang="zh-CN" altLang="en-US" sz="2400" dirty="0"/>
              <a:t> </a:t>
            </a:r>
            <a:r>
              <a:rPr lang="en-US" altLang="zh-CN" sz="2400" dirty="0"/>
              <a:t>going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main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endParaRPr lang="en-CN" sz="2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2CE184-2058-2534-CE0C-6E3B4E7EDE3A}"/>
              </a:ext>
            </a:extLst>
          </p:cNvPr>
          <p:cNvSpPr/>
          <p:nvPr/>
        </p:nvSpPr>
        <p:spPr>
          <a:xfrm>
            <a:off x="4005809" y="5959912"/>
            <a:ext cx="1239771" cy="8285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</a:t>
            </a:r>
            <a:endParaRPr lang="en-CN" sz="2800" dirty="0"/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BAD7FE8-AB87-E6AD-9A38-0ED6CF3C0874}"/>
              </a:ext>
            </a:extLst>
          </p:cNvPr>
          <p:cNvCxnSpPr>
            <a:cxnSpLocks/>
            <a:stCxn id="8" idx="2"/>
            <a:endCxn id="43" idx="1"/>
          </p:cNvCxnSpPr>
          <p:nvPr/>
        </p:nvCxnSpPr>
        <p:spPr>
          <a:xfrm rot="16200000" flipH="1">
            <a:off x="2892365" y="5260719"/>
            <a:ext cx="773133" cy="14537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B549-941E-304E-63B9-F59167332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5C75-1951-05CD-615B-297A8BD31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21B24-A458-5AA5-F8D0-67CFC3FA7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we?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</a:p>
          <a:p>
            <a:r>
              <a:rPr lang="en-US" altLang="zh-CN" b="1" dirty="0"/>
              <a:t>Prefetching</a:t>
            </a:r>
            <a:r>
              <a:rPr lang="zh-CN" altLang="en-US" b="1" dirty="0"/>
              <a:t> </a:t>
            </a:r>
            <a:r>
              <a:rPr lang="en-US" altLang="zh-CN" b="1" dirty="0"/>
              <a:t>🤦🏻‍♀️</a:t>
            </a:r>
          </a:p>
          <a:p>
            <a:pPr lvl="1"/>
            <a:r>
              <a:rPr lang="en-US" altLang="zh-CN" b="1" dirty="0"/>
              <a:t>I</a:t>
            </a:r>
            <a:r>
              <a:rPr lang="zh-CN" altLang="en-US" b="1" dirty="0"/>
              <a:t> </a:t>
            </a:r>
            <a:r>
              <a:rPr lang="en-US" altLang="zh-CN" b="1" dirty="0"/>
              <a:t>personally</a:t>
            </a:r>
            <a:r>
              <a:rPr lang="zh-CN" altLang="en-US" b="1" dirty="0"/>
              <a:t> </a:t>
            </a:r>
            <a:r>
              <a:rPr lang="en-US" altLang="zh-CN" b="1" dirty="0"/>
              <a:t>dislike</a:t>
            </a:r>
            <a:r>
              <a:rPr lang="zh-CN" altLang="en-US" b="1" dirty="0"/>
              <a:t> </a:t>
            </a:r>
            <a:r>
              <a:rPr lang="en-US" altLang="zh-CN" b="1" dirty="0"/>
              <a:t>this</a:t>
            </a:r>
          </a:p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A3587-67F2-45F8-FC2D-60CBFC6E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42350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5FE2-20E0-5158-7240-DF5E945B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91"/>
            <a:ext cx="8335780" cy="1509713"/>
          </a:xfrm>
        </p:spPr>
        <p:txBody>
          <a:bodyPr>
            <a:normAutofit fontScale="90000"/>
          </a:bodyPr>
          <a:lstStyle/>
          <a:p>
            <a:r>
              <a:rPr lang="en-CN" dirty="0"/>
              <a:t>Ideal</a:t>
            </a:r>
            <a:r>
              <a:rPr lang="zh-CN" altLang="en-US" dirty="0"/>
              <a:t> </a:t>
            </a:r>
            <a:r>
              <a:rPr lang="en-US" altLang="zh-CN" dirty="0"/>
              <a:t>Case: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A9B71-8EEA-3969-E09A-69A2C259F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86" y="2024629"/>
            <a:ext cx="10515600" cy="1849224"/>
          </a:xfrm>
        </p:spPr>
        <p:txBody>
          <a:bodyPr/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pPr lvl="1"/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operands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</a:p>
          <a:p>
            <a:pPr lvl="1"/>
            <a:r>
              <a:rPr lang="en-US" altLang="zh-CN" dirty="0"/>
              <a:t>Ideally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386E6-87C2-114E-503C-B7F280B08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14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8ADDE9-E513-E0A6-2999-A060CD9FCB0D}"/>
              </a:ext>
            </a:extLst>
          </p:cNvPr>
          <p:cNvCxnSpPr/>
          <p:nvPr/>
        </p:nvCxnSpPr>
        <p:spPr>
          <a:xfrm>
            <a:off x="2531830" y="4856707"/>
            <a:ext cx="550139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E0D2C8-1AD8-2990-4883-924204301D4F}"/>
              </a:ext>
            </a:extLst>
          </p:cNvPr>
          <p:cNvCxnSpPr/>
          <p:nvPr/>
        </p:nvCxnSpPr>
        <p:spPr>
          <a:xfrm>
            <a:off x="3283836" y="6057339"/>
            <a:ext cx="5501391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27ACD0-3353-9ABD-4331-52701A195082}"/>
              </a:ext>
            </a:extLst>
          </p:cNvPr>
          <p:cNvCxnSpPr/>
          <p:nvPr/>
        </p:nvCxnSpPr>
        <p:spPr>
          <a:xfrm>
            <a:off x="3637321" y="4856707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1481C5-580B-A847-2422-C90FFC8E0DFB}"/>
              </a:ext>
            </a:extLst>
          </p:cNvPr>
          <p:cNvCxnSpPr/>
          <p:nvPr/>
        </p:nvCxnSpPr>
        <p:spPr>
          <a:xfrm>
            <a:off x="3983310" y="4854208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A8442C-7A98-C54C-898E-63DD3175F947}"/>
              </a:ext>
            </a:extLst>
          </p:cNvPr>
          <p:cNvCxnSpPr/>
          <p:nvPr/>
        </p:nvCxnSpPr>
        <p:spPr>
          <a:xfrm>
            <a:off x="4336795" y="4856707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3EADAE-36C1-E1C6-4CE3-3804AE8125B4}"/>
              </a:ext>
            </a:extLst>
          </p:cNvPr>
          <p:cNvCxnSpPr>
            <a:cxnSpLocks/>
          </p:cNvCxnSpPr>
          <p:nvPr/>
        </p:nvCxnSpPr>
        <p:spPr>
          <a:xfrm flipV="1">
            <a:off x="5137852" y="4878482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793702-076C-5FFE-93E5-57773E5C5EE8}"/>
              </a:ext>
            </a:extLst>
          </p:cNvPr>
          <p:cNvCxnSpPr>
            <a:cxnSpLocks/>
          </p:cNvCxnSpPr>
          <p:nvPr/>
        </p:nvCxnSpPr>
        <p:spPr>
          <a:xfrm flipV="1">
            <a:off x="5488579" y="486759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F2B06B-10FE-F8D8-7A36-5B55EE4681B7}"/>
              </a:ext>
            </a:extLst>
          </p:cNvPr>
          <p:cNvCxnSpPr>
            <a:cxnSpLocks/>
          </p:cNvCxnSpPr>
          <p:nvPr/>
        </p:nvCxnSpPr>
        <p:spPr>
          <a:xfrm flipV="1">
            <a:off x="5852726" y="4878482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446D0C-CC97-9780-F613-76CE6D78C93B}"/>
              </a:ext>
            </a:extLst>
          </p:cNvPr>
          <p:cNvSpPr txBox="1"/>
          <p:nvPr/>
        </p:nvSpPr>
        <p:spPr>
          <a:xfrm>
            <a:off x="851587" y="4583482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484C18-6E63-7E44-3DB4-38044C239C34}"/>
              </a:ext>
            </a:extLst>
          </p:cNvPr>
          <p:cNvSpPr txBox="1"/>
          <p:nvPr/>
        </p:nvSpPr>
        <p:spPr>
          <a:xfrm>
            <a:off x="851586" y="5821508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208024-F6DD-3EA7-0831-A2A4D527C9E6}"/>
              </a:ext>
            </a:extLst>
          </p:cNvPr>
          <p:cNvCxnSpPr>
            <a:cxnSpLocks/>
          </p:cNvCxnSpPr>
          <p:nvPr/>
        </p:nvCxnSpPr>
        <p:spPr>
          <a:xfrm>
            <a:off x="2531830" y="3964469"/>
            <a:ext cx="69862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0F768A-734A-E458-0477-314A9BE56344}"/>
              </a:ext>
            </a:extLst>
          </p:cNvPr>
          <p:cNvSpPr txBox="1"/>
          <p:nvPr/>
        </p:nvSpPr>
        <p:spPr>
          <a:xfrm>
            <a:off x="1030124" y="3733636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1145778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A820F-31B9-729F-6D60-D698F09ED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C5F3-69CD-DCB6-97AD-CB5D4AA74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891"/>
            <a:ext cx="10515600" cy="150971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Realistic</a:t>
            </a:r>
            <a:r>
              <a:rPr lang="zh-CN" altLang="en-US" dirty="0"/>
              <a:t> </a:t>
            </a:r>
            <a:r>
              <a:rPr lang="en-US" altLang="zh-CN" dirty="0"/>
              <a:t>Case: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b="1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hidden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9656-84E0-E719-DEEF-19319D8C4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86" y="2024629"/>
            <a:ext cx="10515600" cy="1849224"/>
          </a:xfrm>
        </p:spPr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stalls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840F2-6CE6-93EB-B64B-02903F3C0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15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5AA76EB-DA0B-026E-53C4-BF19B9C34EC7}"/>
              </a:ext>
            </a:extLst>
          </p:cNvPr>
          <p:cNvCxnSpPr>
            <a:cxnSpLocks/>
          </p:cNvCxnSpPr>
          <p:nvPr/>
        </p:nvCxnSpPr>
        <p:spPr>
          <a:xfrm>
            <a:off x="2518444" y="4330234"/>
            <a:ext cx="180496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4D2457-5D28-44B7-9E99-0402C2E926D1}"/>
              </a:ext>
            </a:extLst>
          </p:cNvPr>
          <p:cNvCxnSpPr>
            <a:cxnSpLocks/>
          </p:cNvCxnSpPr>
          <p:nvPr/>
        </p:nvCxnSpPr>
        <p:spPr>
          <a:xfrm>
            <a:off x="3270450" y="5530866"/>
            <a:ext cx="17449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65380-B3BD-712C-8151-A29C72813ADC}"/>
              </a:ext>
            </a:extLst>
          </p:cNvPr>
          <p:cNvCxnSpPr/>
          <p:nvPr/>
        </p:nvCxnSpPr>
        <p:spPr>
          <a:xfrm>
            <a:off x="3623935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BC2171-B959-53AF-965E-7DBEF4FC1F7D}"/>
              </a:ext>
            </a:extLst>
          </p:cNvPr>
          <p:cNvCxnSpPr/>
          <p:nvPr/>
        </p:nvCxnSpPr>
        <p:spPr>
          <a:xfrm>
            <a:off x="3969924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D31CA5-13BF-2B88-8B5A-4351FD791C2B}"/>
              </a:ext>
            </a:extLst>
          </p:cNvPr>
          <p:cNvCxnSpPr/>
          <p:nvPr/>
        </p:nvCxnSpPr>
        <p:spPr>
          <a:xfrm>
            <a:off x="4323409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C51D-FD89-1809-3E42-0182AE194E6C}"/>
              </a:ext>
            </a:extLst>
          </p:cNvPr>
          <p:cNvCxnSpPr>
            <a:cxnSpLocks/>
          </p:cNvCxnSpPr>
          <p:nvPr/>
        </p:nvCxnSpPr>
        <p:spPr>
          <a:xfrm flipV="1">
            <a:off x="6461740" y="432773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82D869-623E-8D00-BD1B-5A706B794D13}"/>
              </a:ext>
            </a:extLst>
          </p:cNvPr>
          <p:cNvCxnSpPr>
            <a:cxnSpLocks/>
          </p:cNvCxnSpPr>
          <p:nvPr/>
        </p:nvCxnSpPr>
        <p:spPr>
          <a:xfrm flipV="1">
            <a:off x="6812467" y="4316848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0B3038-2DCA-DC5E-F846-F79943B6D436}"/>
              </a:ext>
            </a:extLst>
          </p:cNvPr>
          <p:cNvCxnSpPr>
            <a:cxnSpLocks/>
          </p:cNvCxnSpPr>
          <p:nvPr/>
        </p:nvCxnSpPr>
        <p:spPr>
          <a:xfrm flipV="1">
            <a:off x="7176614" y="432773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CB41862-1DC4-E936-2258-5370C24BA631}"/>
              </a:ext>
            </a:extLst>
          </p:cNvPr>
          <p:cNvSpPr txBox="1"/>
          <p:nvPr/>
        </p:nvSpPr>
        <p:spPr>
          <a:xfrm>
            <a:off x="838201" y="4057009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8FFB8-57C9-A917-9683-B35EC083EA1E}"/>
              </a:ext>
            </a:extLst>
          </p:cNvPr>
          <p:cNvSpPr txBox="1"/>
          <p:nvPr/>
        </p:nvSpPr>
        <p:spPr>
          <a:xfrm>
            <a:off x="838200" y="5295035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8DAAA9C-B76E-74FF-C652-946D7F3F8EBB}"/>
              </a:ext>
            </a:extLst>
          </p:cNvPr>
          <p:cNvCxnSpPr>
            <a:cxnSpLocks/>
          </p:cNvCxnSpPr>
          <p:nvPr/>
        </p:nvCxnSpPr>
        <p:spPr>
          <a:xfrm>
            <a:off x="6461740" y="5525868"/>
            <a:ext cx="17449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EF253B-2DE6-CFBD-CBA5-F867C585DA24}"/>
              </a:ext>
            </a:extLst>
          </p:cNvPr>
          <p:cNvCxnSpPr>
            <a:cxnSpLocks/>
          </p:cNvCxnSpPr>
          <p:nvPr/>
        </p:nvCxnSpPr>
        <p:spPr>
          <a:xfrm>
            <a:off x="7095933" y="4316848"/>
            <a:ext cx="180496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9997028-936D-2E88-4794-EDDCBC678F24}"/>
              </a:ext>
            </a:extLst>
          </p:cNvPr>
          <p:cNvCxnSpPr>
            <a:cxnSpLocks/>
          </p:cNvCxnSpPr>
          <p:nvPr/>
        </p:nvCxnSpPr>
        <p:spPr>
          <a:xfrm>
            <a:off x="2559452" y="3561156"/>
            <a:ext cx="69862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0065F3-F737-E89D-9FA3-AFE2199D7D07}"/>
              </a:ext>
            </a:extLst>
          </p:cNvPr>
          <p:cNvSpPr txBox="1"/>
          <p:nvPr/>
        </p:nvSpPr>
        <p:spPr>
          <a:xfrm>
            <a:off x="1057746" y="333032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510859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E0A0D-CEA0-988C-AFAF-E3F5D401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13E6-81B5-DB77-360E-1EE6FEA8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4891"/>
            <a:ext cx="10226041" cy="1509713"/>
          </a:xfrm>
        </p:spPr>
        <p:txBody>
          <a:bodyPr>
            <a:normAutofit/>
          </a:bodyPr>
          <a:lstStyle/>
          <a:p>
            <a:r>
              <a:rPr lang="en-CN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F909-BAD7-69EE-0893-544352738A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586" y="2024629"/>
            <a:ext cx="10515600" cy="1849224"/>
          </a:xfrm>
        </p:spPr>
        <p:txBody>
          <a:bodyPr/>
          <a:lstStyle/>
          <a:p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stalls</a:t>
            </a:r>
            <a:r>
              <a:rPr lang="zh-CN" altLang="en-US" dirty="0"/>
              <a:t> </a:t>
            </a:r>
            <a:r>
              <a:rPr lang="en-US" altLang="zh-CN" dirty="0"/>
              <a:t>computation</a:t>
            </a:r>
          </a:p>
          <a:p>
            <a:r>
              <a:rPr lang="en-US" altLang="zh-CN" dirty="0"/>
              <a:t>Fetch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early?!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EF6DBB-89D2-4CD8-B90A-3BFB6E9A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16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15E237-6A31-8816-EBEC-A7C253235F7D}"/>
              </a:ext>
            </a:extLst>
          </p:cNvPr>
          <p:cNvCxnSpPr>
            <a:cxnSpLocks/>
          </p:cNvCxnSpPr>
          <p:nvPr/>
        </p:nvCxnSpPr>
        <p:spPr>
          <a:xfrm>
            <a:off x="2518444" y="4330234"/>
            <a:ext cx="548722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EE7828-2A31-8C1F-838E-DC2D3D83DA2B}"/>
              </a:ext>
            </a:extLst>
          </p:cNvPr>
          <p:cNvCxnSpPr>
            <a:cxnSpLocks/>
          </p:cNvCxnSpPr>
          <p:nvPr/>
        </p:nvCxnSpPr>
        <p:spPr>
          <a:xfrm>
            <a:off x="3270450" y="5530866"/>
            <a:ext cx="501630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24CD8C-F75D-375E-8CFA-A138F7CB689A}"/>
              </a:ext>
            </a:extLst>
          </p:cNvPr>
          <p:cNvCxnSpPr/>
          <p:nvPr/>
        </p:nvCxnSpPr>
        <p:spPr>
          <a:xfrm>
            <a:off x="3623935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A9F659-A40E-A2F4-09E8-357558575F94}"/>
              </a:ext>
            </a:extLst>
          </p:cNvPr>
          <p:cNvCxnSpPr/>
          <p:nvPr/>
        </p:nvCxnSpPr>
        <p:spPr>
          <a:xfrm>
            <a:off x="3969924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5E4776-3DDB-8081-D9FD-C8F8829836C6}"/>
              </a:ext>
            </a:extLst>
          </p:cNvPr>
          <p:cNvCxnSpPr/>
          <p:nvPr/>
        </p:nvCxnSpPr>
        <p:spPr>
          <a:xfrm>
            <a:off x="4323409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1A72AF-1547-8F1A-F02C-09786FC305DB}"/>
              </a:ext>
            </a:extLst>
          </p:cNvPr>
          <p:cNvCxnSpPr>
            <a:cxnSpLocks/>
          </p:cNvCxnSpPr>
          <p:nvPr/>
        </p:nvCxnSpPr>
        <p:spPr>
          <a:xfrm flipV="1">
            <a:off x="6461740" y="432773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FF97DD-BB44-87F5-2E28-F309441476B3}"/>
              </a:ext>
            </a:extLst>
          </p:cNvPr>
          <p:cNvCxnSpPr>
            <a:cxnSpLocks/>
          </p:cNvCxnSpPr>
          <p:nvPr/>
        </p:nvCxnSpPr>
        <p:spPr>
          <a:xfrm flipV="1">
            <a:off x="6812467" y="4316848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F823DA-2E54-EFC6-11B2-4200E2806D6E}"/>
              </a:ext>
            </a:extLst>
          </p:cNvPr>
          <p:cNvCxnSpPr>
            <a:cxnSpLocks/>
          </p:cNvCxnSpPr>
          <p:nvPr/>
        </p:nvCxnSpPr>
        <p:spPr>
          <a:xfrm flipV="1">
            <a:off x="7176614" y="4327735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2994FE-26F5-D8BC-C7FF-C83A361FBFD5}"/>
              </a:ext>
            </a:extLst>
          </p:cNvPr>
          <p:cNvSpPr txBox="1"/>
          <p:nvPr/>
        </p:nvSpPr>
        <p:spPr>
          <a:xfrm>
            <a:off x="838201" y="4057009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F24F6A-92E9-39AA-CB66-A51C01010371}"/>
              </a:ext>
            </a:extLst>
          </p:cNvPr>
          <p:cNvSpPr txBox="1"/>
          <p:nvPr/>
        </p:nvSpPr>
        <p:spPr>
          <a:xfrm>
            <a:off x="838200" y="5295035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A79011-80A8-DB56-D58D-243D626C6EEA}"/>
              </a:ext>
            </a:extLst>
          </p:cNvPr>
          <p:cNvCxnSpPr>
            <a:cxnSpLocks/>
          </p:cNvCxnSpPr>
          <p:nvPr/>
        </p:nvCxnSpPr>
        <p:spPr>
          <a:xfrm>
            <a:off x="2559452" y="3561156"/>
            <a:ext cx="69862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9A6EC1-844E-7C01-673E-248FB01C689D}"/>
              </a:ext>
            </a:extLst>
          </p:cNvPr>
          <p:cNvSpPr txBox="1"/>
          <p:nvPr/>
        </p:nvSpPr>
        <p:spPr>
          <a:xfrm>
            <a:off x="1057746" y="333032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5ADA55-61CF-7783-DC2D-74A274888B17}"/>
              </a:ext>
            </a:extLst>
          </p:cNvPr>
          <p:cNvCxnSpPr/>
          <p:nvPr/>
        </p:nvCxnSpPr>
        <p:spPr>
          <a:xfrm>
            <a:off x="5056867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211970-BAE3-0FFB-4D5B-6573D9373743}"/>
              </a:ext>
            </a:extLst>
          </p:cNvPr>
          <p:cNvCxnSpPr/>
          <p:nvPr/>
        </p:nvCxnSpPr>
        <p:spPr>
          <a:xfrm>
            <a:off x="5402856" y="4325236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528A71C-872C-A041-748F-64B9722455C2}"/>
              </a:ext>
            </a:extLst>
          </p:cNvPr>
          <p:cNvCxnSpPr/>
          <p:nvPr/>
        </p:nvCxnSpPr>
        <p:spPr>
          <a:xfrm>
            <a:off x="5756341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847644-8A2A-EA15-1F10-AFECC4F8901C}"/>
              </a:ext>
            </a:extLst>
          </p:cNvPr>
          <p:cNvSpPr txBox="1"/>
          <p:nvPr/>
        </p:nvSpPr>
        <p:spPr>
          <a:xfrm>
            <a:off x="1663735" y="490377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44886-D9B2-01B6-5F7A-B91E381EC5E9}"/>
              </a:ext>
            </a:extLst>
          </p:cNvPr>
          <p:cNvSpPr txBox="1"/>
          <p:nvPr/>
        </p:nvSpPr>
        <p:spPr>
          <a:xfrm>
            <a:off x="5056867" y="3945017"/>
            <a:ext cx="179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here!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28133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254A0-1D24-B241-6C80-E7C907618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35F6-AA0F-401B-4FB6-F9019BE53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4891"/>
            <a:ext cx="10226041" cy="1178129"/>
          </a:xfrm>
        </p:spPr>
        <p:txBody>
          <a:bodyPr>
            <a:norm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A501-B93A-10EA-356A-5F6EC74B0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73" y="1101300"/>
            <a:ext cx="10515600" cy="2320752"/>
          </a:xfrm>
        </p:spPr>
        <p:txBody>
          <a:bodyPr>
            <a:normAutofit/>
          </a:bodyPr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though</a:t>
            </a:r>
          </a:p>
          <a:p>
            <a:r>
              <a:rPr lang="en-US" dirty="0"/>
              <a:t>T</a:t>
            </a:r>
            <a:r>
              <a:rPr lang="en-US" altLang="zh-CN" dirty="0"/>
              <a:t>his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hurts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badly</a:t>
            </a:r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  <a:r>
              <a:rPr lang="zh-CN" altLang="en-US" dirty="0"/>
              <a:t> </a:t>
            </a:r>
            <a:r>
              <a:rPr lang="en-US" altLang="zh-CN" dirty="0"/>
              <a:t>(Software</a:t>
            </a:r>
            <a:r>
              <a:rPr lang="zh-CN" altLang="en-US" dirty="0"/>
              <a:t> </a:t>
            </a:r>
            <a:r>
              <a:rPr lang="en-US" altLang="zh-CN" dirty="0"/>
              <a:t>defined)</a:t>
            </a:r>
          </a:p>
          <a:p>
            <a:pPr lvl="1"/>
            <a:r>
              <a:rPr lang="en-US" altLang="zh-CN" dirty="0"/>
              <a:t>Wasted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bandwidth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24E6D-8BCF-21EC-39EE-1A5B96AA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17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A8CA92F-C01F-31A9-6650-8FEE83BF08DF}"/>
              </a:ext>
            </a:extLst>
          </p:cNvPr>
          <p:cNvCxnSpPr>
            <a:cxnSpLocks/>
          </p:cNvCxnSpPr>
          <p:nvPr/>
        </p:nvCxnSpPr>
        <p:spPr>
          <a:xfrm>
            <a:off x="2518444" y="4330234"/>
            <a:ext cx="81571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5E027D1-7692-E7E4-BBE7-374B158FE564}"/>
              </a:ext>
            </a:extLst>
          </p:cNvPr>
          <p:cNvCxnSpPr>
            <a:cxnSpLocks/>
          </p:cNvCxnSpPr>
          <p:nvPr/>
        </p:nvCxnSpPr>
        <p:spPr>
          <a:xfrm>
            <a:off x="3270450" y="5530866"/>
            <a:ext cx="174493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B9E9E0-FC12-DF0D-A3FE-E9FB08C0BF92}"/>
              </a:ext>
            </a:extLst>
          </p:cNvPr>
          <p:cNvCxnSpPr/>
          <p:nvPr/>
        </p:nvCxnSpPr>
        <p:spPr>
          <a:xfrm>
            <a:off x="3623935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DD88871-E094-947F-C7D3-B6869C05992F}"/>
              </a:ext>
            </a:extLst>
          </p:cNvPr>
          <p:cNvCxnSpPr/>
          <p:nvPr/>
        </p:nvCxnSpPr>
        <p:spPr>
          <a:xfrm>
            <a:off x="3969924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90ED3B-F3B1-740A-0EDB-8C055521F131}"/>
              </a:ext>
            </a:extLst>
          </p:cNvPr>
          <p:cNvCxnSpPr/>
          <p:nvPr/>
        </p:nvCxnSpPr>
        <p:spPr>
          <a:xfrm>
            <a:off x="4323409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922F39-D372-ED11-E152-902D553E1E3B}"/>
              </a:ext>
            </a:extLst>
          </p:cNvPr>
          <p:cNvCxnSpPr>
            <a:cxnSpLocks/>
          </p:cNvCxnSpPr>
          <p:nvPr/>
        </p:nvCxnSpPr>
        <p:spPr>
          <a:xfrm flipV="1">
            <a:off x="8974358" y="4341121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53AF52-5B3D-9AB2-1CDF-A8AFC82A33E7}"/>
              </a:ext>
            </a:extLst>
          </p:cNvPr>
          <p:cNvCxnSpPr>
            <a:cxnSpLocks/>
          </p:cNvCxnSpPr>
          <p:nvPr/>
        </p:nvCxnSpPr>
        <p:spPr>
          <a:xfrm flipV="1">
            <a:off x="9325085" y="4330234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901B480-5AEA-46EB-76B5-845DC978C4EA}"/>
              </a:ext>
            </a:extLst>
          </p:cNvPr>
          <p:cNvCxnSpPr>
            <a:cxnSpLocks/>
          </p:cNvCxnSpPr>
          <p:nvPr/>
        </p:nvCxnSpPr>
        <p:spPr>
          <a:xfrm flipV="1">
            <a:off x="9689232" y="4341121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ED19434-EAA3-BE94-2FCD-EAEF5BA3A32E}"/>
              </a:ext>
            </a:extLst>
          </p:cNvPr>
          <p:cNvSpPr txBox="1"/>
          <p:nvPr/>
        </p:nvSpPr>
        <p:spPr>
          <a:xfrm>
            <a:off x="838201" y="4057009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5B4E1E-0946-BE2D-CBA6-1844FAD1A413}"/>
              </a:ext>
            </a:extLst>
          </p:cNvPr>
          <p:cNvSpPr txBox="1"/>
          <p:nvPr/>
        </p:nvSpPr>
        <p:spPr>
          <a:xfrm>
            <a:off x="838200" y="5295035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8BF2C-405F-8916-CA0D-D5FACCF66F28}"/>
              </a:ext>
            </a:extLst>
          </p:cNvPr>
          <p:cNvCxnSpPr>
            <a:cxnSpLocks/>
          </p:cNvCxnSpPr>
          <p:nvPr/>
        </p:nvCxnSpPr>
        <p:spPr>
          <a:xfrm>
            <a:off x="2559452" y="3561156"/>
            <a:ext cx="81161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947566B-A003-B75A-3F7B-99592522C16E}"/>
              </a:ext>
            </a:extLst>
          </p:cNvPr>
          <p:cNvSpPr txBox="1"/>
          <p:nvPr/>
        </p:nvSpPr>
        <p:spPr>
          <a:xfrm>
            <a:off x="1057746" y="333032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E47D4F-F8CA-A26C-E36B-4279D33717D2}"/>
              </a:ext>
            </a:extLst>
          </p:cNvPr>
          <p:cNvCxnSpPr/>
          <p:nvPr/>
        </p:nvCxnSpPr>
        <p:spPr>
          <a:xfrm>
            <a:off x="6632225" y="4341121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8A03EF-064C-9F4B-476F-1C83C38B0951}"/>
              </a:ext>
            </a:extLst>
          </p:cNvPr>
          <p:cNvCxnSpPr/>
          <p:nvPr/>
        </p:nvCxnSpPr>
        <p:spPr>
          <a:xfrm>
            <a:off x="6978214" y="4338622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0019087-3DAC-3C5D-9F35-B5B786DF88D9}"/>
              </a:ext>
            </a:extLst>
          </p:cNvPr>
          <p:cNvCxnSpPr/>
          <p:nvPr/>
        </p:nvCxnSpPr>
        <p:spPr>
          <a:xfrm>
            <a:off x="7331699" y="4341121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531C1F-A674-D00D-6D5B-F10EC8993FD6}"/>
              </a:ext>
            </a:extLst>
          </p:cNvPr>
          <p:cNvSpPr txBox="1"/>
          <p:nvPr/>
        </p:nvSpPr>
        <p:spPr>
          <a:xfrm>
            <a:off x="1663735" y="490377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166536-4A3D-A5E1-5B98-A73718C945BA}"/>
              </a:ext>
            </a:extLst>
          </p:cNvPr>
          <p:cNvSpPr txBox="1"/>
          <p:nvPr/>
        </p:nvSpPr>
        <p:spPr>
          <a:xfrm>
            <a:off x="5015388" y="5669971"/>
            <a:ext cx="247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flushed</a:t>
            </a:r>
            <a:r>
              <a:rPr lang="zh-CN" altLang="en-US" dirty="0"/>
              <a:t> </a:t>
            </a:r>
            <a:r>
              <a:rPr lang="en-US" altLang="zh-CN" dirty="0"/>
              <a:t>somewhere</a:t>
            </a:r>
            <a:r>
              <a:rPr lang="zh-CN" altLang="en-US" dirty="0"/>
              <a:t> </a:t>
            </a:r>
            <a:r>
              <a:rPr lang="en-US" altLang="zh-CN" dirty="0"/>
              <a:t>between…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2897D-6AF9-836D-50B4-2BB5779626F7}"/>
              </a:ext>
            </a:extLst>
          </p:cNvPr>
          <p:cNvSpPr txBox="1"/>
          <p:nvPr/>
        </p:nvSpPr>
        <p:spPr>
          <a:xfrm>
            <a:off x="6594055" y="3969192"/>
            <a:ext cx="20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here!</a:t>
            </a:r>
            <a:endParaRPr lang="en-CN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E8E670-098B-81BC-EA96-88B8E15E8D1E}"/>
              </a:ext>
            </a:extLst>
          </p:cNvPr>
          <p:cNvCxnSpPr>
            <a:cxnSpLocks/>
          </p:cNvCxnSpPr>
          <p:nvPr/>
        </p:nvCxnSpPr>
        <p:spPr>
          <a:xfrm>
            <a:off x="7258050" y="5536755"/>
            <a:ext cx="8458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0873CB7-80BC-FE3C-276A-44CE9B916098}"/>
              </a:ext>
            </a:extLst>
          </p:cNvPr>
          <p:cNvCxnSpPr>
            <a:cxnSpLocks/>
          </p:cNvCxnSpPr>
          <p:nvPr/>
        </p:nvCxnSpPr>
        <p:spPr>
          <a:xfrm>
            <a:off x="8902175" y="5525867"/>
            <a:ext cx="2162065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958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2D620-27AA-D6F6-56A8-B25513C09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77E0-E38F-A5EA-FE47-7312BF3ED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4891"/>
            <a:ext cx="10226041" cy="1178129"/>
          </a:xfrm>
        </p:spPr>
        <p:txBody>
          <a:bodyPr>
            <a:norm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5FCB4-B0C5-D456-4DD3-95DABE7B5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973" y="1473737"/>
            <a:ext cx="10515600" cy="1849224"/>
          </a:xfrm>
        </p:spPr>
        <p:txBody>
          <a:bodyPr/>
          <a:lstStyle/>
          <a:p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either</a:t>
            </a:r>
          </a:p>
          <a:p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benefit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A8ABD-7CA1-FC2D-4DCF-8A947C7A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18</a:t>
            </a:fld>
            <a:endParaRPr lang="en-C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849422-DAFA-DC90-4193-940B9273D58F}"/>
              </a:ext>
            </a:extLst>
          </p:cNvPr>
          <p:cNvCxnSpPr>
            <a:cxnSpLocks/>
          </p:cNvCxnSpPr>
          <p:nvPr/>
        </p:nvCxnSpPr>
        <p:spPr>
          <a:xfrm>
            <a:off x="2518444" y="4330234"/>
            <a:ext cx="815717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E80E02-6791-A8FF-BFBD-C40F3A74550A}"/>
              </a:ext>
            </a:extLst>
          </p:cNvPr>
          <p:cNvCxnSpPr>
            <a:cxnSpLocks/>
          </p:cNvCxnSpPr>
          <p:nvPr/>
        </p:nvCxnSpPr>
        <p:spPr>
          <a:xfrm>
            <a:off x="3270450" y="5530866"/>
            <a:ext cx="652506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0B9AEB-33C3-17E8-75BF-680E6B7A75E1}"/>
              </a:ext>
            </a:extLst>
          </p:cNvPr>
          <p:cNvCxnSpPr/>
          <p:nvPr/>
        </p:nvCxnSpPr>
        <p:spPr>
          <a:xfrm>
            <a:off x="3623935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62A929-DD46-0399-FB0B-0DD625DFE3FD}"/>
              </a:ext>
            </a:extLst>
          </p:cNvPr>
          <p:cNvCxnSpPr/>
          <p:nvPr/>
        </p:nvCxnSpPr>
        <p:spPr>
          <a:xfrm>
            <a:off x="3969924" y="4327735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744FC6A-65B1-D62E-4EAE-2ACBDB84E609}"/>
              </a:ext>
            </a:extLst>
          </p:cNvPr>
          <p:cNvCxnSpPr/>
          <p:nvPr/>
        </p:nvCxnSpPr>
        <p:spPr>
          <a:xfrm>
            <a:off x="4323409" y="4330234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343A0F-8ED3-CBC8-8491-637F95ECA51E}"/>
              </a:ext>
            </a:extLst>
          </p:cNvPr>
          <p:cNvCxnSpPr>
            <a:cxnSpLocks/>
          </p:cNvCxnSpPr>
          <p:nvPr/>
        </p:nvCxnSpPr>
        <p:spPr>
          <a:xfrm flipV="1">
            <a:off x="7179848" y="4341121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3F6DC5-4854-3D67-3C98-7C057AE10272}"/>
              </a:ext>
            </a:extLst>
          </p:cNvPr>
          <p:cNvCxnSpPr>
            <a:cxnSpLocks/>
          </p:cNvCxnSpPr>
          <p:nvPr/>
        </p:nvCxnSpPr>
        <p:spPr>
          <a:xfrm flipV="1">
            <a:off x="7530575" y="4330234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E1A04D-A57D-0F03-A362-8BB92AC246DF}"/>
              </a:ext>
            </a:extLst>
          </p:cNvPr>
          <p:cNvCxnSpPr>
            <a:cxnSpLocks/>
          </p:cNvCxnSpPr>
          <p:nvPr/>
        </p:nvCxnSpPr>
        <p:spPr>
          <a:xfrm flipV="1">
            <a:off x="7894722" y="4341121"/>
            <a:ext cx="634193" cy="11738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98443E6-F3B7-2203-6B17-BC1FE421B691}"/>
              </a:ext>
            </a:extLst>
          </p:cNvPr>
          <p:cNvSpPr txBox="1"/>
          <p:nvPr/>
        </p:nvSpPr>
        <p:spPr>
          <a:xfrm>
            <a:off x="838201" y="4057009"/>
            <a:ext cx="1630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Instruction</a:t>
            </a:r>
            <a:endParaRPr lang="en-CN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4A762B-07D5-1AAF-0478-EFC03E1DC636}"/>
              </a:ext>
            </a:extLst>
          </p:cNvPr>
          <p:cNvSpPr txBox="1"/>
          <p:nvPr/>
        </p:nvSpPr>
        <p:spPr>
          <a:xfrm>
            <a:off x="838200" y="5295035"/>
            <a:ext cx="126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Memory</a:t>
            </a:r>
            <a:endParaRPr lang="en-CN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AF4F23-BBF1-896A-D989-B5554DC481E8}"/>
              </a:ext>
            </a:extLst>
          </p:cNvPr>
          <p:cNvCxnSpPr>
            <a:cxnSpLocks/>
          </p:cNvCxnSpPr>
          <p:nvPr/>
        </p:nvCxnSpPr>
        <p:spPr>
          <a:xfrm>
            <a:off x="2559452" y="3561156"/>
            <a:ext cx="8116168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2535630-4C84-C767-467A-3123319D2816}"/>
              </a:ext>
            </a:extLst>
          </p:cNvPr>
          <p:cNvSpPr txBox="1"/>
          <p:nvPr/>
        </p:nvSpPr>
        <p:spPr>
          <a:xfrm>
            <a:off x="1057746" y="3330323"/>
            <a:ext cx="83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Time</a:t>
            </a:r>
            <a:endParaRPr lang="en-CN" sz="24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217F165-4C17-F191-5346-91DAAF848355}"/>
              </a:ext>
            </a:extLst>
          </p:cNvPr>
          <p:cNvCxnSpPr/>
          <p:nvPr/>
        </p:nvCxnSpPr>
        <p:spPr>
          <a:xfrm>
            <a:off x="5043455" y="4341121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E723E4-20FF-537B-260D-B80954D6DB60}"/>
              </a:ext>
            </a:extLst>
          </p:cNvPr>
          <p:cNvCxnSpPr/>
          <p:nvPr/>
        </p:nvCxnSpPr>
        <p:spPr>
          <a:xfrm>
            <a:off x="5389444" y="4338622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DAE8C9-F803-6024-CB98-E7C6B49D12E6}"/>
              </a:ext>
            </a:extLst>
          </p:cNvPr>
          <p:cNvCxnSpPr/>
          <p:nvPr/>
        </p:nvCxnSpPr>
        <p:spPr>
          <a:xfrm>
            <a:off x="5742929" y="4341121"/>
            <a:ext cx="691979" cy="119813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45680B8-24C8-3FF1-DEE0-0E5AEEDFE9DA}"/>
              </a:ext>
            </a:extLst>
          </p:cNvPr>
          <p:cNvSpPr txBox="1"/>
          <p:nvPr/>
        </p:nvSpPr>
        <p:spPr>
          <a:xfrm>
            <a:off x="1663735" y="4903777"/>
            <a:ext cx="2419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here</a:t>
            </a:r>
            <a:endParaRPr lang="en-C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27A5A4-8AB8-47BA-01F4-A478739684EC}"/>
              </a:ext>
            </a:extLst>
          </p:cNvPr>
          <p:cNvSpPr txBox="1"/>
          <p:nvPr/>
        </p:nvSpPr>
        <p:spPr>
          <a:xfrm>
            <a:off x="5015388" y="5669971"/>
            <a:ext cx="4597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100%</a:t>
            </a:r>
            <a:r>
              <a:rPr lang="zh-CN" altLang="en-US" dirty="0"/>
              <a:t> </a:t>
            </a:r>
            <a:r>
              <a:rPr lang="en-US" altLang="zh-CN" dirty="0"/>
              <a:t>unleashed…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waits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while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93C272-CD3E-3696-F29C-BE74FC10A9AA}"/>
              </a:ext>
            </a:extLst>
          </p:cNvPr>
          <p:cNvSpPr txBox="1"/>
          <p:nvPr/>
        </p:nvSpPr>
        <p:spPr>
          <a:xfrm>
            <a:off x="5005285" y="3969192"/>
            <a:ext cx="2055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Actual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here!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60774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E34A-41D6-803D-4179-9701792D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CN" dirty="0"/>
              <a:t>Prefetch:</a:t>
            </a:r>
            <a:r>
              <a:rPr lang="zh-CN" altLang="en-US" dirty="0"/>
              <a:t> </a:t>
            </a:r>
            <a:r>
              <a:rPr lang="en-US" altLang="zh-CN" dirty="0"/>
              <a:t>Techniques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DD9BB-97BA-DC3D-903E-70FA69F3C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294"/>
            <a:ext cx="10786110" cy="5386706"/>
          </a:xfrm>
        </p:spPr>
        <p:txBody>
          <a:bodyPr>
            <a:normAutofit/>
          </a:bodyPr>
          <a:lstStyle/>
          <a:p>
            <a:r>
              <a:rPr lang="en-US" altLang="zh-CN" dirty="0"/>
              <a:t>Prefetching:</a:t>
            </a:r>
            <a:r>
              <a:rPr lang="zh-CN" altLang="en-US" dirty="0"/>
              <a:t> </a:t>
            </a:r>
            <a:r>
              <a:rPr lang="en-US" altLang="zh-CN" dirty="0"/>
              <a:t>Put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speculatively</a:t>
            </a:r>
          </a:p>
          <a:p>
            <a:r>
              <a:rPr lang="en-US" altLang="zh-CN" dirty="0"/>
              <a:t>Simple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</a:p>
          <a:p>
            <a:r>
              <a:rPr lang="en-US" altLang="zh-CN" dirty="0"/>
              <a:t>Timeliness</a:t>
            </a:r>
          </a:p>
          <a:p>
            <a:pPr lvl="1"/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hide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pPr lvl="1"/>
            <a:r>
              <a:rPr lang="en-US" altLang="zh-CN" dirty="0"/>
              <a:t>Late</a:t>
            </a:r>
            <a:r>
              <a:rPr lang="zh-CN" altLang="en-US" dirty="0"/>
              <a:t> </a:t>
            </a:r>
            <a:r>
              <a:rPr lang="en-US" altLang="zh-CN" dirty="0"/>
              <a:t>enough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flush</a:t>
            </a:r>
          </a:p>
          <a:p>
            <a:r>
              <a:rPr lang="en-US" altLang="zh-CN" dirty="0"/>
              <a:t>Coverage: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</a:p>
          <a:p>
            <a:r>
              <a:rPr lang="en-US" altLang="zh-CN" dirty="0"/>
              <a:t>Accuracy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wastes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bandwidth</a:t>
            </a:r>
          </a:p>
          <a:p>
            <a:pPr lvl="1"/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evicts</a:t>
            </a:r>
            <a:r>
              <a:rPr lang="zh-CN" altLang="en-US" dirty="0"/>
              <a:t> </a:t>
            </a:r>
            <a:r>
              <a:rPr lang="en-US" altLang="zh-CN" dirty="0"/>
              <a:t>prior</a:t>
            </a:r>
            <a:r>
              <a:rPr lang="zh-CN" altLang="en-US" dirty="0"/>
              <a:t> </a:t>
            </a:r>
            <a:r>
              <a:rPr lang="en-US" altLang="zh-CN" dirty="0"/>
              <a:t>blocks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E3C00-50B5-A3A2-F601-432A05D5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973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E174-A93A-D2F6-A719-2C23D2328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BFCC3-3EA9-942D-16E4-80C0D25DC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Recap:</a:t>
            </a:r>
            <a:r>
              <a:rPr lang="zh-CN" altLang="en-US" b="1" dirty="0"/>
              <a:t> </a:t>
            </a:r>
            <a:r>
              <a:rPr lang="en-US" altLang="zh-CN" b="1" dirty="0"/>
              <a:t>Where</a:t>
            </a:r>
            <a:r>
              <a:rPr lang="zh-CN" altLang="en-US" b="1" dirty="0"/>
              <a:t> </a:t>
            </a:r>
            <a:r>
              <a:rPr lang="en-US" altLang="zh-CN" b="1" dirty="0"/>
              <a:t>were</a:t>
            </a:r>
            <a:r>
              <a:rPr lang="zh-CN" altLang="en-US" b="1" dirty="0"/>
              <a:t> </a:t>
            </a:r>
            <a:r>
              <a:rPr lang="en-US" altLang="zh-CN" b="1" dirty="0"/>
              <a:t>we?</a:t>
            </a:r>
          </a:p>
          <a:p>
            <a:pPr lvl="1"/>
            <a:r>
              <a:rPr lang="en-US" altLang="zh-CN" b="1" dirty="0"/>
              <a:t>Conflict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</a:p>
          <a:p>
            <a:r>
              <a:rPr lang="en-US" altLang="zh-CN" dirty="0"/>
              <a:t>Prefetching</a:t>
            </a:r>
            <a:r>
              <a:rPr lang="zh-CN" altLang="en-US" dirty="0"/>
              <a:t> </a:t>
            </a:r>
            <a:r>
              <a:rPr lang="en-US" altLang="zh-CN" dirty="0"/>
              <a:t>🤦🏻‍♀️</a:t>
            </a:r>
          </a:p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B0DD2-DCAA-ACF7-15CD-E04D35A8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0489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7732-F6F9-C896-FD82-75AC01E5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Prefetch: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1B27-EDA4-8B87-9876-35C7661F39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8990" cy="4351338"/>
          </a:xfrm>
        </p:spPr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built-in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</a:p>
          <a:p>
            <a:pPr lvl="1"/>
            <a:r>
              <a:rPr lang="en-US" altLang="zh-CN" strike="sngStrike" dirty="0"/>
              <a:t>But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I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never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made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this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help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the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performance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before</a:t>
            </a:r>
            <a:endParaRPr lang="en-CN" strike="sngStrik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3C352-3DAD-D4D4-408F-0089DEAC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CEDEB9-F665-96CE-819D-41B2B5B1503A}"/>
              </a:ext>
            </a:extLst>
          </p:cNvPr>
          <p:cNvSpPr txBox="1"/>
          <p:nvPr/>
        </p:nvSpPr>
        <p:spPr>
          <a:xfrm>
            <a:off x="2685451" y="3177540"/>
            <a:ext cx="682109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block)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prefetch(&amp;a[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block]);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block;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++j)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j];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93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A40A-D9C8-20A5-0781-B219EA27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Prefetch: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733C5-35FA-0334-F2C6-9F9DD649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prefetch?</a:t>
            </a:r>
          </a:p>
          <a:p>
            <a:pPr lvl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ahead</a:t>
            </a:r>
          </a:p>
          <a:p>
            <a:pPr lvl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Prediction?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prefetch?</a:t>
            </a:r>
          </a:p>
          <a:p>
            <a:pPr lvl="1"/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reference?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hide?</a:t>
            </a:r>
          </a:p>
          <a:p>
            <a:pPr lvl="1"/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approach: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block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dead</a:t>
            </a:r>
            <a:endParaRPr lang="en-CN" altLang="zh-CN" dirty="0"/>
          </a:p>
          <a:p>
            <a:pPr lvl="2"/>
            <a:r>
              <a:rPr lang="en-US" altLang="zh-CN" dirty="0"/>
              <a:t>Avoid</a:t>
            </a:r>
            <a:r>
              <a:rPr lang="zh-CN" altLang="en-US" dirty="0"/>
              <a:t> </a:t>
            </a:r>
            <a:r>
              <a:rPr lang="en-US" altLang="zh-CN" dirty="0"/>
              <a:t>useful</a:t>
            </a:r>
            <a:r>
              <a:rPr lang="zh-CN" altLang="en-US" dirty="0"/>
              <a:t> </a:t>
            </a:r>
            <a:r>
              <a:rPr lang="en-US" altLang="zh-CN" dirty="0"/>
              <a:t>evictions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F7A6B-4230-36B2-BD04-7CB3C500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7587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EF449-92B5-5BDC-EB3D-7B060358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Address-based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DDD7-C803-44B1-16FA-6EE2A44B7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 err="1"/>
              <a:t>msb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matches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stride,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</a:p>
          <a:p>
            <a:pPr lvl="1"/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match,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</a:p>
          <a:p>
            <a:pPr lvl="1"/>
            <a:r>
              <a:rPr lang="en-US" altLang="zh-CN" dirty="0"/>
              <a:t>Address: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*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A843C-76DE-5DB4-696B-5DA52FF1E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7B6229-8739-47D9-8557-906893C05F09}"/>
              </a:ext>
            </a:extLst>
          </p:cNvPr>
          <p:cNvSpPr txBox="1"/>
          <p:nvPr/>
        </p:nvSpPr>
        <p:spPr>
          <a:xfrm>
            <a:off x="2903220" y="4920000"/>
            <a:ext cx="168828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94581-B912-A070-ED01-B60584F72728}"/>
              </a:ext>
            </a:extLst>
          </p:cNvPr>
          <p:cNvSpPr txBox="1"/>
          <p:nvPr/>
        </p:nvSpPr>
        <p:spPr>
          <a:xfrm>
            <a:off x="4770120" y="4920000"/>
            <a:ext cx="147348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Stride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219ED-4E96-102D-5BC4-352F9C99BEC4}"/>
              </a:ext>
            </a:extLst>
          </p:cNvPr>
          <p:cNvSpPr txBox="1"/>
          <p:nvPr/>
        </p:nvSpPr>
        <p:spPr>
          <a:xfrm>
            <a:off x="6436467" y="4920000"/>
            <a:ext cx="23326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54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E5DD1-5928-EC32-D824-072A929FC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B75F3-17FC-2AB8-14DF-90B9F3F9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Load-based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Predictor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F5CBB-6698-51D4-01E7-7D01A016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stride,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stride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valid,</a:t>
            </a:r>
            <a:r>
              <a:rPr lang="zh-CN" altLang="en-US" dirty="0"/>
              <a:t> </a:t>
            </a:r>
            <a:r>
              <a:rPr lang="en-US" altLang="zh-CN" dirty="0"/>
              <a:t>prefetch</a:t>
            </a:r>
          </a:p>
          <a:p>
            <a:pPr lvl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correct,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</a:p>
          <a:p>
            <a:pPr lvl="1"/>
            <a:r>
              <a:rPr lang="en-US" altLang="zh-CN" dirty="0" err="1"/>
              <a:t>O.w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 err="1"/>
              <a:t>decrese</a:t>
            </a:r>
            <a:endParaRPr lang="en-US" altLang="zh-CN" dirty="0"/>
          </a:p>
          <a:p>
            <a:pPr lvl="1"/>
            <a:r>
              <a:rPr lang="en-US" altLang="zh-CN" dirty="0"/>
              <a:t>Prefetch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confidence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895FD-AEFE-753A-1F80-A2AA68B9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23</a:t>
            </a:fld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16CC65-4111-9570-97AA-3F2D1A80C2BD}"/>
              </a:ext>
            </a:extLst>
          </p:cNvPr>
          <p:cNvSpPr txBox="1"/>
          <p:nvPr/>
        </p:nvSpPr>
        <p:spPr>
          <a:xfrm>
            <a:off x="1524926" y="5279430"/>
            <a:ext cx="168828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EC548-2793-79B0-65E4-0FB5BEB66623}"/>
              </a:ext>
            </a:extLst>
          </p:cNvPr>
          <p:cNvSpPr txBox="1"/>
          <p:nvPr/>
        </p:nvSpPr>
        <p:spPr>
          <a:xfrm>
            <a:off x="5716830" y="5297190"/>
            <a:ext cx="147348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Stride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F4655-708D-ED21-3BC2-691579563D46}"/>
              </a:ext>
            </a:extLst>
          </p:cNvPr>
          <p:cNvSpPr txBox="1"/>
          <p:nvPr/>
        </p:nvSpPr>
        <p:spPr>
          <a:xfrm>
            <a:off x="7383177" y="5297190"/>
            <a:ext cx="233269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Confidence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E3547F-414C-293A-B24B-0A290F76EC6C}"/>
              </a:ext>
            </a:extLst>
          </p:cNvPr>
          <p:cNvSpPr txBox="1"/>
          <p:nvPr/>
        </p:nvSpPr>
        <p:spPr>
          <a:xfrm>
            <a:off x="3406076" y="5274330"/>
            <a:ext cx="211788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016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6499-463F-AC7A-AA4C-68EC46646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16CC-5201-BADF-7FF0-56C0B338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63129-39D4-AFA2-E129-75325BAB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we?</a:t>
            </a:r>
          </a:p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</a:p>
          <a:p>
            <a:r>
              <a:rPr lang="en-US" altLang="zh-CN" dirty="0"/>
              <a:t>Prefetching</a:t>
            </a:r>
            <a:r>
              <a:rPr lang="zh-CN" altLang="en-US" dirty="0"/>
              <a:t> </a:t>
            </a:r>
            <a:r>
              <a:rPr lang="en-US" altLang="zh-CN" dirty="0"/>
              <a:t>🤦🏻‍♀️</a:t>
            </a:r>
          </a:p>
          <a:p>
            <a:r>
              <a:rPr lang="en-US" altLang="zh-CN" b="1" dirty="0"/>
              <a:t>Virtual</a:t>
            </a:r>
            <a:r>
              <a:rPr lang="zh-CN" altLang="en-US" b="1" dirty="0"/>
              <a:t> </a:t>
            </a:r>
            <a:r>
              <a:rPr lang="en-US" altLang="zh-CN" b="1" dirty="0"/>
              <a:t>Memory</a:t>
            </a:r>
          </a:p>
          <a:p>
            <a:pPr lvl="1"/>
            <a:r>
              <a:rPr lang="en-US" altLang="zh-CN" b="1" dirty="0"/>
              <a:t>Why?</a:t>
            </a:r>
          </a:p>
          <a:p>
            <a:pPr lvl="1"/>
            <a:r>
              <a:rPr lang="en-US" altLang="zh-CN" b="1" dirty="0"/>
              <a:t>How?</a:t>
            </a:r>
            <a:endParaRPr lang="en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231CF-C312-5D57-A150-9F9739F6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614063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90B9D-2303-5695-4464-31388D02B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34" y="184150"/>
            <a:ext cx="1108213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about</a:t>
            </a:r>
            <a:r>
              <a:rPr lang="zh-CN" altLang="en-US" dirty="0"/>
              <a:t> </a:t>
            </a:r>
            <a:r>
              <a:rPr lang="en-US" altLang="zh-CN" dirty="0"/>
              <a:t>end-to-end.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71BBF-849C-0AC9-B3A2-48D1F8FB3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30" y="1753458"/>
            <a:ext cx="10118039" cy="4351338"/>
          </a:xfrm>
        </p:spPr>
        <p:txBody>
          <a:bodyPr/>
          <a:lstStyle/>
          <a:p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runs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operating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endParaRPr lang="en-CN" altLang="zh-CN" dirty="0"/>
          </a:p>
          <a:p>
            <a:pPr lvl="1"/>
            <a:r>
              <a:rPr lang="en-US" altLang="zh-CN" dirty="0"/>
              <a:t>Underlying</a:t>
            </a:r>
            <a:r>
              <a:rPr lang="zh-CN" altLang="en-US" dirty="0"/>
              <a:t> </a:t>
            </a:r>
            <a:r>
              <a:rPr lang="en-US" altLang="zh-CN" dirty="0"/>
              <a:t>hardware</a:t>
            </a:r>
            <a:r>
              <a:rPr lang="zh-CN" altLang="en-US" dirty="0"/>
              <a:t> </a:t>
            </a:r>
            <a:r>
              <a:rPr lang="en-US" altLang="zh-CN" dirty="0"/>
              <a:t>supports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  <a:endParaRPr lang="en-CN" altLang="zh-CN" dirty="0"/>
          </a:p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altLang="zh-CN" dirty="0"/>
          </a:p>
          <a:p>
            <a:pPr lvl="1"/>
            <a:r>
              <a:rPr lang="en-US" altLang="zh-CN" dirty="0"/>
              <a:t>Translates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CN" altLang="zh-CN" dirty="0"/>
          </a:p>
          <a:p>
            <a:pPr lvl="1"/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caches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(More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later)</a:t>
            </a:r>
          </a:p>
          <a:p>
            <a:r>
              <a:rPr lang="en-US" altLang="zh-CN" dirty="0"/>
              <a:t>OS: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advance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25B16-7D5F-69CF-EFE0-72B4CA352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25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BFCD6-D755-8F8A-279F-2C31E350B3E8}"/>
              </a:ext>
            </a:extLst>
          </p:cNvPr>
          <p:cNvSpPr/>
          <p:nvPr/>
        </p:nvSpPr>
        <p:spPr>
          <a:xfrm>
            <a:off x="8241199" y="2500033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EAD355-A950-F401-F1D2-18C09EDE2B77}"/>
              </a:ext>
            </a:extLst>
          </p:cNvPr>
          <p:cNvSpPr/>
          <p:nvPr/>
        </p:nvSpPr>
        <p:spPr>
          <a:xfrm>
            <a:off x="9142347" y="2500032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794307-179F-50D4-3414-009706D44E66}"/>
              </a:ext>
            </a:extLst>
          </p:cNvPr>
          <p:cNvSpPr/>
          <p:nvPr/>
        </p:nvSpPr>
        <p:spPr>
          <a:xfrm>
            <a:off x="10043495" y="2500031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75286F-0107-A02A-0C40-B872D4C759D5}"/>
              </a:ext>
            </a:extLst>
          </p:cNvPr>
          <p:cNvSpPr/>
          <p:nvPr/>
        </p:nvSpPr>
        <p:spPr>
          <a:xfrm>
            <a:off x="7943023" y="3041371"/>
            <a:ext cx="3233531" cy="4530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OS</a:t>
            </a:r>
            <a:endParaRPr lang="en-C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98C643-54FF-C70B-9A24-9E5DC8C88C09}"/>
              </a:ext>
            </a:extLst>
          </p:cNvPr>
          <p:cNvSpPr/>
          <p:nvPr/>
        </p:nvSpPr>
        <p:spPr>
          <a:xfrm>
            <a:off x="8009285" y="3374058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Mem</a:t>
            </a:r>
            <a:endParaRPr lang="en-CN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E5E540-0E9F-1542-DFAC-B2BFD20E70B9}"/>
              </a:ext>
            </a:extLst>
          </p:cNvPr>
          <p:cNvSpPr/>
          <p:nvPr/>
        </p:nvSpPr>
        <p:spPr>
          <a:xfrm>
            <a:off x="9059521" y="3372536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CPU</a:t>
            </a:r>
            <a:endParaRPr lang="en-CN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9BD7A-AE37-BAA1-7AC9-FC588238D79C}"/>
              </a:ext>
            </a:extLst>
          </p:cNvPr>
          <p:cNvSpPr/>
          <p:nvPr/>
        </p:nvSpPr>
        <p:spPr>
          <a:xfrm>
            <a:off x="10109757" y="3372536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Dev.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26867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B3DA-821B-734D-3D5B-934F5138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6BF7-5261-D929-5313-61BF66331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34" y="184150"/>
            <a:ext cx="1108213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ELF</a:t>
            </a:r>
            <a:r>
              <a:rPr lang="zh-CN" altLang="en-US" dirty="0"/>
              <a:t> </a:t>
            </a:r>
            <a:r>
              <a:rPr lang="en-US" altLang="zh-CN" dirty="0"/>
              <a:t>structure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73C9-2E1C-0054-D905-371A4CADD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660" y="1420261"/>
            <a:ext cx="10118039" cy="4351338"/>
          </a:xfrm>
        </p:spPr>
        <p:txBody>
          <a:bodyPr/>
          <a:lstStyle/>
          <a:p>
            <a:r>
              <a:rPr lang="en-US" altLang="zh-CN" dirty="0"/>
              <a:t>ELF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F7EB-AB89-3717-0663-77E8775B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26</a:t>
            </a:fld>
            <a:endParaRPr lang="en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40963F-D733-7C87-451E-CACD20BAF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660" y="2141537"/>
            <a:ext cx="10138686" cy="44527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80483B7-9C39-3A2C-1EB9-721F30B24332}"/>
              </a:ext>
            </a:extLst>
          </p:cNvPr>
          <p:cNvSpPr/>
          <p:nvPr/>
        </p:nvSpPr>
        <p:spPr>
          <a:xfrm>
            <a:off x="859306" y="2050529"/>
            <a:ext cx="2003164" cy="462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32480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261E5-8A44-12FB-2DA3-0DED927B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2D7E-4AAE-8DBF-0909-C5063DC1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647" y="206491"/>
            <a:ext cx="10309454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assumptions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addresses?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41488-932C-233F-3E73-EDABB99D5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5823" y="1715640"/>
            <a:ext cx="9820949" cy="4731619"/>
          </a:xfrm>
        </p:spPr>
        <p:txBody>
          <a:bodyPr>
            <a:norm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itself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unmodifiable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hardcoded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CPU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instances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program?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.so?</a:t>
            </a:r>
          </a:p>
          <a:p>
            <a:r>
              <a:rPr lang="en-US" altLang="zh-CN" b="1" dirty="0"/>
              <a:t>An</a:t>
            </a:r>
            <a:r>
              <a:rPr lang="zh-CN" altLang="en-US" b="1" dirty="0"/>
              <a:t> </a:t>
            </a:r>
            <a:r>
              <a:rPr lang="en-US" altLang="zh-CN" b="1" dirty="0"/>
              <a:t>illusion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occupying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whole</a:t>
            </a:r>
            <a:r>
              <a:rPr lang="zh-CN" altLang="en-US" b="1" dirty="0"/>
              <a:t> </a:t>
            </a:r>
            <a:r>
              <a:rPr lang="en-US" altLang="zh-CN" b="1" dirty="0"/>
              <a:t>machine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B020F-0A07-582D-29E9-7E53A260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27</a:t>
            </a:fld>
            <a:endParaRPr lang="en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F214974-7C6F-A32B-CF09-EC70FF9A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469"/>
          <a:stretch>
            <a:fillRect/>
          </a:stretch>
        </p:blipFill>
        <p:spPr>
          <a:xfrm>
            <a:off x="453083" y="1769004"/>
            <a:ext cx="1878810" cy="44527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D5E478F-746E-5644-900E-21BC849C8F60}"/>
              </a:ext>
            </a:extLst>
          </p:cNvPr>
          <p:cNvSpPr/>
          <p:nvPr/>
        </p:nvSpPr>
        <p:spPr>
          <a:xfrm>
            <a:off x="328729" y="1677996"/>
            <a:ext cx="2087094" cy="462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47044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0FAD-BA27-4231-4496-C4A3B5D1D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87057-5674-553A-42FB-1DE869BB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164560"/>
            <a:ext cx="11515723" cy="1325563"/>
          </a:xfrm>
        </p:spPr>
        <p:txBody>
          <a:bodyPr>
            <a:normAutofit/>
          </a:bodyPr>
          <a:lstStyle/>
          <a:p>
            <a:r>
              <a:rPr lang="en-CN" altLang="zh-CN" dirty="0"/>
              <a:t>R</a:t>
            </a:r>
            <a:r>
              <a:rPr lang="en-US" altLang="zh-CN" dirty="0" err="1"/>
              <a:t>equirement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Isolation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65F76-3F97-50B4-0EFD-E8DF7716B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9502" y="1534316"/>
            <a:ext cx="8867646" cy="416559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Two</a:t>
            </a:r>
            <a:r>
              <a:rPr lang="zh-CN" altLang="en-US" sz="4000" dirty="0"/>
              <a:t> </a:t>
            </a:r>
            <a:r>
              <a:rPr lang="en-US" altLang="zh-CN" sz="4000" dirty="0"/>
              <a:t>programs</a:t>
            </a:r>
            <a:r>
              <a:rPr lang="zh-CN" altLang="en-US" sz="4000" dirty="0"/>
              <a:t> </a:t>
            </a:r>
            <a:r>
              <a:rPr lang="en-US" altLang="zh-CN" sz="4000" dirty="0"/>
              <a:t>cannot</a:t>
            </a:r>
            <a:r>
              <a:rPr lang="zh-CN" altLang="en-US" sz="4000" dirty="0"/>
              <a:t> </a:t>
            </a:r>
            <a:r>
              <a:rPr lang="en-US" altLang="zh-CN" sz="4000" dirty="0"/>
              <a:t>see</a:t>
            </a:r>
            <a:r>
              <a:rPr lang="zh-CN" altLang="en-US" sz="4000" dirty="0"/>
              <a:t> </a:t>
            </a:r>
            <a:r>
              <a:rPr lang="en-US" altLang="zh-CN" sz="4000" dirty="0"/>
              <a:t>each</a:t>
            </a:r>
            <a:r>
              <a:rPr lang="zh-CN" altLang="en-US" sz="4000" dirty="0"/>
              <a:t> </a:t>
            </a:r>
            <a:r>
              <a:rPr lang="en-US" altLang="zh-CN" sz="4000" dirty="0"/>
              <a:t>other</a:t>
            </a:r>
          </a:p>
          <a:p>
            <a:r>
              <a:rPr lang="en-US" altLang="zh-CN" sz="4000" dirty="0"/>
              <a:t>Two</a:t>
            </a:r>
            <a:r>
              <a:rPr lang="zh-CN" altLang="en-US" sz="4000" dirty="0"/>
              <a:t> </a:t>
            </a:r>
            <a:r>
              <a:rPr lang="en-US" altLang="zh-CN" sz="4000" dirty="0"/>
              <a:t>programs</a:t>
            </a:r>
            <a:r>
              <a:rPr lang="zh-CN" altLang="en-US" sz="4000" dirty="0"/>
              <a:t> </a:t>
            </a:r>
            <a:r>
              <a:rPr lang="en-US" altLang="zh-CN" sz="4000" dirty="0"/>
              <a:t>referencing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same</a:t>
            </a:r>
            <a:r>
              <a:rPr lang="zh-CN" altLang="en-US" sz="4000" dirty="0"/>
              <a:t> </a:t>
            </a:r>
            <a:r>
              <a:rPr lang="en-US" altLang="zh-CN" sz="4000" dirty="0" err="1"/>
              <a:t>dll</a:t>
            </a:r>
            <a:r>
              <a:rPr lang="zh-CN" altLang="en-US" sz="4000" dirty="0"/>
              <a:t> </a:t>
            </a:r>
            <a:r>
              <a:rPr lang="en-US" altLang="zh-CN" sz="4000" dirty="0"/>
              <a:t>shall</a:t>
            </a:r>
            <a:r>
              <a:rPr lang="zh-CN" altLang="en-US" sz="4000" dirty="0"/>
              <a:t> </a:t>
            </a:r>
            <a:r>
              <a:rPr lang="en-US" altLang="zh-CN" sz="4000" dirty="0"/>
              <a:t>be</a:t>
            </a:r>
            <a:r>
              <a:rPr lang="zh-CN" altLang="en-US" sz="4000" dirty="0"/>
              <a:t> </a:t>
            </a:r>
            <a:r>
              <a:rPr lang="en-US" altLang="zh-CN" sz="4000" dirty="0"/>
              <a:t>shared</a:t>
            </a:r>
          </a:p>
          <a:p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are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memory</a:t>
            </a:r>
          </a:p>
          <a:p>
            <a:pPr lvl="1"/>
            <a:r>
              <a:rPr lang="en-US" altLang="zh-CN" sz="3600" dirty="0"/>
              <a:t>Share/isolation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done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</a:p>
          <a:p>
            <a:pPr lvl="1"/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memory?</a:t>
            </a:r>
          </a:p>
          <a:p>
            <a:endParaRPr lang="en-US" altLang="zh-CN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C4F58-8EBA-2D6A-63BF-497D5D99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28</a:t>
            </a:fld>
            <a:endParaRPr lang="en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5E2C13-8BBE-948B-2E3D-32AF23640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1469"/>
          <a:stretch>
            <a:fillRect/>
          </a:stretch>
        </p:blipFill>
        <p:spPr>
          <a:xfrm>
            <a:off x="453083" y="1769004"/>
            <a:ext cx="1878810" cy="44527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0D00AF4-2EC1-744E-DB34-09E4CA84AA02}"/>
              </a:ext>
            </a:extLst>
          </p:cNvPr>
          <p:cNvSpPr/>
          <p:nvPr/>
        </p:nvSpPr>
        <p:spPr>
          <a:xfrm>
            <a:off x="328729" y="1677996"/>
            <a:ext cx="2087094" cy="46233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AE2EB9-A773-CCE9-0AD6-E809D3244028}"/>
              </a:ext>
            </a:extLst>
          </p:cNvPr>
          <p:cNvSpPr/>
          <p:nvPr/>
        </p:nvSpPr>
        <p:spPr>
          <a:xfrm>
            <a:off x="9162466" y="5079931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FDD2DA-5FC1-E0F2-CFA6-FA1871C47F1F}"/>
              </a:ext>
            </a:extLst>
          </p:cNvPr>
          <p:cNvSpPr/>
          <p:nvPr/>
        </p:nvSpPr>
        <p:spPr>
          <a:xfrm>
            <a:off x="10964762" y="5079929"/>
            <a:ext cx="7553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App</a:t>
            </a:r>
            <a:endParaRPr lang="en-C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079C6-82B7-5E96-E4B4-6A5E8043430B}"/>
              </a:ext>
            </a:extLst>
          </p:cNvPr>
          <p:cNvSpPr/>
          <p:nvPr/>
        </p:nvSpPr>
        <p:spPr>
          <a:xfrm>
            <a:off x="8864290" y="5621269"/>
            <a:ext cx="3233531" cy="45302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OS</a:t>
            </a:r>
            <a:endParaRPr lang="en-C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45E8C8-768C-C9AF-C736-DD39E101BC1B}"/>
              </a:ext>
            </a:extLst>
          </p:cNvPr>
          <p:cNvSpPr/>
          <p:nvPr/>
        </p:nvSpPr>
        <p:spPr>
          <a:xfrm>
            <a:off x="8930552" y="5953956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.so</a:t>
            </a:r>
            <a:endParaRPr lang="en-C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36937F-708D-9DB0-58D3-FFCFE37D1E92}"/>
              </a:ext>
            </a:extLst>
          </p:cNvPr>
          <p:cNvSpPr/>
          <p:nvPr/>
        </p:nvSpPr>
        <p:spPr>
          <a:xfrm>
            <a:off x="10079304" y="5953956"/>
            <a:ext cx="983974" cy="5565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lib</a:t>
            </a:r>
            <a:endParaRPr lang="en-CN" sz="2400" dirty="0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B9209A7A-7192-827E-F1D4-533174CD3130}"/>
              </a:ext>
            </a:extLst>
          </p:cNvPr>
          <p:cNvSpPr/>
          <p:nvPr/>
        </p:nvSpPr>
        <p:spPr>
          <a:xfrm>
            <a:off x="9795255" y="5232099"/>
            <a:ext cx="1226321" cy="27829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1D5BDF19-55C8-952C-5956-C289820849BB}"/>
              </a:ext>
            </a:extLst>
          </p:cNvPr>
          <p:cNvSpPr/>
          <p:nvPr/>
        </p:nvSpPr>
        <p:spPr>
          <a:xfrm rot="19602931">
            <a:off x="9831650" y="5575615"/>
            <a:ext cx="361244" cy="7179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91E4A606-1CDA-7F54-E733-DD940DE1BF53}"/>
              </a:ext>
            </a:extLst>
          </p:cNvPr>
          <p:cNvSpPr/>
          <p:nvPr/>
        </p:nvSpPr>
        <p:spPr>
          <a:xfrm rot="3340515">
            <a:off x="11068402" y="5235542"/>
            <a:ext cx="361244" cy="11382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238145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54A5-0C58-98F4-359B-B57D70B75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Ear</a:t>
            </a:r>
            <a:r>
              <a:rPr lang="en-US" altLang="zh-CN" dirty="0" err="1"/>
              <a:t>ly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C6378-18CE-D396-4244-D3AE1A0D9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Base,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</a:p>
          <a:p>
            <a:pPr lvl="1"/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beyond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scope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8C78B-4A9E-38BB-97EA-5BE1A65F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51997A-3981-7D53-3192-64E57FDB2C54}"/>
              </a:ext>
            </a:extLst>
          </p:cNvPr>
          <p:cNvSpPr/>
          <p:nvPr/>
        </p:nvSpPr>
        <p:spPr>
          <a:xfrm>
            <a:off x="1960418" y="5261191"/>
            <a:ext cx="302029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/>
              <a:t>A</a:t>
            </a:r>
            <a:r>
              <a:rPr lang="en-US" altLang="zh-CN" sz="2400" dirty="0"/>
              <a:t>pp1</a:t>
            </a:r>
            <a:endParaRPr lang="en-CN" sz="2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FBBF3A-0CB2-AC93-31D7-A921217B4727}"/>
              </a:ext>
            </a:extLst>
          </p:cNvPr>
          <p:cNvCxnSpPr/>
          <p:nvPr/>
        </p:nvCxnSpPr>
        <p:spPr>
          <a:xfrm>
            <a:off x="1974272" y="4125118"/>
            <a:ext cx="0" cy="1136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98CC18-1C91-0AE6-EB24-E03E8DB4E7C3}"/>
              </a:ext>
            </a:extLst>
          </p:cNvPr>
          <p:cNvCxnSpPr/>
          <p:nvPr/>
        </p:nvCxnSpPr>
        <p:spPr>
          <a:xfrm>
            <a:off x="4980708" y="4125118"/>
            <a:ext cx="0" cy="1136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09CBBA3-0DFA-50EC-7EDE-92C0FEC6196B}"/>
              </a:ext>
            </a:extLst>
          </p:cNvPr>
          <p:cNvSpPr/>
          <p:nvPr/>
        </p:nvSpPr>
        <p:spPr>
          <a:xfrm>
            <a:off x="5569527" y="5261191"/>
            <a:ext cx="3020291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2400" dirty="0"/>
              <a:t>A</a:t>
            </a:r>
            <a:r>
              <a:rPr lang="en-US" altLang="zh-CN" sz="2400" dirty="0"/>
              <a:t>pp2</a:t>
            </a:r>
            <a:endParaRPr lang="en-CN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9146C9-290C-F176-70DB-7048D101D6C8}"/>
              </a:ext>
            </a:extLst>
          </p:cNvPr>
          <p:cNvCxnSpPr/>
          <p:nvPr/>
        </p:nvCxnSpPr>
        <p:spPr>
          <a:xfrm>
            <a:off x="5583381" y="4125118"/>
            <a:ext cx="0" cy="1136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FF77F-FF31-498D-230F-69144E395555}"/>
              </a:ext>
            </a:extLst>
          </p:cNvPr>
          <p:cNvCxnSpPr/>
          <p:nvPr/>
        </p:nvCxnSpPr>
        <p:spPr>
          <a:xfrm>
            <a:off x="8589817" y="4125118"/>
            <a:ext cx="0" cy="113607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2F9D46-C263-E551-71CD-499009E4DD43}"/>
              </a:ext>
            </a:extLst>
          </p:cNvPr>
          <p:cNvCxnSpPr/>
          <p:nvPr/>
        </p:nvCxnSpPr>
        <p:spPr>
          <a:xfrm>
            <a:off x="1385454" y="6106319"/>
            <a:ext cx="9421091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707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92D39-068F-547B-03DF-D8B4FE894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43" y="0"/>
            <a:ext cx="10515600" cy="1325563"/>
          </a:xfrm>
        </p:spPr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Conflict</a:t>
            </a:r>
            <a:r>
              <a:rPr lang="zh-CN" altLang="en-US" dirty="0"/>
              <a:t> </a:t>
            </a:r>
            <a:r>
              <a:rPr lang="en-US" altLang="zh-CN" dirty="0"/>
              <a:t>(w5d1/</a:t>
            </a:r>
            <a:r>
              <a:rPr lang="en-US" altLang="zh-CN" dirty="0" err="1"/>
              <a:t>transpose.c</a:t>
            </a:r>
            <a:r>
              <a:rPr lang="en-US" altLang="zh-CN" dirty="0"/>
              <a:t>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7B0A-2DD3-CEAD-55FB-E22E1F102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325563"/>
            <a:ext cx="10951029" cy="5226731"/>
          </a:xfrm>
        </p:spPr>
        <p:txBody>
          <a:bodyPr>
            <a:normAutofit/>
          </a:bodyPr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surprise,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laptop</a:t>
            </a:r>
            <a:r>
              <a:rPr lang="zh-CN" altLang="en-US" dirty="0"/>
              <a:t> </a:t>
            </a:r>
            <a:r>
              <a:rPr lang="en-US" altLang="zh-CN" dirty="0"/>
              <a:t>produced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2023</a:t>
            </a:r>
          </a:p>
          <a:p>
            <a:r>
              <a:rPr lang="en-US" altLang="zh-CN" dirty="0"/>
              <a:t>Transpose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1024x1024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100%</a:t>
            </a:r>
          </a:p>
          <a:p>
            <a:r>
              <a:rPr lang="en-US" altLang="zh-CN" dirty="0"/>
              <a:t>Transpose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1023x1023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-2047:</a:t>
            </a:r>
            <a:r>
              <a:rPr lang="zh-CN" altLang="en-US" dirty="0"/>
              <a:t> </a:t>
            </a:r>
            <a:r>
              <a:rPr lang="en-US" altLang="zh-CN" dirty="0"/>
              <a:t>-2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</a:p>
          <a:p>
            <a:r>
              <a:rPr lang="en-US" altLang="zh-CN" dirty="0"/>
              <a:t>Transpose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1025x1025</a:t>
            </a:r>
            <a:r>
              <a:rPr lang="zh-CN" altLang="en-US" dirty="0"/>
              <a:t> </a:t>
            </a:r>
            <a:r>
              <a:rPr lang="en-US" altLang="zh-CN" dirty="0"/>
              <a:t>array</a:t>
            </a:r>
          </a:p>
          <a:p>
            <a:pPr lvl="1"/>
            <a:r>
              <a:rPr lang="en-US" altLang="zh-CN" dirty="0"/>
              <a:t>2049:</a:t>
            </a:r>
            <a:r>
              <a:rPr lang="zh-CN" altLang="en-US" dirty="0"/>
              <a:t> </a:t>
            </a:r>
            <a:r>
              <a:rPr lang="en-US" altLang="zh-CN" dirty="0"/>
              <a:t>2%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works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differences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38E5AA-0412-F799-2507-C071E7813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3026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9CD51-B6A2-C8BD-BB6D-7AF0F83B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8AAA-B93D-464C-82DE-BADDE3F42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Goal:</a:t>
            </a:r>
            <a:r>
              <a:rPr lang="zh-CN" altLang="en-US" sz="4000" dirty="0"/>
              <a:t> </a:t>
            </a:r>
            <a:r>
              <a:rPr lang="en-US" altLang="zh-CN" sz="4000" dirty="0"/>
              <a:t>Create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illusion</a:t>
            </a:r>
            <a:r>
              <a:rPr lang="zh-CN" altLang="en-US" sz="4000" dirty="0"/>
              <a:t> </a:t>
            </a:r>
            <a:r>
              <a:rPr lang="en-US" altLang="zh-CN" sz="4000" dirty="0"/>
              <a:t>that</a:t>
            </a:r>
            <a:r>
              <a:rPr lang="zh-CN" altLang="en-US" sz="4000" dirty="0"/>
              <a:t> </a:t>
            </a:r>
            <a:r>
              <a:rPr lang="en-US" altLang="zh-CN" sz="4000" dirty="0"/>
              <a:t>each</a:t>
            </a:r>
            <a:r>
              <a:rPr lang="zh-CN" altLang="en-US" sz="4000" dirty="0"/>
              <a:t> </a:t>
            </a:r>
            <a:r>
              <a:rPr lang="en-US" altLang="zh-CN" sz="4000" dirty="0"/>
              <a:t>app:</a:t>
            </a:r>
          </a:p>
          <a:p>
            <a:pPr lvl="1"/>
            <a:r>
              <a:rPr lang="en-US" altLang="zh-CN" sz="3600" dirty="0"/>
              <a:t>Owns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whole</a:t>
            </a:r>
            <a:r>
              <a:rPr lang="zh-CN" altLang="en-US" sz="3600" dirty="0"/>
              <a:t> </a:t>
            </a:r>
            <a:r>
              <a:rPr lang="en-US" altLang="zh-CN" sz="3600" dirty="0"/>
              <a:t>machine</a:t>
            </a:r>
          </a:p>
          <a:p>
            <a:pPr lvl="1"/>
            <a:r>
              <a:rPr lang="en-US" altLang="zh-CN" sz="3600" dirty="0"/>
              <a:t>Has</a:t>
            </a:r>
            <a:r>
              <a:rPr lang="zh-CN" altLang="en-US" sz="3600" dirty="0"/>
              <a:t> </a:t>
            </a:r>
            <a:r>
              <a:rPr lang="en-US" altLang="zh-CN" sz="3600" dirty="0"/>
              <a:t>infinite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</a:p>
          <a:p>
            <a:pPr lvl="2"/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actually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know</a:t>
            </a:r>
            <a:r>
              <a:rPr lang="zh-CN" altLang="en-US" sz="3200" dirty="0"/>
              <a:t> </a:t>
            </a:r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much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used</a:t>
            </a:r>
            <a:r>
              <a:rPr lang="zh-CN" altLang="en-US" sz="3200" dirty="0"/>
              <a:t> </a:t>
            </a:r>
            <a:r>
              <a:rPr lang="en-US" altLang="zh-CN" sz="3200" dirty="0"/>
              <a:t>nowadays</a:t>
            </a:r>
            <a:r>
              <a:rPr lang="zh-CN" altLang="en-US" sz="3200" dirty="0"/>
              <a:t> </a:t>
            </a:r>
            <a:r>
              <a:rPr lang="en-US" altLang="zh-CN" sz="3200" dirty="0"/>
              <a:t>because</a:t>
            </a:r>
            <a:r>
              <a:rPr lang="zh-CN" altLang="en-US" sz="3200" dirty="0"/>
              <a:t> </a:t>
            </a:r>
            <a:r>
              <a:rPr lang="en-US" altLang="zh-CN" sz="3200" dirty="0"/>
              <a:t>our</a:t>
            </a:r>
            <a:r>
              <a:rPr lang="zh-CN" altLang="en-US" sz="3200" dirty="0"/>
              <a:t> </a:t>
            </a:r>
            <a:r>
              <a:rPr lang="en-US" altLang="zh-CN" sz="3200" dirty="0"/>
              <a:t>memory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so</a:t>
            </a:r>
            <a:r>
              <a:rPr lang="zh-CN" altLang="en-US" sz="3200" dirty="0"/>
              <a:t> </a:t>
            </a:r>
            <a:r>
              <a:rPr lang="en-US" altLang="zh-CN" sz="3200" dirty="0"/>
              <a:t>big</a:t>
            </a:r>
          </a:p>
          <a:p>
            <a:pPr lvl="2"/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go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your</a:t>
            </a:r>
            <a:r>
              <a:rPr lang="zh-CN" altLang="en-US" sz="3200" dirty="0"/>
              <a:t> *</a:t>
            </a:r>
            <a:r>
              <a:rPr lang="en-US" altLang="zh-CN" sz="3200" dirty="0"/>
              <a:t>nix</a:t>
            </a:r>
            <a:r>
              <a:rPr lang="zh-CN" altLang="en-US" sz="3200" dirty="0"/>
              <a:t> </a:t>
            </a:r>
            <a:r>
              <a:rPr lang="en-US" altLang="zh-CN" sz="3200" dirty="0"/>
              <a:t>shell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see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swap</a:t>
            </a:r>
            <a:r>
              <a:rPr lang="zh-CN" altLang="en-US" sz="3200" dirty="0"/>
              <a:t> </a:t>
            </a:r>
            <a:r>
              <a:rPr lang="en-US" altLang="zh-CN" sz="3200" dirty="0"/>
              <a:t>size,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even</a:t>
            </a:r>
            <a:r>
              <a:rPr lang="zh-CN" altLang="en-US" sz="3200" dirty="0"/>
              <a:t> </a:t>
            </a:r>
            <a:r>
              <a:rPr lang="en-US" altLang="zh-CN" sz="3200" dirty="0"/>
              <a:t>smaller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your</a:t>
            </a:r>
            <a:r>
              <a:rPr lang="zh-CN" altLang="en-US" sz="3200" dirty="0"/>
              <a:t> </a:t>
            </a:r>
            <a:r>
              <a:rPr lang="en-US" altLang="zh-CN" sz="3200" dirty="0"/>
              <a:t>memory</a:t>
            </a:r>
            <a:r>
              <a:rPr lang="zh-CN" altLang="en-US" sz="3200" dirty="0"/>
              <a:t> </a:t>
            </a:r>
            <a:r>
              <a:rPr lang="en-US" altLang="zh-CN" sz="3200" dirty="0"/>
              <a:t>sometimes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1730A-EC5E-9CA9-B927-8E9DB9BF7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30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9AD6C6-179B-0D2E-BCF0-8AED19928CDD}"/>
              </a:ext>
            </a:extLst>
          </p:cNvPr>
          <p:cNvSpPr txBox="1"/>
          <p:nvPr/>
        </p:nvSpPr>
        <p:spPr>
          <a:xfrm>
            <a:off x="3304082" y="5699279"/>
            <a:ext cx="5583836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32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vm.swapusage</a:t>
            </a:r>
            <a:endParaRPr lang="en-US" sz="32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405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D9D8C-4B4F-ECEA-1A5D-EF296AEB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Virtualizing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C164-032D-5423-B370-C05B65473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virtualization?</a:t>
            </a:r>
          </a:p>
          <a:p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illusion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app</a:t>
            </a:r>
            <a:r>
              <a:rPr lang="zh-CN" altLang="en-US" dirty="0"/>
              <a:t> </a:t>
            </a:r>
            <a:r>
              <a:rPr lang="en-US" altLang="zh-CN" dirty="0"/>
              <a:t>owns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machine,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(relatively)</a:t>
            </a:r>
            <a:r>
              <a:rPr lang="zh-CN" altLang="en-US" dirty="0"/>
              <a:t> </a:t>
            </a:r>
            <a:r>
              <a:rPr lang="en-US" altLang="zh-CN" dirty="0"/>
              <a:t>infinite</a:t>
            </a:r>
            <a:r>
              <a:rPr lang="zh-CN" altLang="en-US" dirty="0"/>
              <a:t> </a:t>
            </a:r>
            <a:r>
              <a:rPr lang="en-US" altLang="zh-CN" dirty="0"/>
              <a:t>numbers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applications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“virtualized”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“realized”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1A51D-FF36-C85C-ABA3-B435A12E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CBEA9-A3B7-07B7-BE1E-DF2B8CCF8DBE}"/>
              </a:ext>
            </a:extLst>
          </p:cNvPr>
          <p:cNvSpPr txBox="1"/>
          <p:nvPr/>
        </p:nvSpPr>
        <p:spPr>
          <a:xfrm>
            <a:off x="4032354" y="4856813"/>
            <a:ext cx="29770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2245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5B765-4712-3BEA-0477-FBFC79242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BA9A-95BC-666E-E44F-095B48503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08"/>
            <a:ext cx="10515600" cy="4351338"/>
          </a:xfrm>
        </p:spPr>
        <p:txBody>
          <a:bodyPr/>
          <a:lstStyle/>
          <a:p>
            <a:r>
              <a:rPr lang="en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(VA)</a:t>
            </a:r>
            <a:r>
              <a:rPr lang="zh-CN" altLang="en-US" dirty="0"/>
              <a:t> </a:t>
            </a:r>
            <a:r>
              <a:rPr lang="en-US" altLang="zh-CN" dirty="0"/>
              <a:t>seen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</a:p>
          <a:p>
            <a:pPr lvl="1"/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</a:p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(PA)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Number</a:t>
            </a:r>
          </a:p>
          <a:p>
            <a:r>
              <a:rPr lang="en-US" altLang="zh-CN" dirty="0"/>
              <a:t>VA→PA: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granularity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754BF-B605-83D9-448F-1109B0829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CFB86-4AED-D7EF-DDA0-6ADFEAEBE615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3547A4-1B84-91A1-0A59-8CA0127028B5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391248-3E38-9206-9730-B3E8D0A9DC88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9013D-D80F-8970-D459-CB28C50EA201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319316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6DEE4-C422-380A-849D-2C9D8C3A5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5D8A-AE4F-73A4-02D8-C808B523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73"/>
            <a:ext cx="10515600" cy="1325563"/>
          </a:xfrm>
        </p:spPr>
        <p:txBody>
          <a:bodyPr/>
          <a:lstStyle/>
          <a:p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C3469-FFE0-7810-AD25-E024A349D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308"/>
            <a:ext cx="10515600" cy="4351338"/>
          </a:xfrm>
        </p:spPr>
        <p:txBody>
          <a:bodyPr/>
          <a:lstStyle/>
          <a:p>
            <a:r>
              <a:rPr lang="en-US" altLang="zh-CN" dirty="0"/>
              <a:t>VA→PA: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granularity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</a:p>
          <a:p>
            <a:pPr lvl="1"/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remember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pages?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9CA57-A74A-24F4-9FBA-C7B7C005D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21354F-5951-EF07-B8B5-0276A9370E71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197A4B-1306-CD67-83C2-80E9F278D1EC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A290A3-F3BD-C815-81FF-762FD1E7D66C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33540D-C893-5DDA-75CB-1CEDBAA865B8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9AE185-3684-889A-E875-A53F060E13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542498" y="3517929"/>
            <a:ext cx="11436788" cy="568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AFB641-9386-77E5-7629-E0A28BF9C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" t="45399" b="37484"/>
          <a:stretch>
            <a:fillRect/>
          </a:stretch>
        </p:blipFill>
        <p:spPr>
          <a:xfrm>
            <a:off x="542498" y="4188020"/>
            <a:ext cx="11436788" cy="5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41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6DFE6-6C0B-2ACC-4C86-5DC8ACE20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993E-F501-AF88-D085-28BCCFC22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644"/>
            <a:ext cx="10515600" cy="1325563"/>
          </a:xfrm>
        </p:spPr>
        <p:txBody>
          <a:bodyPr/>
          <a:lstStyle/>
          <a:p>
            <a:r>
              <a:rPr lang="en-US" altLang="zh-CN" dirty="0"/>
              <a:t>VA→PA: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5AA3B-5FC8-BC89-F424-DA5E6584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236"/>
            <a:ext cx="10515600" cy="4351338"/>
          </a:xfrm>
        </p:spPr>
        <p:txBody>
          <a:bodyPr/>
          <a:lstStyle/>
          <a:p>
            <a:r>
              <a:rPr lang="en-US" altLang="zh-CN" dirty="0"/>
              <a:t>Pages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granularity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alignment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proper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looking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r>
              <a:rPr lang="en-US" altLang="zh-CN" dirty="0"/>
              <a:t>Offsets</a:t>
            </a:r>
            <a:r>
              <a:rPr lang="zh-CN" altLang="en-US" dirty="0"/>
              <a:t> </a:t>
            </a:r>
            <a:r>
              <a:rPr lang="en-US" altLang="zh-CN" dirty="0"/>
              <a:t>(POFS)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6D6F4-BB4E-6E52-E9AD-ED950C411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BB50D-A904-D02E-8B77-3D54E67C4622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52B4B4-2382-1741-CF40-611960FEF69A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6D2F93-359D-2374-547C-6BED78A34B89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938B97-22A8-1A65-ACD0-312FB93566F1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F56F8-E546-65B7-0A04-EB51D2A9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542498" y="3517929"/>
            <a:ext cx="11436788" cy="568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29AD38-35EA-601E-86B2-FCB1F0A0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" t="45399" b="37484"/>
          <a:stretch>
            <a:fillRect/>
          </a:stretch>
        </p:blipFill>
        <p:spPr>
          <a:xfrm>
            <a:off x="542498" y="4188020"/>
            <a:ext cx="11436788" cy="56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51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BF394-17AB-633D-A25E-868977518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3A48-01A4-92D1-06A5-0B2C1110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49"/>
            <a:ext cx="10515600" cy="1325563"/>
          </a:xfrm>
        </p:spPr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(PT):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5C017-377C-8160-0039-718AE749E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8004" y="1524207"/>
            <a:ext cx="10515600" cy="4351338"/>
          </a:xfrm>
        </p:spPr>
        <p:txBody>
          <a:bodyPr/>
          <a:lstStyle/>
          <a:p>
            <a:r>
              <a:rPr lang="en-US" altLang="zh-CN" dirty="0"/>
              <a:t>Wait,</a:t>
            </a:r>
            <a:r>
              <a:rPr lang="zh-CN" altLang="en-US" dirty="0"/>
              <a:t> </a:t>
            </a:r>
            <a:r>
              <a:rPr lang="en-US" altLang="zh-CN" dirty="0"/>
              <a:t>isn’t</a:t>
            </a:r>
            <a:r>
              <a:rPr lang="zh-CN" altLang="en-US" dirty="0"/>
              <a:t> </a:t>
            </a:r>
            <a:r>
              <a:rPr lang="en-US" altLang="zh-CN" dirty="0"/>
              <a:t>PT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chunk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data?</a:t>
            </a:r>
          </a:p>
          <a:p>
            <a:pPr lvl="1"/>
            <a:r>
              <a:rPr lang="en-US" altLang="zh-CN" dirty="0"/>
              <a:t>Yes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large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below?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(31-12+1)</a:t>
            </a:r>
            <a:r>
              <a:rPr lang="en-US" altLang="zh-CN" dirty="0"/>
              <a:t>=1m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</a:p>
          <a:p>
            <a:pPr lvl="1"/>
            <a:r>
              <a:rPr lang="en-US" altLang="zh-CN" dirty="0"/>
              <a:t>{</a:t>
            </a:r>
            <a:r>
              <a:rPr lang="zh-CN" altLang="en-US" dirty="0"/>
              <a:t> </a:t>
            </a:r>
            <a:r>
              <a:rPr lang="en-US" altLang="zh-CN" dirty="0" err="1"/>
              <a:t>ppn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32bit,</a:t>
            </a:r>
            <a:r>
              <a:rPr lang="zh-CN" altLang="en-US" dirty="0"/>
              <a:t> </a:t>
            </a:r>
            <a:r>
              <a:rPr lang="en-US" altLang="zh-CN" dirty="0"/>
              <a:t>valid:</a:t>
            </a:r>
            <a:r>
              <a:rPr lang="zh-CN" altLang="en-US" dirty="0"/>
              <a:t> </a:t>
            </a:r>
            <a:r>
              <a:rPr lang="en-US" altLang="zh-CN" dirty="0"/>
              <a:t>1bit</a:t>
            </a:r>
            <a:r>
              <a:rPr lang="zh-CN" altLang="en-US" dirty="0"/>
              <a:t> </a:t>
            </a:r>
            <a:r>
              <a:rPr lang="en-US" altLang="zh-CN" dirty="0"/>
              <a:t>}:</a:t>
            </a:r>
            <a:r>
              <a:rPr lang="zh-CN" altLang="en-US" dirty="0"/>
              <a:t> </a:t>
            </a:r>
            <a:r>
              <a:rPr lang="en-US" altLang="zh-CN" dirty="0"/>
              <a:t>4MB?</a:t>
            </a:r>
            <a:r>
              <a:rPr lang="zh-CN" altLang="en-US" dirty="0"/>
              <a:t> </a:t>
            </a:r>
            <a:r>
              <a:rPr lang="en-US" altLang="zh-CN" dirty="0"/>
              <a:t>8MB?</a:t>
            </a:r>
          </a:p>
          <a:p>
            <a:pPr lvl="1"/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acceptable?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AB538-DCCD-664C-A762-FEFBCB2C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35</a:t>
            </a:fld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E790D-0ABC-4D46-AC4A-2216754D0146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6D9C0B-93A5-B0D6-6F25-E148112F1173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FB2EA5-B3CB-60E2-36CA-E2CE243DE534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A5720-BEDB-31AE-B225-03B7B93E9A8B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C26EC-DF1D-ED7F-577E-F0D601A815B1}"/>
              </a:ext>
            </a:extLst>
          </p:cNvPr>
          <p:cNvSpPr txBox="1"/>
          <p:nvPr/>
        </p:nvSpPr>
        <p:spPr>
          <a:xfrm>
            <a:off x="5771213" y="4365792"/>
            <a:ext cx="29770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76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DBC77-42C3-8AA2-4B4D-7B6AD9C83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33E0-F41C-3590-8D5C-A38E478E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49"/>
            <a:ext cx="10515600" cy="1325563"/>
          </a:xfrm>
        </p:spPr>
        <p:txBody>
          <a:bodyPr/>
          <a:lstStyle/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B4668-9067-AC5B-C631-0962A5E31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965" y="1548919"/>
            <a:ext cx="10515600" cy="4351338"/>
          </a:xfrm>
        </p:spPr>
        <p:txBody>
          <a:bodyPr/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own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hundreds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  <a:p>
            <a:pPr lvl="1"/>
            <a:r>
              <a:rPr lang="en-US" altLang="zh-CN" dirty="0"/>
              <a:t>8MB</a:t>
            </a:r>
            <a:r>
              <a:rPr lang="zh-CN" altLang="en-US" dirty="0"/>
              <a:t> *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800MB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32</a:t>
            </a:r>
            <a:r>
              <a:rPr lang="en-US" altLang="zh-CN" dirty="0"/>
              <a:t>=4GB</a:t>
            </a:r>
          </a:p>
          <a:p>
            <a:pPr lvl="1"/>
            <a:r>
              <a:rPr lang="en-US" altLang="zh-CN" dirty="0"/>
              <a:t>800MB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4GB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25%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0D820-9514-9028-EED2-DE619584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36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C819D7-2887-F631-68E0-60CCE5EC77A2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9A42D-AAD4-8AA2-A1E5-D0619C90E926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PPN[31:12]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DC3BC-3477-B439-6A7E-FCF39A2CA3E2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695674-1B55-035B-BD2E-BAEFC1C2C01B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76AA59-8F35-F47B-65D3-EF2BCD390D3B}"/>
              </a:ext>
            </a:extLst>
          </p:cNvPr>
          <p:cNvSpPr txBox="1"/>
          <p:nvPr/>
        </p:nvSpPr>
        <p:spPr>
          <a:xfrm>
            <a:off x="7843303" y="2237189"/>
            <a:ext cx="2977097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–A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-l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234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2900C-E1C2-586C-B99F-E371DD023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E117-45AF-5F7E-0DF3-069C49BFE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449"/>
            <a:ext cx="10515600" cy="1325563"/>
          </a:xfrm>
        </p:spPr>
        <p:txBody>
          <a:bodyPr/>
          <a:lstStyle/>
          <a:p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43CF8-808E-C9CA-FF4B-EDE502377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660"/>
            <a:ext cx="10515600" cy="4351338"/>
          </a:xfrm>
        </p:spPr>
        <p:txBody>
          <a:bodyPr/>
          <a:lstStyle/>
          <a:p>
            <a:r>
              <a:rPr lang="en-US" altLang="zh-CN" dirty="0"/>
              <a:t>800MB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4GB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25%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table?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exponentially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</a:p>
          <a:p>
            <a:pPr lvl="1"/>
            <a:r>
              <a:rPr lang="en-US" altLang="zh-CN" dirty="0"/>
              <a:t>64-bit</a:t>
            </a:r>
            <a:r>
              <a:rPr lang="zh-CN" altLang="en-US" dirty="0"/>
              <a:t> </a:t>
            </a:r>
            <a:r>
              <a:rPr lang="en-US" altLang="zh-CN" dirty="0"/>
              <a:t>machine?</a:t>
            </a:r>
          </a:p>
          <a:p>
            <a:pPr lvl="2"/>
            <a:r>
              <a:rPr lang="en-US" altLang="zh-CN" dirty="0"/>
              <a:t>8-byte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 err="1"/>
              <a:t>ppn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</a:p>
          <a:p>
            <a:pPr lvl="1"/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number?</a:t>
            </a:r>
          </a:p>
          <a:p>
            <a:pPr lvl="2"/>
            <a:r>
              <a:rPr lang="en-US" altLang="zh-CN" dirty="0"/>
              <a:t>2</a:t>
            </a:r>
            <a:r>
              <a:rPr lang="en-US" altLang="zh-CN" baseline="30000" dirty="0"/>
              <a:t>52</a:t>
            </a:r>
            <a:r>
              <a:rPr lang="zh-CN" altLang="en-US" dirty="0"/>
              <a:t> </a:t>
            </a:r>
            <a:r>
              <a:rPr lang="en-US" altLang="zh-CN" dirty="0"/>
              <a:t>entries?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😭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17DA9-98E7-363D-8C71-84C3D70DC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37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C910F-0DC9-2FEF-8EC2-05E35A4AA80E}"/>
              </a:ext>
            </a:extLst>
          </p:cNvPr>
          <p:cNvSpPr/>
          <p:nvPr/>
        </p:nvSpPr>
        <p:spPr>
          <a:xfrm>
            <a:off x="1978702" y="5195719"/>
            <a:ext cx="3492708" cy="704538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VPN[64:12]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B0611-A1BF-42A3-948D-69D97E91C20F}"/>
              </a:ext>
            </a:extLst>
          </p:cNvPr>
          <p:cNvSpPr/>
          <p:nvPr/>
        </p:nvSpPr>
        <p:spPr>
          <a:xfrm>
            <a:off x="1978702" y="6080646"/>
            <a:ext cx="3492708" cy="70453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PPN[64:12]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B8735-EFBB-2050-250E-1002D8BC68F3}"/>
              </a:ext>
            </a:extLst>
          </p:cNvPr>
          <p:cNvSpPr/>
          <p:nvPr/>
        </p:nvSpPr>
        <p:spPr>
          <a:xfrm>
            <a:off x="5653791" y="5195719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EDE0FE-E5C7-A1E8-2E69-E3FC90DF4FD0}"/>
              </a:ext>
            </a:extLst>
          </p:cNvPr>
          <p:cNvSpPr/>
          <p:nvPr/>
        </p:nvSpPr>
        <p:spPr>
          <a:xfrm>
            <a:off x="5653791" y="6080646"/>
            <a:ext cx="3492708" cy="7045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POFS[11:0]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2571005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4C659-EF3B-935E-ED62-717E7CA6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312539"/>
            <a:ext cx="11553825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your</a:t>
            </a:r>
            <a:r>
              <a:rPr lang="zh-CN" altLang="en-US" dirty="0"/>
              <a:t> </a:t>
            </a:r>
            <a:r>
              <a:rPr lang="en-US" altLang="zh-CN" dirty="0"/>
              <a:t>ds/algo?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65C26-667F-C1EE-243B-1DB6B35F7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06600"/>
            <a:ext cx="10515600" cy="4351338"/>
          </a:xfrm>
        </p:spPr>
        <p:txBody>
          <a:bodyPr/>
          <a:lstStyle/>
          <a:p>
            <a:r>
              <a:rPr lang="en-US" altLang="zh-CN" dirty="0"/>
              <a:t>Essentially,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KV-indexing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bound</a:t>
            </a:r>
          </a:p>
          <a:p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Trie?</a:t>
            </a:r>
          </a:p>
          <a:p>
            <a:pPr lvl="1"/>
            <a:r>
              <a:rPr lang="en-US" altLang="zh-CN" dirty="0"/>
              <a:t>CAT</a:t>
            </a:r>
          </a:p>
          <a:p>
            <a:pPr lvl="1"/>
            <a:r>
              <a:rPr lang="en-US" altLang="zh-CN" dirty="0"/>
              <a:t>CARD</a:t>
            </a:r>
          </a:p>
          <a:p>
            <a:pPr lvl="1"/>
            <a:r>
              <a:rPr lang="en-US" altLang="zh-CN" dirty="0"/>
              <a:t>CART</a:t>
            </a:r>
          </a:p>
          <a:p>
            <a:r>
              <a:rPr lang="en-US" altLang="zh-CN" dirty="0"/>
              <a:t>Chase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look-up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31818-0356-42A9-961C-7BFD83B9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38</a:t>
            </a:fld>
            <a:endParaRPr lang="en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8083E6-299E-D507-2003-5FFA7881E348}"/>
              </a:ext>
            </a:extLst>
          </p:cNvPr>
          <p:cNvSpPr/>
          <p:nvPr/>
        </p:nvSpPr>
        <p:spPr>
          <a:xfrm>
            <a:off x="9591675" y="2006600"/>
            <a:ext cx="689548" cy="6895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</a:t>
            </a:r>
            <a:endParaRPr lang="en-CN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CA1750-F141-80E9-6218-83FB8A00B194}"/>
              </a:ext>
            </a:extLst>
          </p:cNvPr>
          <p:cNvSpPr/>
          <p:nvPr/>
        </p:nvSpPr>
        <p:spPr>
          <a:xfrm>
            <a:off x="8902127" y="3014691"/>
            <a:ext cx="689548" cy="68954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</a:t>
            </a:r>
            <a:endParaRPr lang="en-CN" sz="28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28CD471-E41D-C82A-2CA9-ED7A1E1F7B92}"/>
              </a:ext>
            </a:extLst>
          </p:cNvPr>
          <p:cNvSpPr/>
          <p:nvPr/>
        </p:nvSpPr>
        <p:spPr>
          <a:xfrm>
            <a:off x="8364979" y="4022782"/>
            <a:ext cx="689548" cy="689548"/>
          </a:xfrm>
          <a:prstGeom prst="ellipse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</a:t>
            </a:r>
            <a:endParaRPr lang="en-CN" sz="28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9A146E-C8F1-A0E9-D435-16D7B499E531}"/>
              </a:ext>
            </a:extLst>
          </p:cNvPr>
          <p:cNvSpPr/>
          <p:nvPr/>
        </p:nvSpPr>
        <p:spPr>
          <a:xfrm>
            <a:off x="8364979" y="5149178"/>
            <a:ext cx="689548" cy="689548"/>
          </a:xfrm>
          <a:prstGeom prst="ellipse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D</a:t>
            </a:r>
            <a:endParaRPr lang="en-CN"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D87CA8A-568E-FA27-ADE5-9CD33D5DF502}"/>
              </a:ext>
            </a:extLst>
          </p:cNvPr>
          <p:cNvSpPr/>
          <p:nvPr/>
        </p:nvSpPr>
        <p:spPr>
          <a:xfrm>
            <a:off x="9731582" y="4022782"/>
            <a:ext cx="689548" cy="689548"/>
          </a:xfrm>
          <a:prstGeom prst="ellipse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</a:t>
            </a:r>
            <a:endParaRPr lang="en-CN" sz="28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14E68FE-1610-D8D0-1C10-285D4F2E7CAE}"/>
              </a:ext>
            </a:extLst>
          </p:cNvPr>
          <p:cNvSpPr/>
          <p:nvPr/>
        </p:nvSpPr>
        <p:spPr>
          <a:xfrm>
            <a:off x="9731582" y="5171667"/>
            <a:ext cx="689548" cy="689548"/>
          </a:xfrm>
          <a:prstGeom prst="ellipse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T</a:t>
            </a:r>
            <a:endParaRPr lang="en-CN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0A583F-6A47-AA09-1771-5D261DBA4307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9246901" y="2595166"/>
            <a:ext cx="445756" cy="41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67A19-8C9D-0810-11EC-FBE3ECC18BB9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8709753" y="3603257"/>
            <a:ext cx="293356" cy="41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82B1160-7579-9178-AB35-31BA25082E6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8709753" y="4712330"/>
            <a:ext cx="0" cy="436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4A293-C4CB-5D75-9C22-2B8F0BBCE35D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9490693" y="3603257"/>
            <a:ext cx="585663" cy="419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2FB788-B623-0962-E081-B304066624B6}"/>
              </a:ext>
            </a:extLst>
          </p:cNvPr>
          <p:cNvCxnSpPr>
            <a:cxnSpLocks/>
            <a:stCxn id="7" idx="5"/>
            <a:endCxn id="10" idx="0"/>
          </p:cNvCxnSpPr>
          <p:nvPr/>
        </p:nvCxnSpPr>
        <p:spPr>
          <a:xfrm>
            <a:off x="8953545" y="4611348"/>
            <a:ext cx="1122811" cy="560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939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6C0B-D215-9C65-4029-D85CF340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543" y="219573"/>
            <a:ext cx="10515600" cy="1325563"/>
          </a:xfrm>
        </p:spPr>
        <p:txBody>
          <a:bodyPr/>
          <a:lstStyle/>
          <a:p>
            <a:r>
              <a:rPr lang="en-US" altLang="zh-CN" dirty="0"/>
              <a:t>Leveled</a:t>
            </a:r>
            <a:r>
              <a:rPr lang="zh-CN" altLang="en-US" dirty="0"/>
              <a:t> </a:t>
            </a:r>
            <a:r>
              <a:rPr lang="en-US" altLang="zh-CN" dirty="0"/>
              <a:t>Look-up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7D115-8FD2-FFA3-2AA2-85A302F4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078" y="2396083"/>
            <a:ext cx="4391760" cy="2591117"/>
          </a:xfrm>
        </p:spPr>
        <p:txBody>
          <a:bodyPr/>
          <a:lstStyle/>
          <a:p>
            <a:r>
              <a:rPr lang="en-CN" dirty="0"/>
              <a:t>Segment</a:t>
            </a:r>
            <a:r>
              <a:rPr lang="zh-CN" altLang="en-US" dirty="0"/>
              <a:t> </a:t>
            </a:r>
            <a:r>
              <a:rPr lang="en-US" altLang="zh-CN" dirty="0"/>
              <a:t>addresses</a:t>
            </a:r>
          </a:p>
          <a:p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seg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leaf</a:t>
            </a:r>
            <a:r>
              <a:rPr lang="zh-CN" altLang="en-US" dirty="0"/>
              <a:t> </a:t>
            </a:r>
            <a:r>
              <a:rPr lang="en-US" altLang="zh-CN" dirty="0"/>
              <a:t>holds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 err="1"/>
              <a:t>ppn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EA556-02DF-5804-0BB8-DDA59C8C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39</a:t>
            </a:fld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BECFCA-BAD6-18BD-AC16-A455A98F8376}"/>
              </a:ext>
            </a:extLst>
          </p:cNvPr>
          <p:cNvSpPr/>
          <p:nvPr/>
        </p:nvSpPr>
        <p:spPr>
          <a:xfrm>
            <a:off x="321162" y="1825625"/>
            <a:ext cx="3034695" cy="7045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VPN[31:22]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8CDA34-72EF-8484-7F1E-E763C29BF020}"/>
              </a:ext>
            </a:extLst>
          </p:cNvPr>
          <p:cNvSpPr/>
          <p:nvPr/>
        </p:nvSpPr>
        <p:spPr>
          <a:xfrm>
            <a:off x="4058832" y="1825625"/>
            <a:ext cx="3034695" cy="7045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VPN[21:12]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477F92-9D66-2CB9-6211-B4CF88AB507E}"/>
              </a:ext>
            </a:extLst>
          </p:cNvPr>
          <p:cNvSpPr/>
          <p:nvPr/>
        </p:nvSpPr>
        <p:spPr>
          <a:xfrm>
            <a:off x="1717965" y="3405477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7823A9-0F90-3C18-CE74-8DBE3ED06E3A}"/>
              </a:ext>
            </a:extLst>
          </p:cNvPr>
          <p:cNvSpPr/>
          <p:nvPr/>
        </p:nvSpPr>
        <p:spPr>
          <a:xfrm>
            <a:off x="1717965" y="3751840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4A5044-1A78-5C39-ADE8-3F76AE73FF9D}"/>
              </a:ext>
            </a:extLst>
          </p:cNvPr>
          <p:cNvSpPr/>
          <p:nvPr/>
        </p:nvSpPr>
        <p:spPr>
          <a:xfrm>
            <a:off x="1717965" y="4098203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FF5EC-295C-7AD7-6B9D-64782FBE5952}"/>
              </a:ext>
            </a:extLst>
          </p:cNvPr>
          <p:cNvSpPr/>
          <p:nvPr/>
        </p:nvSpPr>
        <p:spPr>
          <a:xfrm>
            <a:off x="1717964" y="4430710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C739-17EA-6540-3F04-AAFB38FA0504}"/>
              </a:ext>
            </a:extLst>
          </p:cNvPr>
          <p:cNvSpPr/>
          <p:nvPr/>
        </p:nvSpPr>
        <p:spPr>
          <a:xfrm>
            <a:off x="5310161" y="2917958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F2C12D-AAFC-9888-AD13-B64D8FE27149}"/>
              </a:ext>
            </a:extLst>
          </p:cNvPr>
          <p:cNvSpPr/>
          <p:nvPr/>
        </p:nvSpPr>
        <p:spPr>
          <a:xfrm>
            <a:off x="5310161" y="3264321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380622-8E2F-B5AA-06CD-FA86CAF0E7AB}"/>
              </a:ext>
            </a:extLst>
          </p:cNvPr>
          <p:cNvSpPr/>
          <p:nvPr/>
        </p:nvSpPr>
        <p:spPr>
          <a:xfrm>
            <a:off x="5310161" y="3610684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5671F9-A260-5D43-58E3-C7CF74924D9E}"/>
              </a:ext>
            </a:extLst>
          </p:cNvPr>
          <p:cNvSpPr/>
          <p:nvPr/>
        </p:nvSpPr>
        <p:spPr>
          <a:xfrm>
            <a:off x="5310160" y="3943191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EE1C48-0EB8-D1B6-AC4C-1348BAAE2474}"/>
              </a:ext>
            </a:extLst>
          </p:cNvPr>
          <p:cNvSpPr/>
          <p:nvPr/>
        </p:nvSpPr>
        <p:spPr>
          <a:xfrm>
            <a:off x="5310161" y="5121279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4D6947-0EE6-AD59-78A0-01D3C93C8A8F}"/>
              </a:ext>
            </a:extLst>
          </p:cNvPr>
          <p:cNvSpPr/>
          <p:nvPr/>
        </p:nvSpPr>
        <p:spPr>
          <a:xfrm>
            <a:off x="5310161" y="5467642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954BD04-1359-3BED-5DD8-2F3E520794F8}"/>
              </a:ext>
            </a:extLst>
          </p:cNvPr>
          <p:cNvSpPr/>
          <p:nvPr/>
        </p:nvSpPr>
        <p:spPr>
          <a:xfrm>
            <a:off x="5310161" y="5814005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92759B-6710-0C63-61F5-876195FE9AC6}"/>
              </a:ext>
            </a:extLst>
          </p:cNvPr>
          <p:cNvSpPr/>
          <p:nvPr/>
        </p:nvSpPr>
        <p:spPr>
          <a:xfrm>
            <a:off x="5310160" y="6146512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2255B7-CFF5-7559-C0C7-7B0B372FE4BE}"/>
              </a:ext>
            </a:extLst>
          </p:cNvPr>
          <p:cNvSpPr txBox="1"/>
          <p:nvPr/>
        </p:nvSpPr>
        <p:spPr>
          <a:xfrm>
            <a:off x="5878276" y="4525535"/>
            <a:ext cx="37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CN" sz="24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296E23FD-1879-96B5-C905-316B95516DEF}"/>
              </a:ext>
            </a:extLst>
          </p:cNvPr>
          <p:cNvCxnSpPr>
            <a:stCxn id="9" idx="3"/>
            <a:endCxn id="14" idx="1"/>
          </p:cNvCxnSpPr>
          <p:nvPr/>
        </p:nvCxnSpPr>
        <p:spPr>
          <a:xfrm flipV="1">
            <a:off x="3463438" y="3091140"/>
            <a:ext cx="1846723" cy="833882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E4D2E2A-8AD3-C889-B840-80D9E1DF02E4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463438" y="4271385"/>
            <a:ext cx="1846723" cy="1369439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D0E3FC3-A613-70EA-D6F7-A8815161D26C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1776949" y="2591724"/>
            <a:ext cx="875314" cy="75219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3A8AA260-4891-F0DC-0159-6A8A8531AA4E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4583981" y="3522362"/>
            <a:ext cx="2591116" cy="60671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84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80D24-A28F-3467-2D3E-C5E72E6F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85"/>
            <a:ext cx="10515600" cy="1325563"/>
          </a:xfrm>
        </p:spPr>
        <p:txBody>
          <a:bodyPr/>
          <a:lstStyle/>
          <a:p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Way-Skewed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BC70D-B0E7-7628-58BD-C98F1FCED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72"/>
            <a:ext cx="10515600" cy="1542752"/>
          </a:xfrm>
        </p:spPr>
        <p:txBody>
          <a:bodyPr/>
          <a:lstStyle/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way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6EF70-D22C-2FA7-A615-CD46DAD1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DE164E-190F-2EAB-2566-189C220B1D45}"/>
              </a:ext>
            </a:extLst>
          </p:cNvPr>
          <p:cNvSpPr/>
          <p:nvPr/>
        </p:nvSpPr>
        <p:spPr>
          <a:xfrm>
            <a:off x="838200" y="5166364"/>
            <a:ext cx="2937164" cy="1326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Cache</a:t>
            </a:r>
            <a:r>
              <a:rPr lang="zh-CN" altLang="en-US" sz="3600" dirty="0"/>
              <a:t> </a:t>
            </a:r>
            <a:r>
              <a:rPr lang="en-US" altLang="zh-CN" sz="3600" dirty="0"/>
              <a:t>Assoc.</a:t>
            </a:r>
            <a:r>
              <a:rPr lang="zh-CN" altLang="en-US" sz="3600" dirty="0"/>
              <a:t> </a:t>
            </a:r>
            <a:r>
              <a:rPr lang="en-US" altLang="zh-CN" sz="3600" dirty="0"/>
              <a:t>Way</a:t>
            </a:r>
            <a:r>
              <a:rPr lang="zh-CN" altLang="en-US" sz="3600" dirty="0"/>
              <a:t> </a:t>
            </a:r>
            <a:r>
              <a:rPr lang="en-US" altLang="zh-CN" sz="3600" dirty="0"/>
              <a:t>1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C62984-FBFA-E2B9-32E6-ABF86C494A26}"/>
              </a:ext>
            </a:extLst>
          </p:cNvPr>
          <p:cNvSpPr/>
          <p:nvPr/>
        </p:nvSpPr>
        <p:spPr>
          <a:xfrm>
            <a:off x="1201882" y="2860450"/>
            <a:ext cx="2209800" cy="471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Index[14:5]</a:t>
            </a:r>
            <a:endParaRPr lang="en-CN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F495BC-31E4-788A-8703-20F3EF5A3654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2306782" y="3331505"/>
            <a:ext cx="0" cy="183485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12C5934B-908A-7822-3BDF-D313141BDB13}"/>
              </a:ext>
            </a:extLst>
          </p:cNvPr>
          <p:cNvSpPr/>
          <p:nvPr/>
        </p:nvSpPr>
        <p:spPr>
          <a:xfrm>
            <a:off x="1322614" y="3863978"/>
            <a:ext cx="1959429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Skew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1</a:t>
            </a:r>
            <a:endParaRPr lang="en-CN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A7EA67-D5F1-BBC8-B81D-DFA6A4FCF1B1}"/>
              </a:ext>
            </a:extLst>
          </p:cNvPr>
          <p:cNvSpPr/>
          <p:nvPr/>
        </p:nvSpPr>
        <p:spPr>
          <a:xfrm>
            <a:off x="4155375" y="5174117"/>
            <a:ext cx="2937164" cy="1326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Cache</a:t>
            </a:r>
            <a:r>
              <a:rPr lang="zh-CN" altLang="en-US" sz="3600" dirty="0"/>
              <a:t> </a:t>
            </a:r>
            <a:r>
              <a:rPr lang="en-US" altLang="zh-CN" sz="3600" dirty="0"/>
              <a:t>Assoc.</a:t>
            </a:r>
            <a:r>
              <a:rPr lang="zh-CN" altLang="en-US" sz="3600" dirty="0"/>
              <a:t> </a:t>
            </a:r>
            <a:r>
              <a:rPr lang="en-US" altLang="zh-CN" sz="3600" dirty="0"/>
              <a:t>Way</a:t>
            </a:r>
            <a:r>
              <a:rPr lang="zh-CN" altLang="en-US" sz="3600" dirty="0"/>
              <a:t> </a:t>
            </a:r>
            <a:r>
              <a:rPr lang="en-US" altLang="zh-CN" sz="3600" dirty="0"/>
              <a:t>2</a:t>
            </a:r>
            <a:endParaRPr lang="en-CN" sz="3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26EDE9-6445-AD03-FCAB-ADA314CACEBD}"/>
              </a:ext>
            </a:extLst>
          </p:cNvPr>
          <p:cNvSpPr/>
          <p:nvPr/>
        </p:nvSpPr>
        <p:spPr>
          <a:xfrm>
            <a:off x="4519057" y="2868203"/>
            <a:ext cx="2209800" cy="471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Index[14:5]</a:t>
            </a:r>
            <a:endParaRPr lang="en-CN" sz="28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78658A-FAD4-B858-FC9C-157005705C1C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>
            <a:off x="5623957" y="3339258"/>
            <a:ext cx="0" cy="183485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7D7C88B-9EEC-6458-4E37-93104AEB5A2F}"/>
              </a:ext>
            </a:extLst>
          </p:cNvPr>
          <p:cNvSpPr/>
          <p:nvPr/>
        </p:nvSpPr>
        <p:spPr>
          <a:xfrm>
            <a:off x="4639789" y="3871731"/>
            <a:ext cx="1959429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Skew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2</a:t>
            </a:r>
            <a:endParaRPr lang="en-CN" sz="28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99FAE0-3AEB-2D3C-A365-9D7228A0121F}"/>
              </a:ext>
            </a:extLst>
          </p:cNvPr>
          <p:cNvSpPr/>
          <p:nvPr/>
        </p:nvSpPr>
        <p:spPr>
          <a:xfrm>
            <a:off x="7472550" y="5166364"/>
            <a:ext cx="2937164" cy="1326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Cache</a:t>
            </a:r>
            <a:r>
              <a:rPr lang="zh-CN" altLang="en-US" sz="3600" dirty="0"/>
              <a:t> </a:t>
            </a:r>
            <a:r>
              <a:rPr lang="en-US" altLang="zh-CN" sz="3600" dirty="0"/>
              <a:t>Assoc.</a:t>
            </a:r>
            <a:r>
              <a:rPr lang="zh-CN" altLang="en-US" sz="3600" dirty="0"/>
              <a:t> </a:t>
            </a:r>
            <a:r>
              <a:rPr lang="en-US" altLang="zh-CN" sz="3600" dirty="0"/>
              <a:t>Way</a:t>
            </a:r>
            <a:r>
              <a:rPr lang="zh-CN" altLang="en-US" sz="3600" dirty="0"/>
              <a:t> </a:t>
            </a:r>
            <a:r>
              <a:rPr lang="en-US" altLang="zh-CN" sz="3600" dirty="0"/>
              <a:t>3</a:t>
            </a:r>
            <a:endParaRPr lang="en-CN" sz="3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102A0A-A054-63B3-7A74-641D96C39B95}"/>
              </a:ext>
            </a:extLst>
          </p:cNvPr>
          <p:cNvSpPr/>
          <p:nvPr/>
        </p:nvSpPr>
        <p:spPr>
          <a:xfrm>
            <a:off x="7836232" y="2860450"/>
            <a:ext cx="2209800" cy="471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Index[14:5]</a:t>
            </a:r>
            <a:endParaRPr lang="en-CN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0E777F-5391-8DFF-5078-7DA434F13B1E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8941132" y="3331505"/>
            <a:ext cx="0" cy="1834859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035EB4B-5D80-216F-467C-DA1869224583}"/>
              </a:ext>
            </a:extLst>
          </p:cNvPr>
          <p:cNvSpPr/>
          <p:nvPr/>
        </p:nvSpPr>
        <p:spPr>
          <a:xfrm>
            <a:off x="7956964" y="3863978"/>
            <a:ext cx="1959429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Skew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3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7016053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B031B-AFA3-0CDB-BF26-881A1504A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39210-3D73-F895-0333-948A5D6DF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62" y="234035"/>
            <a:ext cx="10515600" cy="1325563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save?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2EE31-6B59-D478-931D-F8D56D03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9546" y="1795579"/>
            <a:ext cx="3860389" cy="4697295"/>
          </a:xfrm>
        </p:spPr>
        <p:txBody>
          <a:bodyPr>
            <a:normAutofit/>
          </a:bodyPr>
          <a:lstStyle/>
          <a:p>
            <a:r>
              <a:rPr lang="en-US" altLang="zh-CN" dirty="0"/>
              <a:t>2-level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4K</a:t>
            </a:r>
          </a:p>
          <a:p>
            <a:pPr lvl="1"/>
            <a:r>
              <a:rPr lang="en-US" altLang="zh-CN" dirty="0"/>
              <a:t>4K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</a:p>
          <a:p>
            <a:pPr lvl="1"/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4M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2MB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1"/>
            <a:r>
              <a:rPr lang="en-US" altLang="zh-CN" dirty="0"/>
              <a:t>64KB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  <a:p>
            <a:pPr lvl="1"/>
            <a:r>
              <a:rPr lang="en-US" altLang="zh-CN" dirty="0"/>
              <a:t>16MB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AAC3-D165-17B3-73F0-591455C8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40</a:t>
            </a:fld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AD48B8-1604-BDC1-1311-80E6EBB289AF}"/>
              </a:ext>
            </a:extLst>
          </p:cNvPr>
          <p:cNvSpPr/>
          <p:nvPr/>
        </p:nvSpPr>
        <p:spPr>
          <a:xfrm>
            <a:off x="321162" y="1825625"/>
            <a:ext cx="3034695" cy="70453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VPN[31:22]</a:t>
            </a:r>
            <a:endParaRPr lang="en-CN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84419-3DD5-49F3-6B67-926FBBDAC156}"/>
              </a:ext>
            </a:extLst>
          </p:cNvPr>
          <p:cNvSpPr/>
          <p:nvPr/>
        </p:nvSpPr>
        <p:spPr>
          <a:xfrm>
            <a:off x="3755473" y="1825625"/>
            <a:ext cx="3034695" cy="7045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VPN[21:12]</a:t>
            </a:r>
            <a:endParaRPr lang="en-CN" sz="3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9C057E-8EBD-C983-1D71-166802B5FA07}"/>
              </a:ext>
            </a:extLst>
          </p:cNvPr>
          <p:cNvSpPr/>
          <p:nvPr/>
        </p:nvSpPr>
        <p:spPr>
          <a:xfrm>
            <a:off x="1717965" y="3405477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BFB4D8-3270-0332-8D5E-FE2BD6BEEBDC}"/>
              </a:ext>
            </a:extLst>
          </p:cNvPr>
          <p:cNvSpPr/>
          <p:nvPr/>
        </p:nvSpPr>
        <p:spPr>
          <a:xfrm>
            <a:off x="1717965" y="3751840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16F9B-6B62-EC6D-1219-6BE596CAC0E1}"/>
              </a:ext>
            </a:extLst>
          </p:cNvPr>
          <p:cNvSpPr/>
          <p:nvPr/>
        </p:nvSpPr>
        <p:spPr>
          <a:xfrm>
            <a:off x="1717965" y="4098203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B6706D-4ACD-0049-255F-90A741A98447}"/>
              </a:ext>
            </a:extLst>
          </p:cNvPr>
          <p:cNvSpPr/>
          <p:nvPr/>
        </p:nvSpPr>
        <p:spPr>
          <a:xfrm>
            <a:off x="1717964" y="4430710"/>
            <a:ext cx="1745473" cy="3463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B7DAE-81F3-A2F4-D02A-3AE220AFC702}"/>
              </a:ext>
            </a:extLst>
          </p:cNvPr>
          <p:cNvSpPr/>
          <p:nvPr/>
        </p:nvSpPr>
        <p:spPr>
          <a:xfrm>
            <a:off x="5006802" y="2917958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0B8CD-751F-82E1-DCB6-BB5351A77AD2}"/>
              </a:ext>
            </a:extLst>
          </p:cNvPr>
          <p:cNvSpPr/>
          <p:nvPr/>
        </p:nvSpPr>
        <p:spPr>
          <a:xfrm>
            <a:off x="5006802" y="3264321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988360-CDE7-37AF-F965-5AABD859342E}"/>
              </a:ext>
            </a:extLst>
          </p:cNvPr>
          <p:cNvSpPr/>
          <p:nvPr/>
        </p:nvSpPr>
        <p:spPr>
          <a:xfrm>
            <a:off x="5006802" y="3610684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21BB41-3576-4465-A111-40E13D5C374E}"/>
              </a:ext>
            </a:extLst>
          </p:cNvPr>
          <p:cNvSpPr/>
          <p:nvPr/>
        </p:nvSpPr>
        <p:spPr>
          <a:xfrm>
            <a:off x="5006801" y="3943191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DCFB43-4838-A416-E495-A9A5EEEEA40B}"/>
              </a:ext>
            </a:extLst>
          </p:cNvPr>
          <p:cNvSpPr/>
          <p:nvPr/>
        </p:nvSpPr>
        <p:spPr>
          <a:xfrm>
            <a:off x="5006802" y="5121279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6325A4-3EF7-6E79-4B31-57386909CF9E}"/>
              </a:ext>
            </a:extLst>
          </p:cNvPr>
          <p:cNvSpPr/>
          <p:nvPr/>
        </p:nvSpPr>
        <p:spPr>
          <a:xfrm>
            <a:off x="5006802" y="5467642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37E924-2628-D3C6-E540-D6777F3D8A79}"/>
              </a:ext>
            </a:extLst>
          </p:cNvPr>
          <p:cNvSpPr/>
          <p:nvPr/>
        </p:nvSpPr>
        <p:spPr>
          <a:xfrm>
            <a:off x="5006802" y="5814005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312080-639A-65C1-A5C1-29EA43BDC1AF}"/>
              </a:ext>
            </a:extLst>
          </p:cNvPr>
          <p:cNvSpPr/>
          <p:nvPr/>
        </p:nvSpPr>
        <p:spPr>
          <a:xfrm>
            <a:off x="5006801" y="6146512"/>
            <a:ext cx="1745473" cy="34636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E45D23-12DE-0260-F08B-A38394986D30}"/>
              </a:ext>
            </a:extLst>
          </p:cNvPr>
          <p:cNvSpPr txBox="1"/>
          <p:nvPr/>
        </p:nvSpPr>
        <p:spPr>
          <a:xfrm>
            <a:off x="5574917" y="4525535"/>
            <a:ext cx="379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CN" sz="2400" dirty="0"/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77DF01EA-AF1C-B8EB-592A-AF957D477663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3463438" y="3091140"/>
            <a:ext cx="1543364" cy="833882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9FB30D19-E2EB-578B-3463-930F859A3B43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>
            <a:off x="3463438" y="4271385"/>
            <a:ext cx="1543364" cy="1369439"/>
          </a:xfrm>
          <a:prstGeom prst="bentConnector3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72F3EC6-F2DF-FA98-7640-EF4B0C26402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16200000" flipH="1">
            <a:off x="1776949" y="2591724"/>
            <a:ext cx="875314" cy="752192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0135294-3888-F80D-A53C-AD279E092363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 rot="16200000" flipH="1">
            <a:off x="4280622" y="3522362"/>
            <a:ext cx="2591116" cy="606718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157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006A5-41C2-0043-A92D-A693DA32F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001B1-EE58-43D1-940C-8DA4A4624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62" y="234035"/>
            <a:ext cx="10515600" cy="1325563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save?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3F44-56EB-52C6-1065-C138C2C23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08" y="1677589"/>
            <a:ext cx="4832454" cy="4697295"/>
          </a:xfrm>
        </p:spPr>
        <p:txBody>
          <a:bodyPr>
            <a:normAutofit/>
          </a:bodyPr>
          <a:lstStyle/>
          <a:p>
            <a:r>
              <a:rPr lang="en-US" altLang="zh-CN" dirty="0"/>
              <a:t>2-level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</a:p>
          <a:p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4K</a:t>
            </a:r>
          </a:p>
          <a:p>
            <a:pPr lvl="1"/>
            <a:r>
              <a:rPr lang="en-US" altLang="zh-CN" dirty="0"/>
              <a:t>4K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root</a:t>
            </a:r>
          </a:p>
          <a:p>
            <a:pPr lvl="1"/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4M</a:t>
            </a:r>
          </a:p>
          <a:p>
            <a:r>
              <a:rPr lang="en-US" altLang="zh-CN" dirty="0"/>
              <a:t>Example</a:t>
            </a:r>
          </a:p>
          <a:p>
            <a:pPr lvl="1"/>
            <a:r>
              <a:rPr lang="en-US" altLang="zh-CN" dirty="0"/>
              <a:t>2MB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  <a:p>
            <a:pPr lvl="1"/>
            <a:r>
              <a:rPr lang="en-US" altLang="zh-CN" dirty="0"/>
              <a:t>64KB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</a:p>
          <a:p>
            <a:pPr lvl="1"/>
            <a:r>
              <a:rPr lang="en-US" altLang="zh-CN" dirty="0"/>
              <a:t>16MB</a:t>
            </a:r>
            <a:r>
              <a:rPr lang="zh-CN" altLang="en-US" dirty="0"/>
              <a:t> </a:t>
            </a:r>
            <a:r>
              <a:rPr lang="en-US" altLang="zh-CN" dirty="0"/>
              <a:t>heap</a:t>
            </a:r>
          </a:p>
          <a:p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94730-1C57-1CDA-6E62-0FC7697F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41</a:t>
            </a:fld>
            <a:endParaRPr lang="en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E424F6-666F-0D67-8FA3-6BF3E52505D9}"/>
              </a:ext>
            </a:extLst>
          </p:cNvPr>
          <p:cNvSpPr txBox="1"/>
          <p:nvPr/>
        </p:nvSpPr>
        <p:spPr>
          <a:xfrm>
            <a:off x="5565794" y="1939637"/>
            <a:ext cx="36824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2MB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zh-CN" altLang="en-US" sz="3200" dirty="0"/>
              <a:t> </a:t>
            </a:r>
            <a:r>
              <a:rPr lang="en-US" altLang="zh-CN" sz="3200" dirty="0"/>
              <a:t>64KB</a:t>
            </a:r>
            <a:r>
              <a:rPr lang="zh-CN" altLang="en-US" sz="3200" dirty="0"/>
              <a:t> </a:t>
            </a:r>
            <a:r>
              <a:rPr lang="en-US" altLang="zh-CN" sz="3200" dirty="0"/>
              <a:t>+</a:t>
            </a:r>
            <a:r>
              <a:rPr lang="zh-CN" altLang="en-US" sz="3200" dirty="0"/>
              <a:t> </a:t>
            </a:r>
            <a:r>
              <a:rPr lang="en-US" altLang="zh-CN" sz="3200" dirty="0"/>
              <a:t>16MB</a:t>
            </a:r>
            <a:endParaRPr lang="en-CN" sz="3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453FE37-6465-9025-1A94-37DA5E152843}"/>
              </a:ext>
            </a:extLst>
          </p:cNvPr>
          <p:cNvCxnSpPr/>
          <p:nvPr/>
        </p:nvCxnSpPr>
        <p:spPr>
          <a:xfrm>
            <a:off x="5418875" y="2524412"/>
            <a:ext cx="3976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18BDE8-E663-3C8E-1E1D-B12880B43AB2}"/>
              </a:ext>
            </a:extLst>
          </p:cNvPr>
          <p:cNvSpPr txBox="1"/>
          <p:nvPr/>
        </p:nvSpPr>
        <p:spPr>
          <a:xfrm>
            <a:off x="6948939" y="2524412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4MB</a:t>
            </a:r>
            <a:endParaRPr lang="en-CN" sz="3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B253DB-777E-0871-F9EB-E80257E2FAA7}"/>
              </a:ext>
            </a:extLst>
          </p:cNvPr>
          <p:cNvSpPr txBox="1"/>
          <p:nvPr/>
        </p:nvSpPr>
        <p:spPr>
          <a:xfrm>
            <a:off x="9448800" y="226280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×</a:t>
            </a:r>
            <a:r>
              <a:rPr lang="en-US" altLang="zh-CN" sz="2800" dirty="0"/>
              <a:t>4KB</a:t>
            </a:r>
            <a:r>
              <a:rPr lang="zh-CN" altLang="en-US" sz="2800" dirty="0"/>
              <a:t> </a:t>
            </a:r>
            <a:r>
              <a:rPr lang="en-US" altLang="zh-CN" sz="2800" dirty="0"/>
              <a:t>+</a:t>
            </a:r>
            <a:r>
              <a:rPr lang="zh-CN" altLang="en-US" sz="2800" dirty="0"/>
              <a:t> </a:t>
            </a:r>
            <a:r>
              <a:rPr lang="en-US" altLang="zh-CN" sz="2800" dirty="0"/>
              <a:t>4KB</a:t>
            </a:r>
            <a:r>
              <a:rPr lang="zh-CN" altLang="en-US" sz="2800" dirty="0"/>
              <a:t> </a:t>
            </a:r>
            <a:endParaRPr lang="en-CN" sz="28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8742B6-3E4C-F62B-0779-D2CAF825B77E}"/>
              </a:ext>
            </a:extLst>
          </p:cNvPr>
          <p:cNvCxnSpPr>
            <a:cxnSpLocks/>
          </p:cNvCxnSpPr>
          <p:nvPr/>
        </p:nvCxnSpPr>
        <p:spPr>
          <a:xfrm>
            <a:off x="5308040" y="2010167"/>
            <a:ext cx="0" cy="1193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ADC0FEE-674D-D6AD-F1BD-B97415E07FF7}"/>
              </a:ext>
            </a:extLst>
          </p:cNvPr>
          <p:cNvCxnSpPr>
            <a:cxnSpLocks/>
          </p:cNvCxnSpPr>
          <p:nvPr/>
        </p:nvCxnSpPr>
        <p:spPr>
          <a:xfrm flipH="1">
            <a:off x="5308040" y="2010167"/>
            <a:ext cx="230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2D0A06-DE3D-EC92-81E9-976603634EF3}"/>
              </a:ext>
            </a:extLst>
          </p:cNvPr>
          <p:cNvCxnSpPr>
            <a:cxnSpLocks/>
          </p:cNvCxnSpPr>
          <p:nvPr/>
        </p:nvCxnSpPr>
        <p:spPr>
          <a:xfrm>
            <a:off x="9448800" y="2010167"/>
            <a:ext cx="0" cy="1193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A71F69-9893-1A5F-6EC4-A7AFA047D649}"/>
              </a:ext>
            </a:extLst>
          </p:cNvPr>
          <p:cNvCxnSpPr>
            <a:cxnSpLocks/>
          </p:cNvCxnSpPr>
          <p:nvPr/>
        </p:nvCxnSpPr>
        <p:spPr>
          <a:xfrm flipH="1">
            <a:off x="9218755" y="2010167"/>
            <a:ext cx="230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0058B17D-5564-94C6-900D-D35AE1FA9023}"/>
              </a:ext>
            </a:extLst>
          </p:cNvPr>
          <p:cNvSpPr txBox="1">
            <a:spLocks/>
          </p:cNvSpPr>
          <p:nvPr/>
        </p:nvSpPr>
        <p:spPr>
          <a:xfrm>
            <a:off x="5308040" y="4244531"/>
            <a:ext cx="4186916" cy="603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24KB</a:t>
            </a:r>
            <a:r>
              <a:rPr lang="zh-CN" altLang="en-US" dirty="0"/>
              <a:t>  </a:t>
            </a:r>
            <a:r>
              <a:rPr lang="en-US" altLang="zh-CN" dirty="0"/>
              <a:t>&lt;&lt;</a:t>
            </a:r>
            <a:r>
              <a:rPr lang="zh-CN" altLang="en-US" dirty="0"/>
              <a:t>  </a:t>
            </a:r>
            <a:r>
              <a:rPr lang="en-US" altLang="zh-CN" dirty="0"/>
              <a:t>4MB</a:t>
            </a:r>
          </a:p>
        </p:txBody>
      </p:sp>
    </p:spTree>
    <p:extLst>
      <p:ext uri="{BB962C8B-B14F-4D97-AF65-F5344CB8AC3E}">
        <p14:creationId xmlns:p14="http://schemas.microsoft.com/office/powerpoint/2010/main" val="3932105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6377A-E074-B25B-1EDE-E143F3D79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CFBF-5F48-83AA-2EE4-6879AA37E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75" y="0"/>
            <a:ext cx="11870825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larger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space?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99F46-746C-AE3F-22C6-18CB4B16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42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F7DA1D-225A-AF5A-F87B-955E0B46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76EED5-8001-1A6D-DA16-FC689A55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65395"/>
            <a:ext cx="9621982" cy="579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122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C6081-A70D-2E4D-331F-0738613AF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0DB3-C31A-D49E-F8D5-2FFC203B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Summary: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6F30A-0676-1E44-0604-A60C5BCC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43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2BBB2-CDC1-2820-FE40-2115006F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287000" cy="4983162"/>
          </a:xfrm>
        </p:spPr>
        <p:txBody>
          <a:bodyPr/>
          <a:lstStyle/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translates</a:t>
            </a:r>
            <a:r>
              <a:rPr lang="zh-CN" altLang="en-US" dirty="0"/>
              <a:t> </a:t>
            </a:r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application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</a:p>
          <a:p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lookup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resides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leveled</a:t>
            </a:r>
            <a:r>
              <a:rPr lang="zh-CN" altLang="en-US" dirty="0"/>
              <a:t> </a:t>
            </a:r>
            <a:r>
              <a:rPr lang="en-US" altLang="zh-CN" dirty="0"/>
              <a:t>indexing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save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Problem</a:t>
            </a:r>
          </a:p>
          <a:p>
            <a:pPr lvl="1"/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access,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associated?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9727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2C61-8BEF-09C7-1E25-AA1F4C3D1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B7C47-74DC-3814-FB4B-F0432071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VM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A1B11-FA40-1E22-5C67-BAD0582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44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CE1620-A805-F40D-5314-7C7272DFD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287000" cy="4983162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frequently</a:t>
            </a:r>
            <a:r>
              <a:rPr lang="zh-CN" altLang="en-US" dirty="0"/>
              <a:t> </a:t>
            </a:r>
            <a:r>
              <a:rPr lang="en-US" altLang="zh-CN" dirty="0"/>
              <a:t>accessed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</a:p>
          <a:p>
            <a:r>
              <a:rPr lang="en-US" altLang="zh-CN" dirty="0"/>
              <a:t>TLB:</a:t>
            </a:r>
            <a:r>
              <a:rPr lang="zh-CN" altLang="en-US" dirty="0"/>
              <a:t> </a:t>
            </a:r>
            <a:r>
              <a:rPr lang="en-US" altLang="zh-CN" dirty="0"/>
              <a:t>Translation</a:t>
            </a:r>
            <a:r>
              <a:rPr lang="zh-CN" altLang="en-US" dirty="0"/>
              <a:t> </a:t>
            </a:r>
            <a:r>
              <a:rPr lang="en-US" altLang="zh-CN" dirty="0"/>
              <a:t>Lookaside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really</a:t>
            </a:r>
            <a:r>
              <a:rPr lang="zh-CN" altLang="en-US" dirty="0"/>
              <a:t> </a:t>
            </a:r>
            <a:r>
              <a:rPr lang="en-US" altLang="zh-CN" dirty="0"/>
              <a:t>small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16-512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altLang="zh-CN" dirty="0"/>
              <a:t>Small,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</a:p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hit: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PPN</a:t>
            </a:r>
          </a:p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miss:</a:t>
            </a:r>
            <a:r>
              <a:rPr lang="zh-CN" altLang="en-US" dirty="0"/>
              <a:t> </a:t>
            </a:r>
            <a:r>
              <a:rPr lang="en-US" altLang="zh-CN" dirty="0"/>
              <a:t>Walk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4AD397-59F1-4BF5-2510-5AE990CA2823}"/>
              </a:ext>
            </a:extLst>
          </p:cNvPr>
          <p:cNvSpPr/>
          <p:nvPr/>
        </p:nvSpPr>
        <p:spPr>
          <a:xfrm>
            <a:off x="2078182" y="3429000"/>
            <a:ext cx="2382982" cy="50569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VPN</a:t>
            </a:r>
            <a:endParaRPr lang="en-C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A99DF-A11E-DC29-6FFB-0476D5199BA7}"/>
              </a:ext>
            </a:extLst>
          </p:cNvPr>
          <p:cNvSpPr/>
          <p:nvPr/>
        </p:nvSpPr>
        <p:spPr>
          <a:xfrm>
            <a:off x="4723139" y="3428999"/>
            <a:ext cx="2382982" cy="50569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PPN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3134266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DDDF4-DE5F-E4BA-C22D-376FAA1D9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8CF7-7936-C46B-9213-7EC11801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F765A-02D5-7516-500B-512239A9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45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81E71-C721-47FE-B87F-C9EE41A5B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740736" cy="49831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Requested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not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  <a:endParaRPr lang="en-CN" altLang="zh-CN" sz="4000" dirty="0"/>
          </a:p>
          <a:p>
            <a:r>
              <a:rPr lang="en-US" altLang="zh-CN" sz="4000" dirty="0"/>
              <a:t>X86: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specialized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walker</a:t>
            </a:r>
          </a:p>
          <a:p>
            <a:pPr lvl="1"/>
            <a:r>
              <a:rPr lang="en-US" altLang="zh-CN" sz="3600" dirty="0"/>
              <a:t>Saves</a:t>
            </a:r>
            <a:r>
              <a:rPr lang="zh-CN" altLang="en-US" sz="3600" dirty="0"/>
              <a:t> </a:t>
            </a:r>
            <a:r>
              <a:rPr lang="en-US" altLang="zh-CN" sz="3600" dirty="0"/>
              <a:t>OS</a:t>
            </a:r>
            <a:r>
              <a:rPr lang="zh-CN" altLang="en-US" sz="3600" dirty="0"/>
              <a:t> </a:t>
            </a:r>
            <a:r>
              <a:rPr lang="en-US" altLang="zh-CN" sz="3600" dirty="0"/>
              <a:t>software</a:t>
            </a:r>
            <a:r>
              <a:rPr lang="zh-CN" altLang="en-US" sz="3600" dirty="0"/>
              <a:t> </a:t>
            </a:r>
            <a:r>
              <a:rPr lang="en-US" altLang="zh-CN" sz="3600" dirty="0"/>
              <a:t>overhead</a:t>
            </a:r>
          </a:p>
          <a:p>
            <a:pPr lvl="1"/>
            <a:r>
              <a:rPr lang="en-US" altLang="zh-CN" sz="3600" dirty="0"/>
              <a:t>Walker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active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/>
              <a:t>blocking</a:t>
            </a:r>
            <a:r>
              <a:rPr lang="zh-CN" altLang="en-US" sz="3600" dirty="0"/>
              <a:t> </a:t>
            </a:r>
            <a:r>
              <a:rPr lang="en-US" altLang="zh-CN" sz="3600" dirty="0"/>
              <a:t>other</a:t>
            </a:r>
            <a:r>
              <a:rPr lang="zh-CN" altLang="en-US" sz="3600" dirty="0"/>
              <a:t> </a:t>
            </a:r>
            <a:r>
              <a:rPr lang="en-US" altLang="zh-CN" sz="3600" dirty="0" err="1"/>
              <a:t>insts</a:t>
            </a:r>
            <a:endParaRPr lang="en-US" altLang="zh-CN" sz="3600" dirty="0"/>
          </a:p>
          <a:p>
            <a:r>
              <a:rPr lang="en-US" altLang="zh-CN" sz="4000" dirty="0"/>
              <a:t>Wait,</a:t>
            </a:r>
            <a:r>
              <a:rPr lang="zh-CN" altLang="en-US" sz="4000" dirty="0"/>
              <a:t> </a:t>
            </a:r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if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also</a:t>
            </a:r>
            <a:r>
              <a:rPr lang="zh-CN" altLang="en-US" sz="4000" dirty="0"/>
              <a:t> </a:t>
            </a:r>
            <a:r>
              <a:rPr lang="en-US" altLang="zh-CN" sz="4000" dirty="0"/>
              <a:t>misses?</a:t>
            </a:r>
          </a:p>
          <a:p>
            <a:pPr lvl="1"/>
            <a:r>
              <a:rPr lang="en-US" altLang="zh-CN" sz="3600" dirty="0"/>
              <a:t>No,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infinite</a:t>
            </a:r>
            <a:r>
              <a:rPr lang="zh-CN" altLang="en-US" sz="3600" dirty="0"/>
              <a:t> </a:t>
            </a:r>
            <a:r>
              <a:rPr lang="en-US" altLang="zh-CN" sz="3600" dirty="0"/>
              <a:t>recursion</a:t>
            </a:r>
          </a:p>
          <a:p>
            <a:pPr lvl="1"/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PT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</a:p>
          <a:p>
            <a:pPr lvl="2"/>
            <a:r>
              <a:rPr lang="en-US" altLang="zh-CN" sz="3200" dirty="0"/>
              <a:t>Typically</a:t>
            </a:r>
            <a:r>
              <a:rPr lang="zh-CN" altLang="en-US" sz="3200" dirty="0"/>
              <a:t> </a:t>
            </a:r>
            <a:r>
              <a:rPr lang="en-US" altLang="zh-CN" sz="3200" dirty="0"/>
              <a:t>PT</a:t>
            </a:r>
            <a:r>
              <a:rPr lang="zh-CN" altLang="en-US" sz="3200" dirty="0"/>
              <a:t> </a:t>
            </a:r>
            <a:r>
              <a:rPr lang="en-US" altLang="zh-CN" sz="3200" dirty="0"/>
              <a:t>root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register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8352813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21B6A-AE0E-8C09-C756-47553330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76635-E397-30F9-DFDB-474899AF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9E12-1BF8-B7F9-1E8B-5E61FC04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46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EEA25-D8E1-A20D-38C7-2768A87E0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740736" cy="49831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Requested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not</a:t>
            </a:r>
            <a:r>
              <a:rPr lang="zh-CN" altLang="en-US" sz="4000" dirty="0"/>
              <a:t> </a:t>
            </a:r>
            <a:r>
              <a:rPr lang="en-US" altLang="zh-CN" sz="4000" dirty="0"/>
              <a:t>in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  <a:endParaRPr lang="en-CN" altLang="zh-CN" sz="4000" dirty="0"/>
          </a:p>
          <a:p>
            <a:r>
              <a:rPr lang="en-US" altLang="zh-CN" sz="4000" dirty="0"/>
              <a:t>X86: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specialized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walker</a:t>
            </a:r>
          </a:p>
          <a:p>
            <a:pPr lvl="1"/>
            <a:r>
              <a:rPr lang="en-US" altLang="zh-CN" sz="3600" dirty="0"/>
              <a:t>Saves</a:t>
            </a:r>
            <a:r>
              <a:rPr lang="zh-CN" altLang="en-US" sz="3600" dirty="0"/>
              <a:t> </a:t>
            </a:r>
            <a:r>
              <a:rPr lang="en-US" altLang="zh-CN" sz="3600" dirty="0"/>
              <a:t>OS</a:t>
            </a:r>
            <a:r>
              <a:rPr lang="zh-CN" altLang="en-US" sz="3600" dirty="0"/>
              <a:t> </a:t>
            </a:r>
            <a:r>
              <a:rPr lang="en-US" altLang="zh-CN" sz="3600" dirty="0"/>
              <a:t>software</a:t>
            </a:r>
            <a:r>
              <a:rPr lang="zh-CN" altLang="en-US" sz="3600" dirty="0"/>
              <a:t> </a:t>
            </a:r>
            <a:r>
              <a:rPr lang="en-US" altLang="zh-CN" sz="3600" dirty="0"/>
              <a:t>overhead</a:t>
            </a:r>
          </a:p>
          <a:p>
            <a:pPr lvl="1"/>
            <a:r>
              <a:rPr lang="en-US" altLang="zh-CN" sz="3600" dirty="0"/>
              <a:t>Walker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active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/>
              <a:t>blocking</a:t>
            </a:r>
            <a:r>
              <a:rPr lang="zh-CN" altLang="en-US" sz="3600" dirty="0"/>
              <a:t> </a:t>
            </a:r>
            <a:r>
              <a:rPr lang="en-US" altLang="zh-CN" sz="3600" dirty="0"/>
              <a:t>other</a:t>
            </a:r>
            <a:r>
              <a:rPr lang="zh-CN" altLang="en-US" sz="3600" dirty="0"/>
              <a:t> </a:t>
            </a:r>
            <a:r>
              <a:rPr lang="en-US" altLang="zh-CN" sz="3600" dirty="0" err="1"/>
              <a:t>insts</a:t>
            </a:r>
            <a:endParaRPr lang="en-US" altLang="zh-CN" sz="3600" dirty="0"/>
          </a:p>
          <a:p>
            <a:r>
              <a:rPr lang="en-US" altLang="zh-CN" sz="4000" dirty="0"/>
              <a:t>Wait,</a:t>
            </a:r>
            <a:r>
              <a:rPr lang="zh-CN" altLang="en-US" sz="4000" dirty="0"/>
              <a:t> </a:t>
            </a:r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if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also</a:t>
            </a:r>
            <a:r>
              <a:rPr lang="zh-CN" altLang="en-US" sz="4000" dirty="0"/>
              <a:t> </a:t>
            </a:r>
            <a:r>
              <a:rPr lang="en-US" altLang="zh-CN" sz="4000" dirty="0"/>
              <a:t>misses?</a:t>
            </a:r>
          </a:p>
          <a:p>
            <a:pPr lvl="1"/>
            <a:r>
              <a:rPr lang="en-US" altLang="zh-CN" sz="3600" dirty="0"/>
              <a:t>No,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not</a:t>
            </a:r>
            <a:r>
              <a:rPr lang="zh-CN" altLang="en-US" sz="3600" dirty="0"/>
              <a:t> </a:t>
            </a:r>
            <a:r>
              <a:rPr lang="en-US" altLang="zh-CN" sz="3600" dirty="0"/>
              <a:t>want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infinite</a:t>
            </a:r>
            <a:r>
              <a:rPr lang="zh-CN" altLang="en-US" sz="3600" dirty="0"/>
              <a:t> </a:t>
            </a:r>
            <a:r>
              <a:rPr lang="en-US" altLang="zh-CN" sz="3600" dirty="0"/>
              <a:t>recursion</a:t>
            </a:r>
          </a:p>
          <a:p>
            <a:pPr lvl="1"/>
            <a:r>
              <a:rPr lang="en-US" altLang="zh-CN" sz="3600" dirty="0"/>
              <a:t>Use</a:t>
            </a:r>
            <a:r>
              <a:rPr lang="zh-CN" altLang="en-US" sz="3600" dirty="0"/>
              <a:t> </a:t>
            </a:r>
            <a:r>
              <a:rPr lang="en-US" altLang="zh-CN" sz="3600" dirty="0"/>
              <a:t>physical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PT</a:t>
            </a:r>
            <a:r>
              <a:rPr lang="zh-CN" altLang="en-US" sz="3600" dirty="0"/>
              <a:t> </a:t>
            </a:r>
            <a:r>
              <a:rPr lang="en-US" altLang="zh-CN" sz="3600" dirty="0"/>
              <a:t>address</a:t>
            </a:r>
          </a:p>
          <a:p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8222385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EAB65-75AB-AB9C-3042-64CB0C600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4E79-593E-A5DC-26F2-9C5E724EC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Un-Reach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06F42-428A-CBBF-5824-0DC7F001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47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E80DC-9CF3-5F84-991C-A07A1C5E3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740736" cy="49831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Reach: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biggest</a:t>
            </a:r>
            <a:r>
              <a:rPr lang="zh-CN" altLang="en-US" sz="4000" dirty="0"/>
              <a:t> </a:t>
            </a:r>
            <a:r>
              <a:rPr lang="en-US" altLang="zh-CN" sz="4000" dirty="0"/>
              <a:t>working</a:t>
            </a:r>
            <a:r>
              <a:rPr lang="zh-CN" altLang="en-US" sz="4000" dirty="0"/>
              <a:t> </a:t>
            </a:r>
            <a:r>
              <a:rPr lang="en-US" altLang="zh-CN" sz="4000" dirty="0"/>
              <a:t>set</a:t>
            </a:r>
            <a:r>
              <a:rPr lang="zh-CN" altLang="en-US" sz="4000" dirty="0"/>
              <a:t> </a:t>
            </a:r>
            <a:r>
              <a:rPr lang="en-US" altLang="zh-CN" sz="4000" dirty="0"/>
              <a:t>of</a:t>
            </a:r>
            <a:r>
              <a:rPr lang="zh-CN" altLang="en-US" sz="4000" dirty="0"/>
              <a:t> </a:t>
            </a:r>
            <a:r>
              <a:rPr lang="en-US" altLang="zh-CN" sz="4000" dirty="0"/>
              <a:t>virtual</a:t>
            </a:r>
            <a:r>
              <a:rPr lang="zh-CN" altLang="en-US" sz="4000" dirty="0"/>
              <a:t> </a:t>
            </a:r>
            <a:r>
              <a:rPr lang="en-US" altLang="zh-CN" sz="4000" dirty="0"/>
              <a:t>memory</a:t>
            </a:r>
            <a:r>
              <a:rPr lang="zh-CN" altLang="en-US" sz="4000" dirty="0"/>
              <a:t> </a:t>
            </a:r>
            <a:r>
              <a:rPr lang="en-US" altLang="zh-CN" sz="4000" dirty="0"/>
              <a:t>that</a:t>
            </a:r>
            <a:r>
              <a:rPr lang="zh-CN" altLang="en-US" sz="4000" dirty="0"/>
              <a:t> </a:t>
            </a:r>
            <a:r>
              <a:rPr lang="en-US" altLang="zh-CN" sz="4000" dirty="0"/>
              <a:t>can</a:t>
            </a:r>
            <a:r>
              <a:rPr lang="zh-CN" altLang="en-US" sz="4000" dirty="0"/>
              <a:t> </a:t>
            </a:r>
            <a:r>
              <a:rPr lang="en-US" altLang="zh-CN" sz="4000" dirty="0"/>
              <a:t>be</a:t>
            </a:r>
            <a:r>
              <a:rPr lang="zh-CN" altLang="en-US" sz="4000" dirty="0"/>
              <a:t> </a:t>
            </a:r>
            <a:r>
              <a:rPr lang="en-US" altLang="zh-CN" sz="4000" dirty="0"/>
              <a:t>translated</a:t>
            </a:r>
            <a:r>
              <a:rPr lang="zh-CN" altLang="en-US" sz="4000" dirty="0"/>
              <a:t> </a:t>
            </a:r>
            <a:r>
              <a:rPr lang="en-US" altLang="zh-CN" sz="4000" dirty="0"/>
              <a:t>by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</a:p>
          <a:p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Reach</a:t>
            </a:r>
            <a:r>
              <a:rPr lang="zh-CN" altLang="en-US" sz="4000" dirty="0"/>
              <a:t> </a:t>
            </a:r>
            <a:r>
              <a:rPr lang="en-US" altLang="zh-CN" sz="4000" dirty="0"/>
              <a:t>=</a:t>
            </a:r>
            <a:r>
              <a:rPr lang="zh-CN" altLang="en-US" sz="4000" dirty="0"/>
              <a:t> </a:t>
            </a:r>
            <a:r>
              <a:rPr lang="en-US" altLang="zh-CN" sz="4000" dirty="0"/>
              <a:t>#Entries</a:t>
            </a:r>
            <a:r>
              <a:rPr lang="zh-CN" altLang="en-US" sz="4000" dirty="0"/>
              <a:t> </a:t>
            </a:r>
            <a:r>
              <a:rPr lang="en-US" altLang="zh-CN" sz="4000" dirty="0"/>
              <a:t>×</a:t>
            </a:r>
            <a:r>
              <a:rPr lang="zh-CN" altLang="en-US" sz="4000" dirty="0"/>
              <a:t> </a:t>
            </a:r>
            <a:r>
              <a:rPr lang="en-US" altLang="zh-CN" sz="4000" dirty="0" err="1"/>
              <a:t>PageSize</a:t>
            </a:r>
            <a:endParaRPr lang="en-US" altLang="zh-CN" sz="4000" dirty="0"/>
          </a:p>
          <a:p>
            <a:r>
              <a:rPr lang="en-US" altLang="zh-CN" sz="4000" dirty="0"/>
              <a:t>4K</a:t>
            </a:r>
            <a:r>
              <a:rPr lang="zh-CN" altLang="en-US" sz="4000" dirty="0"/>
              <a:t> * </a:t>
            </a:r>
            <a:r>
              <a:rPr lang="en-US" altLang="zh-CN" sz="4000" dirty="0"/>
              <a:t>512</a:t>
            </a:r>
            <a:r>
              <a:rPr lang="zh-CN" altLang="en-US" sz="4000" dirty="0"/>
              <a:t> </a:t>
            </a:r>
            <a:r>
              <a:rPr lang="en-US" altLang="zh-CN" sz="4000" dirty="0"/>
              <a:t>=</a:t>
            </a:r>
            <a:r>
              <a:rPr lang="zh-CN" altLang="en-US" sz="4000" dirty="0"/>
              <a:t> </a:t>
            </a:r>
            <a:r>
              <a:rPr lang="en-US" altLang="zh-CN" sz="4000" dirty="0"/>
              <a:t>2MB</a:t>
            </a:r>
            <a:r>
              <a:rPr lang="zh-CN" altLang="en-US" sz="4000" dirty="0"/>
              <a:t> </a:t>
            </a:r>
            <a:r>
              <a:rPr lang="en-US" altLang="zh-CN" sz="4000" dirty="0"/>
              <a:t>&lt;</a:t>
            </a:r>
            <a:r>
              <a:rPr lang="zh-CN" altLang="en-US" sz="4000" dirty="0"/>
              <a:t> </a:t>
            </a:r>
            <a:r>
              <a:rPr lang="en-US" altLang="zh-CN" sz="4000" dirty="0"/>
              <a:t>LLC</a:t>
            </a:r>
            <a:r>
              <a:rPr lang="zh-CN" altLang="en-US" sz="4000" dirty="0"/>
              <a:t> </a:t>
            </a:r>
            <a:r>
              <a:rPr lang="en-US" altLang="zh-CN" sz="4000" dirty="0"/>
              <a:t>Size</a:t>
            </a:r>
          </a:p>
          <a:p>
            <a:pPr lvl="1"/>
            <a:r>
              <a:rPr lang="en-US" altLang="zh-CN" sz="3600" dirty="0"/>
              <a:t>4</a:t>
            </a:r>
            <a:r>
              <a:rPr lang="zh-CN" altLang="en-US" sz="3600" dirty="0"/>
              <a:t> </a:t>
            </a:r>
            <a:r>
              <a:rPr lang="en-US" altLang="zh-CN" sz="3600" dirty="0"/>
              <a:t>memory</a:t>
            </a:r>
            <a:r>
              <a:rPr lang="zh-CN" altLang="en-US" sz="3600" dirty="0"/>
              <a:t> </a:t>
            </a:r>
            <a:r>
              <a:rPr lang="en-US" altLang="zh-CN" sz="3600" dirty="0"/>
              <a:t>access</a:t>
            </a:r>
            <a:r>
              <a:rPr lang="zh-CN" altLang="en-US" sz="3600" dirty="0"/>
              <a:t> </a:t>
            </a:r>
            <a:r>
              <a:rPr lang="en-US" altLang="zh-CN" sz="3600" dirty="0"/>
              <a:t>latency</a:t>
            </a:r>
            <a:r>
              <a:rPr lang="zh-CN" altLang="en-US" sz="3600" dirty="0"/>
              <a:t> </a:t>
            </a:r>
            <a:r>
              <a:rPr lang="en-US" altLang="zh-CN" sz="3600" dirty="0"/>
              <a:t>&gt;&gt;&gt;&gt;&gt;</a:t>
            </a:r>
            <a:r>
              <a:rPr lang="zh-CN" altLang="en-US" sz="3600" dirty="0"/>
              <a:t>  </a:t>
            </a:r>
            <a:r>
              <a:rPr lang="en-US" altLang="zh-CN" sz="3600" dirty="0"/>
              <a:t>LLC</a:t>
            </a:r>
            <a:r>
              <a:rPr lang="zh-CN" altLang="en-US" sz="3600" dirty="0"/>
              <a:t> </a:t>
            </a:r>
            <a:r>
              <a:rPr lang="en-US" altLang="zh-CN" sz="3600" dirty="0"/>
              <a:t>latency</a:t>
            </a:r>
          </a:p>
          <a:p>
            <a:pPr lvl="1"/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invalidates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effort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LLC</a:t>
            </a:r>
          </a:p>
          <a:p>
            <a:r>
              <a:rPr lang="en-US" altLang="zh-CN" sz="4000" dirty="0"/>
              <a:t>What</a:t>
            </a:r>
            <a:r>
              <a:rPr lang="zh-CN" altLang="en-US" sz="4000" dirty="0"/>
              <a:t> </a:t>
            </a:r>
            <a:r>
              <a:rPr lang="en-US" altLang="zh-CN" sz="4000" dirty="0"/>
              <a:t>should</a:t>
            </a:r>
            <a:r>
              <a:rPr lang="zh-CN" altLang="en-US" sz="4000" dirty="0"/>
              <a:t> </a:t>
            </a:r>
            <a:r>
              <a:rPr lang="en-US" altLang="zh-CN" sz="4000" dirty="0"/>
              <a:t>we</a:t>
            </a:r>
            <a:r>
              <a:rPr lang="zh-CN" altLang="en-US" sz="4000" dirty="0"/>
              <a:t> </a:t>
            </a:r>
            <a:r>
              <a:rPr lang="en-US" altLang="zh-CN" sz="4000" dirty="0"/>
              <a:t>do?</a:t>
            </a:r>
          </a:p>
        </p:txBody>
      </p:sp>
    </p:spTree>
    <p:extLst>
      <p:ext uri="{BB962C8B-B14F-4D97-AF65-F5344CB8AC3E}">
        <p14:creationId xmlns:p14="http://schemas.microsoft.com/office/powerpoint/2010/main" val="2363727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EEDB2-63B6-BEC2-8989-57FFBDEEC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B3B5-52B9-488E-ECA2-B840A6320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152861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Reach!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B5E28-6802-F93A-AA49-EF979696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48</a:t>
            </a:fld>
            <a:endParaRPr lang="en-C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3FF027-2117-CB20-C867-7FC1D148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1509713"/>
            <a:ext cx="10740736" cy="4983162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TLB</a:t>
            </a:r>
            <a:r>
              <a:rPr lang="zh-CN" altLang="en-US" sz="4000" dirty="0"/>
              <a:t> </a:t>
            </a:r>
            <a:r>
              <a:rPr lang="en-US" altLang="zh-CN" sz="4000" dirty="0"/>
              <a:t>Reach</a:t>
            </a:r>
            <a:r>
              <a:rPr lang="zh-CN" altLang="en-US" sz="4000" dirty="0"/>
              <a:t> </a:t>
            </a:r>
            <a:r>
              <a:rPr lang="en-US" altLang="zh-CN" sz="4000" dirty="0"/>
              <a:t>&lt;&lt;</a:t>
            </a:r>
            <a:r>
              <a:rPr lang="zh-CN" altLang="en-US" sz="4000" dirty="0"/>
              <a:t> </a:t>
            </a:r>
            <a:r>
              <a:rPr lang="en-US" altLang="zh-CN" sz="4000" dirty="0"/>
              <a:t>LLC</a:t>
            </a:r>
            <a:r>
              <a:rPr lang="zh-CN" altLang="en-US" sz="4000" dirty="0"/>
              <a:t> </a:t>
            </a:r>
            <a:r>
              <a:rPr lang="en-US" altLang="zh-CN" sz="4000" dirty="0"/>
              <a:t>Size</a:t>
            </a:r>
          </a:p>
          <a:p>
            <a:r>
              <a:rPr lang="en-US" altLang="zh-CN" sz="4000" dirty="0"/>
              <a:t>Solution</a:t>
            </a:r>
            <a:r>
              <a:rPr lang="zh-CN" altLang="en-US" sz="4000" dirty="0"/>
              <a:t> </a:t>
            </a:r>
            <a:r>
              <a:rPr lang="en-US" altLang="zh-CN" sz="4000" dirty="0"/>
              <a:t>1:</a:t>
            </a:r>
            <a:r>
              <a:rPr lang="zh-CN" altLang="en-US" sz="4000" dirty="0"/>
              <a:t> </a:t>
            </a:r>
            <a:r>
              <a:rPr lang="en-US" altLang="zh-CN" sz="4000" dirty="0"/>
              <a:t>Large</a:t>
            </a:r>
            <a:r>
              <a:rPr lang="zh-CN" altLang="en-US" sz="4000" dirty="0"/>
              <a:t> </a:t>
            </a:r>
            <a:r>
              <a:rPr lang="en-US" altLang="zh-CN" sz="4000" dirty="0"/>
              <a:t>Page</a:t>
            </a:r>
            <a:r>
              <a:rPr lang="zh-CN" altLang="en-US" sz="4000" dirty="0"/>
              <a:t> </a:t>
            </a:r>
            <a:r>
              <a:rPr lang="en-US" altLang="zh-CN" sz="4000" dirty="0"/>
              <a:t>Table</a:t>
            </a:r>
            <a:r>
              <a:rPr lang="zh-CN" altLang="en-US" sz="4000" dirty="0"/>
              <a:t> </a:t>
            </a:r>
            <a:r>
              <a:rPr lang="en-US" altLang="zh-CN" sz="4000" dirty="0"/>
              <a:t>(e.g.</a:t>
            </a:r>
            <a:r>
              <a:rPr lang="zh-CN" altLang="en-US" sz="4000" dirty="0"/>
              <a:t> </a:t>
            </a:r>
            <a:r>
              <a:rPr lang="en-US" altLang="zh-CN" sz="4000" dirty="0"/>
              <a:t>4MB?</a:t>
            </a:r>
            <a:r>
              <a:rPr lang="zh-CN" altLang="en-US" sz="4000" dirty="0"/>
              <a:t> </a:t>
            </a:r>
            <a:r>
              <a:rPr lang="en-US" altLang="zh-CN" sz="4000" dirty="0"/>
              <a:t>1GB?)</a:t>
            </a:r>
          </a:p>
          <a:p>
            <a:pPr lvl="1"/>
            <a:r>
              <a:rPr lang="en-US" altLang="zh-CN" sz="3600" dirty="0"/>
              <a:t>Fewer</a:t>
            </a:r>
            <a:r>
              <a:rPr lang="zh-CN" altLang="en-US" sz="3600" dirty="0"/>
              <a:t> </a:t>
            </a:r>
            <a:r>
              <a:rPr lang="en-US" altLang="zh-CN" sz="3600" dirty="0"/>
              <a:t>levels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bigger</a:t>
            </a:r>
            <a:r>
              <a:rPr lang="zh-CN" altLang="en-US" sz="3600" dirty="0"/>
              <a:t> </a:t>
            </a:r>
            <a:r>
              <a:rPr lang="en-US" altLang="zh-CN" sz="3600" dirty="0"/>
              <a:t>pages</a:t>
            </a:r>
          </a:p>
          <a:p>
            <a:pPr lvl="1"/>
            <a:r>
              <a:rPr lang="en-US" altLang="zh-CN" sz="3600" dirty="0"/>
              <a:t>Many</a:t>
            </a:r>
            <a:r>
              <a:rPr lang="zh-CN" altLang="en-US" sz="3600" dirty="0"/>
              <a:t> </a:t>
            </a:r>
            <a:r>
              <a:rPr lang="en-US" altLang="zh-CN" sz="3600" dirty="0"/>
              <a:t>variants</a:t>
            </a:r>
            <a:r>
              <a:rPr lang="zh-CN" altLang="en-US" sz="3600" dirty="0"/>
              <a:t> </a:t>
            </a:r>
            <a:r>
              <a:rPr lang="en-US" altLang="zh-CN" sz="3600" dirty="0"/>
              <a:t>support</a:t>
            </a:r>
            <a:r>
              <a:rPr lang="zh-CN" altLang="en-US" sz="3600" dirty="0"/>
              <a:t> </a:t>
            </a:r>
            <a:r>
              <a:rPr lang="en-US" altLang="zh-CN" sz="3600" dirty="0"/>
              <a:t>self-adaptive</a:t>
            </a:r>
            <a:r>
              <a:rPr lang="zh-CN" altLang="en-US" sz="3600" dirty="0"/>
              <a:t> </a:t>
            </a:r>
            <a:r>
              <a:rPr lang="en-US" altLang="zh-CN" sz="3600" dirty="0"/>
              <a:t>entries</a:t>
            </a:r>
          </a:p>
          <a:p>
            <a:pPr lvl="1"/>
            <a:r>
              <a:rPr lang="en-US" altLang="zh-CN" sz="3600" dirty="0"/>
              <a:t>Larger</a:t>
            </a:r>
            <a:r>
              <a:rPr lang="zh-CN" altLang="en-US" sz="3600" dirty="0"/>
              <a:t> </a:t>
            </a:r>
            <a:r>
              <a:rPr lang="en-US" altLang="zh-CN" sz="3600" dirty="0"/>
              <a:t>table</a:t>
            </a:r>
            <a:r>
              <a:rPr lang="zh-CN" altLang="en-US" sz="3600" dirty="0"/>
              <a:t> </a:t>
            </a:r>
            <a:r>
              <a:rPr lang="en-US" altLang="zh-CN" sz="3600" dirty="0"/>
              <a:t>for</a:t>
            </a:r>
            <a:r>
              <a:rPr lang="zh-CN" altLang="en-US" sz="3600" dirty="0"/>
              <a:t> </a:t>
            </a:r>
            <a:r>
              <a:rPr lang="en-US" altLang="zh-CN" sz="3600" dirty="0"/>
              <a:t>more</a:t>
            </a:r>
            <a:r>
              <a:rPr lang="zh-CN" altLang="en-US" sz="3600" dirty="0"/>
              <a:t> </a:t>
            </a:r>
            <a:r>
              <a:rPr lang="en-US" altLang="zh-CN" sz="3600" dirty="0"/>
              <a:t>internal</a:t>
            </a:r>
            <a:r>
              <a:rPr lang="zh-CN" altLang="en-US" sz="3600" dirty="0"/>
              <a:t> </a:t>
            </a:r>
            <a:r>
              <a:rPr lang="en-US" altLang="zh-CN" sz="3600" dirty="0"/>
              <a:t>fragments</a:t>
            </a:r>
          </a:p>
          <a:p>
            <a:r>
              <a:rPr lang="en-US" altLang="zh-CN" sz="4000" dirty="0"/>
              <a:t>Solution</a:t>
            </a:r>
            <a:r>
              <a:rPr lang="zh-CN" altLang="en-US" sz="4000" dirty="0"/>
              <a:t> </a:t>
            </a:r>
            <a:r>
              <a:rPr lang="en-US" altLang="zh-CN" sz="4000" dirty="0"/>
              <a:t>2:</a:t>
            </a:r>
            <a:r>
              <a:rPr lang="zh-CN" altLang="en-US" sz="4000" dirty="0"/>
              <a:t> </a:t>
            </a:r>
            <a:r>
              <a:rPr lang="en-US" altLang="zh-CN" sz="4000" dirty="0"/>
              <a:t>2-level</a:t>
            </a:r>
            <a:r>
              <a:rPr lang="zh-CN" altLang="en-US" sz="4000" dirty="0"/>
              <a:t> </a:t>
            </a:r>
            <a:r>
              <a:rPr lang="en-US" altLang="zh-CN" sz="4000" dirty="0"/>
              <a:t>TLB</a:t>
            </a:r>
          </a:p>
          <a:p>
            <a:pPr lvl="1"/>
            <a:r>
              <a:rPr lang="en-US" altLang="zh-CN" sz="3600" dirty="0"/>
              <a:t>L1:</a:t>
            </a:r>
            <a:r>
              <a:rPr lang="zh-CN" altLang="en-US" sz="3600" dirty="0"/>
              <a:t> </a:t>
            </a:r>
            <a:r>
              <a:rPr lang="en-US" altLang="zh-CN" sz="3600" dirty="0"/>
              <a:t>64</a:t>
            </a:r>
            <a:r>
              <a:rPr lang="zh-CN" altLang="en-US" sz="3600" dirty="0"/>
              <a:t> </a:t>
            </a:r>
            <a:r>
              <a:rPr lang="en-US" altLang="zh-CN" sz="3600" dirty="0"/>
              <a:t>entries,</a:t>
            </a:r>
            <a:r>
              <a:rPr lang="zh-CN" altLang="en-US" sz="3600" dirty="0"/>
              <a:t> </a:t>
            </a:r>
            <a:r>
              <a:rPr lang="en-US" altLang="zh-CN" sz="3600" dirty="0"/>
              <a:t>L2:</a:t>
            </a:r>
            <a:r>
              <a:rPr lang="zh-CN" altLang="en-US" sz="3600" dirty="0"/>
              <a:t> </a:t>
            </a:r>
            <a:r>
              <a:rPr lang="en-US" altLang="zh-CN" sz="3600" dirty="0"/>
              <a:t>512-2048</a:t>
            </a:r>
            <a:r>
              <a:rPr lang="zh-CN" altLang="en-US" sz="3600" dirty="0"/>
              <a:t> </a:t>
            </a:r>
            <a:r>
              <a:rPr lang="en-US" altLang="zh-CN" sz="3600" dirty="0"/>
              <a:t>entries</a:t>
            </a:r>
          </a:p>
        </p:txBody>
      </p:sp>
    </p:spTree>
    <p:extLst>
      <p:ext uri="{BB962C8B-B14F-4D97-AF65-F5344CB8AC3E}">
        <p14:creationId xmlns:p14="http://schemas.microsoft.com/office/powerpoint/2010/main" val="15739581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31BE-6F78-FC16-4A11-E71287DC5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0D8DC-8B15-9F36-4164-217C9E886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65739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Functionality?</a:t>
            </a:r>
          </a:p>
          <a:p>
            <a:pPr lvl="1"/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solved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indirect</a:t>
            </a:r>
          </a:p>
          <a:p>
            <a:pPr lvl="1"/>
            <a:r>
              <a:rPr lang="en-US" altLang="zh-CN" dirty="0"/>
              <a:t>PA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locality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locality</a:t>
            </a:r>
          </a:p>
          <a:p>
            <a:r>
              <a:rPr lang="en-US" altLang="zh-CN" dirty="0">
                <a:sym typeface="Wingdings" pitchFamily="2" charset="2"/>
              </a:rPr>
              <a:t>: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Simple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solution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for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inter-process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comm.</a:t>
            </a:r>
          </a:p>
          <a:p>
            <a:r>
              <a:rPr lang="en-US" altLang="zh-CN" dirty="0">
                <a:sym typeface="Wingdings" pitchFamily="2" charset="2"/>
              </a:rPr>
              <a:t>: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Slow,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least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one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more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cycle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for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TLB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hit</a:t>
            </a:r>
            <a:endParaRPr lang="en-US" altLang="zh-CN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TLB?</a:t>
            </a:r>
          </a:p>
          <a:p>
            <a:pPr lvl="1"/>
            <a:r>
              <a:rPr lang="en-US" dirty="0"/>
              <a:t>Invoke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fault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E3094-64CC-12C4-4295-FDC63BE40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C5492-2B3C-D64A-3A77-0FE57C7E02F8}"/>
              </a:ext>
            </a:extLst>
          </p:cNvPr>
          <p:cNvSpPr/>
          <p:nvPr/>
        </p:nvSpPr>
        <p:spPr>
          <a:xfrm>
            <a:off x="9782513" y="1825625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EC4B8A-1C97-1162-2868-FB5380B3E461}"/>
              </a:ext>
            </a:extLst>
          </p:cNvPr>
          <p:cNvSpPr/>
          <p:nvPr/>
        </p:nvSpPr>
        <p:spPr>
          <a:xfrm>
            <a:off x="10130842" y="3159446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TLB</a:t>
            </a:r>
            <a:endParaRPr lang="en-CN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A3C327-2E92-7BA8-5611-818BD6394B0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641733" y="2606620"/>
            <a:ext cx="1" cy="55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927A6C-BFD1-DB05-A423-B4AE885A9FD9}"/>
              </a:ext>
            </a:extLst>
          </p:cNvPr>
          <p:cNvSpPr/>
          <p:nvPr/>
        </p:nvSpPr>
        <p:spPr>
          <a:xfrm>
            <a:off x="10130842" y="4229581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99E6CF-30D7-CA6B-29F5-04A70A98961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0641733" y="3664934"/>
            <a:ext cx="0" cy="56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088C1C-6391-150A-6112-5DBB0CEFC2DA}"/>
              </a:ext>
            </a:extLst>
          </p:cNvPr>
          <p:cNvSpPr txBox="1"/>
          <p:nvPr/>
        </p:nvSpPr>
        <p:spPr>
          <a:xfrm>
            <a:off x="10688955" y="2652200"/>
            <a:ext cx="53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VA</a:t>
            </a:r>
            <a:endParaRPr lang="en-CN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A47647-064A-5CF4-F658-08939460E6D5}"/>
              </a:ext>
            </a:extLst>
          </p:cNvPr>
          <p:cNvSpPr txBox="1"/>
          <p:nvPr/>
        </p:nvSpPr>
        <p:spPr>
          <a:xfrm>
            <a:off x="10686262" y="3745125"/>
            <a:ext cx="52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</a:t>
            </a:r>
            <a:endParaRPr lang="en-CN" sz="2400" dirty="0"/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3DCEB808-530A-E56E-1702-6F6B5CD08E73}"/>
              </a:ext>
            </a:extLst>
          </p:cNvPr>
          <p:cNvCxnSpPr>
            <a:stCxn id="9" idx="3"/>
            <a:endCxn id="5" idx="3"/>
          </p:cNvCxnSpPr>
          <p:nvPr/>
        </p:nvCxnSpPr>
        <p:spPr>
          <a:xfrm flipV="1">
            <a:off x="11152623" y="2216123"/>
            <a:ext cx="348331" cy="2266202"/>
          </a:xfrm>
          <a:prstGeom prst="bentConnector3">
            <a:avLst>
              <a:gd name="adj1" fmla="val 1656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373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3AC14-FE91-969B-F5E3-F54AA791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  <a:r>
              <a:rPr lang="zh-CN" altLang="en-US" dirty="0"/>
              <a:t> </a:t>
            </a:r>
            <a:r>
              <a:rPr lang="en-US" altLang="zh-CN" dirty="0"/>
              <a:t>Victim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376CB-C4A5-66BE-57AC-4FB303A42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Associativity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expensive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temporarily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associativity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kicking</a:t>
            </a:r>
            <a:r>
              <a:rPr lang="zh-CN" altLang="en-US" dirty="0"/>
              <a:t> </a:t>
            </a:r>
            <a:r>
              <a:rPr lang="en-US" altLang="zh-CN" dirty="0"/>
              <a:t>out,</a:t>
            </a:r>
            <a:r>
              <a:rPr lang="zh-CN" altLang="en-US" dirty="0"/>
              <a:t> </a:t>
            </a:r>
            <a:r>
              <a:rPr lang="en-US" altLang="zh-CN" dirty="0"/>
              <a:t>kick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VB</a:t>
            </a:r>
          </a:p>
          <a:p>
            <a:r>
              <a:rPr lang="en-US" altLang="zh-CN" dirty="0"/>
              <a:t>VB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8-entry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hit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VB,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</a:p>
          <a:p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work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transpose?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888E2-7613-6E13-4A64-EA1520A3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</a:t>
            </a:fld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F41A7E-DC5B-B6A9-90B5-8E5C28FEE748}"/>
              </a:ext>
            </a:extLst>
          </p:cNvPr>
          <p:cNvSpPr/>
          <p:nvPr/>
        </p:nvSpPr>
        <p:spPr>
          <a:xfrm>
            <a:off x="10382611" y="1991228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906E1-2EAB-F8AD-94C3-CF7DA29E660B}"/>
              </a:ext>
            </a:extLst>
          </p:cNvPr>
          <p:cNvSpPr/>
          <p:nvPr/>
        </p:nvSpPr>
        <p:spPr>
          <a:xfrm>
            <a:off x="10730940" y="3325049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61E9B41-4174-6F1B-384B-8F0E5F15272C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1241831" y="2772223"/>
            <a:ext cx="1" cy="55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891D357-1FBF-8A48-E3C7-89B66B8C9B04}"/>
              </a:ext>
            </a:extLst>
          </p:cNvPr>
          <p:cNvSpPr/>
          <p:nvPr/>
        </p:nvSpPr>
        <p:spPr>
          <a:xfrm>
            <a:off x="9527977" y="3850802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VB</a:t>
            </a:r>
            <a:endParaRPr lang="en-CN" sz="3600" dirty="0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27F3910-FFD1-D6EA-6CC8-2224898C7C85}"/>
              </a:ext>
            </a:extLst>
          </p:cNvPr>
          <p:cNvCxnSpPr>
            <a:stCxn id="6" idx="1"/>
            <a:endCxn id="12" idx="0"/>
          </p:cNvCxnSpPr>
          <p:nvPr/>
        </p:nvCxnSpPr>
        <p:spPr>
          <a:xfrm rot="10800000" flipV="1">
            <a:off x="10038868" y="3577792"/>
            <a:ext cx="692072" cy="27300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4147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E2B5-248B-51CF-B2E6-5717E0C4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  <a:r>
              <a:rPr lang="zh-CN" altLang="en-US" dirty="0"/>
              <a:t> </a:t>
            </a:r>
            <a:r>
              <a:rPr lang="en-US" altLang="zh-CN" dirty="0"/>
              <a:t>Miss?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Fault!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153C-53BD-C8A9-1DC9-C3D20EE2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00855" cy="4351338"/>
          </a:xfrm>
        </p:spPr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table,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choose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</a:p>
          <a:p>
            <a:pPr lvl="1"/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associativity</a:t>
            </a:r>
          </a:p>
          <a:p>
            <a:pPr lvl="1"/>
            <a:r>
              <a:rPr lang="en-US" altLang="zh-CN" dirty="0"/>
              <a:t>Dirty</a:t>
            </a:r>
            <a:r>
              <a:rPr lang="zh-CN" altLang="en-US" dirty="0"/>
              <a:t> </a:t>
            </a:r>
            <a:r>
              <a:rPr lang="en-US" altLang="zh-CN" dirty="0"/>
              <a:t>bit?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</a:p>
          <a:p>
            <a:pPr lvl="1"/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disk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bring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slow…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10ms…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38930-4C91-3197-729F-694763CF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377707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F1C0C-09ED-7CB2-6695-645B4D6F2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4A27A-A6B0-0A4C-A1A7-C1707596D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673"/>
            <a:ext cx="10515600" cy="1325563"/>
          </a:xfrm>
        </p:spPr>
        <p:txBody>
          <a:bodyPr/>
          <a:lstStyle/>
          <a:p>
            <a:r>
              <a:rPr lang="en-CN" altLang="zh-CN" dirty="0"/>
              <a:t>Page</a:t>
            </a:r>
            <a:r>
              <a:rPr lang="en-US" altLang="zh-CN" dirty="0"/>
              <a:t>-level</a:t>
            </a:r>
            <a:r>
              <a:rPr lang="zh-CN" altLang="en-US" dirty="0"/>
              <a:t> </a:t>
            </a:r>
            <a:r>
              <a:rPr lang="en-US" altLang="zh-CN" dirty="0"/>
              <a:t>Permissions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D8433-3604-3102-253F-0E4A5C90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85418"/>
            <a:ext cx="8610600" cy="2089819"/>
          </a:xfrm>
        </p:spPr>
        <p:txBody>
          <a:bodyPr/>
          <a:lstStyle/>
          <a:p>
            <a:r>
              <a:rPr lang="en-US" altLang="zh-CN" dirty="0"/>
              <a:t>Return-oriented</a:t>
            </a:r>
            <a:r>
              <a:rPr lang="zh-CN" altLang="en-US" dirty="0"/>
              <a:t> </a:t>
            </a:r>
            <a:r>
              <a:rPr lang="en-US" altLang="zh-CN" dirty="0"/>
              <a:t>attach</a:t>
            </a:r>
          </a:p>
          <a:p>
            <a:pPr lvl="1"/>
            <a:r>
              <a:rPr lang="en-US" altLang="zh-CN" dirty="0"/>
              <a:t>Bytes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actually</a:t>
            </a:r>
            <a:r>
              <a:rPr lang="zh-CN" altLang="en-US" dirty="0"/>
              <a:t> </a:t>
            </a:r>
            <a:r>
              <a:rPr lang="en-US" altLang="zh-CN" dirty="0"/>
              <a:t>code,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Overflow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r>
              <a:rPr lang="zh-CN" altLang="en-US" dirty="0"/>
              <a:t> </a:t>
            </a:r>
            <a:r>
              <a:rPr lang="en-US" altLang="zh-CN" dirty="0"/>
              <a:t>overwrites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48490-0349-76A4-4226-421B2D7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51</a:t>
            </a:fld>
            <a:endParaRPr lang="en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FB4111-3680-A12C-F032-28DF005792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77" r="5" b="73006"/>
          <a:stretch>
            <a:fillRect/>
          </a:stretch>
        </p:blipFill>
        <p:spPr>
          <a:xfrm>
            <a:off x="487080" y="1645236"/>
            <a:ext cx="11436788" cy="5688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B10FAA-B0BF-95B1-9281-AE72D4089C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" t="45399" b="37484"/>
          <a:stretch>
            <a:fillRect/>
          </a:stretch>
        </p:blipFill>
        <p:spPr>
          <a:xfrm>
            <a:off x="487080" y="2315327"/>
            <a:ext cx="11436788" cy="5688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0B35CF-4C86-4F2A-593E-046895EED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325" y="5075237"/>
            <a:ext cx="695960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CD16B6-F3EE-7324-4137-B93A9EE5C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5350" y="3132137"/>
            <a:ext cx="20701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24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AD84-1100-64FB-7C7D-89319784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altLang="zh-CN" dirty="0"/>
              <a:t>VA</a:t>
            </a:r>
            <a:r>
              <a:rPr lang="zh-CN" altLang="en-US" dirty="0"/>
              <a:t> </a:t>
            </a:r>
            <a:r>
              <a:rPr lang="en-US" altLang="zh-CN" dirty="0"/>
              <a:t>Cache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E47CC-D5A7-1136-827E-C67C2A67B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Wingdings" pitchFamily="2" charset="2"/>
              </a:rPr>
              <a:t>: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Fast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access</a:t>
            </a:r>
          </a:p>
          <a:p>
            <a:r>
              <a:rPr lang="en-US" altLang="zh-CN" dirty="0">
                <a:sym typeface="Wingdings" pitchFamily="2" charset="2"/>
              </a:rPr>
              <a:t>: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Applications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have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same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VA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What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processes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switches?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Flushing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slow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Each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tag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has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PID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Many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process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w/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same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can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have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different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VA</a:t>
            </a:r>
          </a:p>
          <a:p>
            <a:pPr lvl="2"/>
            <a:r>
              <a:rPr lang="en-US" altLang="zh-CN" dirty="0">
                <a:sym typeface="Wingdings" pitchFamily="2" charset="2"/>
              </a:rPr>
              <a:t>Duplicated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entries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95284-818E-FCAA-7EAD-2D97D7ED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52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84A354-E00F-B284-AC3E-4240095B7B6D}"/>
              </a:ext>
            </a:extLst>
          </p:cNvPr>
          <p:cNvSpPr/>
          <p:nvPr/>
        </p:nvSpPr>
        <p:spPr>
          <a:xfrm>
            <a:off x="9635359" y="1517689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361501-D942-C6B7-4BE3-4A537C1DC30E}"/>
              </a:ext>
            </a:extLst>
          </p:cNvPr>
          <p:cNvSpPr/>
          <p:nvPr/>
        </p:nvSpPr>
        <p:spPr>
          <a:xfrm>
            <a:off x="9983688" y="2851510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29B74E7-695C-C77E-624F-91BEC83756BC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0494579" y="2298684"/>
            <a:ext cx="1" cy="55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0DD502C-FCA6-3F10-3E60-A5615C4F53F8}"/>
              </a:ext>
            </a:extLst>
          </p:cNvPr>
          <p:cNvSpPr/>
          <p:nvPr/>
        </p:nvSpPr>
        <p:spPr>
          <a:xfrm>
            <a:off x="9983688" y="3921645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TLB</a:t>
            </a:r>
            <a:endParaRPr lang="en-CN" sz="3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E3618D-28FA-65F0-7CF5-FE9A21888A55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0494579" y="3356998"/>
            <a:ext cx="0" cy="5646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3E4A3B-81DD-8C77-B41F-4FAAC98B3541}"/>
              </a:ext>
            </a:extLst>
          </p:cNvPr>
          <p:cNvSpPr txBox="1"/>
          <p:nvPr/>
        </p:nvSpPr>
        <p:spPr>
          <a:xfrm>
            <a:off x="10541801" y="2344264"/>
            <a:ext cx="533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VA</a:t>
            </a:r>
            <a:endParaRPr lang="en-C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DC4245-236C-DC3B-AB23-3F7A8846C464}"/>
              </a:ext>
            </a:extLst>
          </p:cNvPr>
          <p:cNvSpPr txBox="1"/>
          <p:nvPr/>
        </p:nvSpPr>
        <p:spPr>
          <a:xfrm>
            <a:off x="10539108" y="3437189"/>
            <a:ext cx="52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</a:t>
            </a:r>
            <a:endParaRPr lang="en-CN" sz="2400" dirty="0"/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AD668E4-6816-0388-9080-AAFEF7DB7DA9}"/>
              </a:ext>
            </a:extLst>
          </p:cNvPr>
          <p:cNvCxnSpPr>
            <a:cxnSpLocks/>
            <a:stCxn id="6" idx="3"/>
            <a:endCxn id="5" idx="3"/>
          </p:cNvCxnSpPr>
          <p:nvPr/>
        </p:nvCxnSpPr>
        <p:spPr>
          <a:xfrm flipV="1">
            <a:off x="11005469" y="1908187"/>
            <a:ext cx="348331" cy="1196067"/>
          </a:xfrm>
          <a:prstGeom prst="bentConnector3">
            <a:avLst>
              <a:gd name="adj1" fmla="val 16562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129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3191E-2C94-D98F-CBAF-9E1A9DFB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L1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Parallel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FDEAE-1A9D-9BE0-8F41-39E07A1C5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709"/>
            <a:ext cx="10515600" cy="4351338"/>
          </a:xfrm>
        </p:spPr>
        <p:txBody>
          <a:bodyPr/>
          <a:lstStyle/>
          <a:p>
            <a:r>
              <a:rPr lang="en-US" altLang="zh-CN" dirty="0"/>
              <a:t>Anyways,</a:t>
            </a:r>
            <a:r>
              <a:rPr lang="zh-CN" altLang="en-US" dirty="0"/>
              <a:t> </a:t>
            </a:r>
            <a:r>
              <a:rPr lang="en-US" altLang="zh-CN" dirty="0"/>
              <a:t>page</a:t>
            </a:r>
            <a:r>
              <a:rPr lang="zh-CN" altLang="en-US" dirty="0"/>
              <a:t> </a:t>
            </a:r>
            <a:r>
              <a:rPr lang="en-US" altLang="zh-CN" dirty="0"/>
              <a:t>offset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</a:p>
          <a:p>
            <a:pPr lvl="1"/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dirty="0"/>
              <a:t>VA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</a:t>
            </a:r>
          </a:p>
          <a:p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TLB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translate</a:t>
            </a:r>
            <a:r>
              <a:rPr lang="zh-CN" altLang="en-US" dirty="0"/>
              <a:t> </a:t>
            </a:r>
            <a:r>
              <a:rPr lang="en-US" altLang="zh-CN" dirty="0"/>
              <a:t>VA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</a:t>
            </a:r>
          </a:p>
          <a:p>
            <a:r>
              <a:rPr lang="en-US" altLang="zh-CN" dirty="0"/>
              <a:t>Match</a:t>
            </a:r>
            <a:r>
              <a:rPr lang="zh-CN" altLang="en-US" dirty="0"/>
              <a:t> </a:t>
            </a:r>
            <a:r>
              <a:rPr lang="en-US" altLang="zh-CN" dirty="0"/>
              <a:t>PA</a:t>
            </a:r>
            <a:r>
              <a:rPr lang="zh-CN" altLang="en-US" dirty="0"/>
              <a:t> </a:t>
            </a:r>
            <a:r>
              <a:rPr lang="en-US" altLang="zh-CN" dirty="0"/>
              <a:t>tag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translated</a:t>
            </a:r>
            <a:r>
              <a:rPr lang="zh-CN" altLang="en-US" dirty="0"/>
              <a:t> </a:t>
            </a:r>
            <a:r>
              <a:rPr lang="en-US" altLang="zh-CN" dirty="0"/>
              <a:t>PA</a:t>
            </a:r>
          </a:p>
          <a:p>
            <a:r>
              <a:rPr lang="en-US" altLang="zh-CN" dirty="0"/>
              <a:t>Adopted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CPUs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92B48-9048-E706-7776-56F82DB9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53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F29D0-39EF-B81D-A28A-CD31499285ED}"/>
              </a:ext>
            </a:extLst>
          </p:cNvPr>
          <p:cNvSpPr/>
          <p:nvPr/>
        </p:nvSpPr>
        <p:spPr>
          <a:xfrm>
            <a:off x="2041481" y="5190402"/>
            <a:ext cx="3643745" cy="47105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VPN[31:12]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35278B-FE4D-3721-8BB3-7893CE03466E}"/>
              </a:ext>
            </a:extLst>
          </p:cNvPr>
          <p:cNvSpPr/>
          <p:nvPr/>
        </p:nvSpPr>
        <p:spPr>
          <a:xfrm>
            <a:off x="5986013" y="5190402"/>
            <a:ext cx="4470004" cy="4710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POFS[11:0]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F67E6D-C689-CD50-EB14-C6E3B2E632F3}"/>
              </a:ext>
            </a:extLst>
          </p:cNvPr>
          <p:cNvSpPr/>
          <p:nvPr/>
        </p:nvSpPr>
        <p:spPr>
          <a:xfrm>
            <a:off x="2041482" y="5796395"/>
            <a:ext cx="3643745" cy="4710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Tag[31:12]</a:t>
            </a:r>
            <a:endParaRPr lang="en-CN" sz="28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1D4835-048D-2419-BD14-78CFE008752F}"/>
              </a:ext>
            </a:extLst>
          </p:cNvPr>
          <p:cNvSpPr/>
          <p:nvPr/>
        </p:nvSpPr>
        <p:spPr>
          <a:xfrm>
            <a:off x="5986013" y="5796395"/>
            <a:ext cx="2082196" cy="4710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Index[11:5]</a:t>
            </a:r>
            <a:endParaRPr lang="en-CN" sz="28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23A61E-62C3-E2FC-4E3B-09FC260D2A14}"/>
              </a:ext>
            </a:extLst>
          </p:cNvPr>
          <p:cNvSpPr/>
          <p:nvPr/>
        </p:nvSpPr>
        <p:spPr>
          <a:xfrm>
            <a:off x="8241391" y="5796395"/>
            <a:ext cx="2209800" cy="471055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</a:rPr>
              <a:t>Offset[4:0]</a:t>
            </a:r>
            <a:endParaRPr lang="en-CN" sz="28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93C876-C09B-8051-E5A3-23F630458217}"/>
              </a:ext>
            </a:extLst>
          </p:cNvPr>
          <p:cNvCxnSpPr/>
          <p:nvPr/>
        </p:nvCxnSpPr>
        <p:spPr>
          <a:xfrm>
            <a:off x="5905500" y="4486707"/>
            <a:ext cx="0" cy="2349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A9D7F0-A8C8-8470-F3EC-99B6845E9CCA}"/>
              </a:ext>
            </a:extLst>
          </p:cNvPr>
          <p:cNvCxnSpPr/>
          <p:nvPr/>
        </p:nvCxnSpPr>
        <p:spPr>
          <a:xfrm>
            <a:off x="8152491" y="4448607"/>
            <a:ext cx="0" cy="2349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6E69A3A-A22E-A499-8150-AD35AD745111}"/>
              </a:ext>
            </a:extLst>
          </p:cNvPr>
          <p:cNvSpPr/>
          <p:nvPr/>
        </p:nvSpPr>
        <p:spPr>
          <a:xfrm>
            <a:off x="9635359" y="1517689"/>
            <a:ext cx="1718441" cy="7809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CPU</a:t>
            </a:r>
            <a:endParaRPr lang="en-CN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D12D8E-F88B-6E8D-EEF1-2A6F17867E14}"/>
              </a:ext>
            </a:extLst>
          </p:cNvPr>
          <p:cNvSpPr/>
          <p:nvPr/>
        </p:nvSpPr>
        <p:spPr>
          <a:xfrm>
            <a:off x="9346291" y="2840563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L1</a:t>
            </a:r>
            <a:endParaRPr lang="en-CN" sz="3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24F58-228E-A04B-1731-E588223BB0EF}"/>
              </a:ext>
            </a:extLst>
          </p:cNvPr>
          <p:cNvSpPr/>
          <p:nvPr/>
        </p:nvSpPr>
        <p:spPr>
          <a:xfrm>
            <a:off x="10694601" y="2840563"/>
            <a:ext cx="1021781" cy="5054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TLB</a:t>
            </a:r>
            <a:endParaRPr lang="en-CN" sz="3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8FEE15-89DF-419C-FD3F-4FCFEF89494B}"/>
              </a:ext>
            </a:extLst>
          </p:cNvPr>
          <p:cNvSpPr txBox="1"/>
          <p:nvPr/>
        </p:nvSpPr>
        <p:spPr>
          <a:xfrm>
            <a:off x="9328768" y="245177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</a:t>
            </a:r>
            <a:endParaRPr lang="en-CN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4F66B9-00E3-33AC-C521-0229DE0D0DEE}"/>
              </a:ext>
            </a:extLst>
          </p:cNvPr>
          <p:cNvSpPr txBox="1"/>
          <p:nvPr/>
        </p:nvSpPr>
        <p:spPr>
          <a:xfrm>
            <a:off x="11205491" y="2451775"/>
            <a:ext cx="528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PA</a:t>
            </a:r>
            <a:endParaRPr lang="en-CN" sz="2400" dirty="0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ED44C7C1-2A53-9345-1CBD-4EABCB4E818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9904942" y="2250924"/>
            <a:ext cx="541879" cy="637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CF103ECD-F1AC-98EE-639C-790B9CB7EDB7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rot="16200000" flipH="1">
            <a:off x="10579097" y="2214167"/>
            <a:ext cx="541879" cy="7109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3CF1797-908C-C5A3-868C-24209EEB12FB}"/>
              </a:ext>
            </a:extLst>
          </p:cNvPr>
          <p:cNvSpPr txBox="1"/>
          <p:nvPr/>
        </p:nvSpPr>
        <p:spPr>
          <a:xfrm>
            <a:off x="262876" y="5739534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Tag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PA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76560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23BDB-8AD4-1342-67A4-10BEAAA5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D6FE-26FC-49BC-B203-1EB9DA82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5577-F145-4861-2632-4FAECBB1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Recap: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we?</a:t>
            </a:r>
          </a:p>
          <a:p>
            <a:r>
              <a:rPr lang="en-US" altLang="zh-CN" b="1" dirty="0"/>
              <a:t>Cache</a:t>
            </a:r>
            <a:r>
              <a:rPr lang="zh-CN" altLang="en-US" b="1" dirty="0"/>
              <a:t> </a:t>
            </a:r>
            <a:r>
              <a:rPr lang="en-US" altLang="zh-CN" b="1" dirty="0"/>
              <a:t>Write</a:t>
            </a:r>
          </a:p>
          <a:p>
            <a:r>
              <a:rPr lang="en-US" altLang="zh-CN" dirty="0"/>
              <a:t>Prefetching</a:t>
            </a:r>
            <a:r>
              <a:rPr lang="zh-CN" altLang="en-US" dirty="0"/>
              <a:t> </a:t>
            </a:r>
            <a:r>
              <a:rPr lang="en-US" altLang="zh-CN" dirty="0"/>
              <a:t>🤦🏻‍♀️</a:t>
            </a:r>
          </a:p>
          <a:p>
            <a:r>
              <a:rPr lang="en-US" altLang="zh-CN" dirty="0"/>
              <a:t>Virtual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53A02-A1CE-B0A6-97CC-E82A7AFD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467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4A89D-88AF-3033-7CA9-45CA2399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58" y="342106"/>
            <a:ext cx="10891684" cy="132556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makes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different?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1FE5C-680F-6F59-743B-859F66F82D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duplication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consistency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cache,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copies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different?</a:t>
            </a:r>
          </a:p>
          <a:p>
            <a:pPr lvl="1"/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back?</a:t>
            </a:r>
          </a:p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hit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miss?</a:t>
            </a:r>
            <a:endParaRPr lang="en-CN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238A8-7780-9FBB-7C1A-BCA746B3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2466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57A97-9772-1959-3E3D-5FDBE4C1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5771"/>
            <a:ext cx="10515600" cy="132556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Write: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29F35-43A0-ED10-5568-461BCADB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0153"/>
            <a:ext cx="5257801" cy="4351338"/>
          </a:xfrm>
        </p:spPr>
        <p:txBody>
          <a:bodyPr/>
          <a:lstStyle/>
          <a:p>
            <a:r>
              <a:rPr lang="en-US" altLang="zh-CN" dirty="0"/>
              <a:t>Write-thru</a:t>
            </a:r>
          </a:p>
          <a:p>
            <a:r>
              <a:rPr lang="en-US" altLang="zh-CN" dirty="0"/>
              <a:t>Bypass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cache,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Simple,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4030-31EF-7BDA-48A0-E21417BC4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887A9-9768-3B00-164B-A8D8CF7077D2}"/>
              </a:ext>
            </a:extLst>
          </p:cNvPr>
          <p:cNvSpPr/>
          <p:nvPr/>
        </p:nvSpPr>
        <p:spPr>
          <a:xfrm>
            <a:off x="1877961" y="4313902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E16BA0-CD13-377B-E4EB-83B74E22C07D}"/>
              </a:ext>
            </a:extLst>
          </p:cNvPr>
          <p:cNvSpPr/>
          <p:nvPr/>
        </p:nvSpPr>
        <p:spPr>
          <a:xfrm>
            <a:off x="1877961" y="5163957"/>
            <a:ext cx="1641987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AA4CD-55A9-D898-13EA-ACDB32733FA9}"/>
              </a:ext>
            </a:extLst>
          </p:cNvPr>
          <p:cNvSpPr/>
          <p:nvPr/>
        </p:nvSpPr>
        <p:spPr>
          <a:xfrm>
            <a:off x="1877961" y="6014012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4361673-A320-A14D-6345-7F2E27EA36FC}"/>
              </a:ext>
            </a:extLst>
          </p:cNvPr>
          <p:cNvSpPr/>
          <p:nvPr/>
        </p:nvSpPr>
        <p:spPr>
          <a:xfrm>
            <a:off x="3776816" y="4709651"/>
            <a:ext cx="442452" cy="17115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83FFB2-0F6C-107D-7024-23AE7A21299A}"/>
              </a:ext>
            </a:extLst>
          </p:cNvPr>
          <p:cNvSpPr txBox="1">
            <a:spLocks/>
          </p:cNvSpPr>
          <p:nvPr/>
        </p:nvSpPr>
        <p:spPr>
          <a:xfrm>
            <a:off x="6224433" y="1560153"/>
            <a:ext cx="52578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</a:p>
          <a:p>
            <a:r>
              <a:rPr lang="en-US" altLang="zh-CN" b="1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coming</a:t>
            </a:r>
            <a:r>
              <a:rPr lang="zh-CN" altLang="en-US" dirty="0"/>
              <a:t> </a:t>
            </a:r>
            <a:r>
              <a:rPr lang="en-US" altLang="zh-CN" b="1" dirty="0"/>
              <a:t>back</a:t>
            </a:r>
            <a:endParaRPr lang="en-C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886EC9-6A4E-5DDE-5AE9-1B65282B699F}"/>
              </a:ext>
            </a:extLst>
          </p:cNvPr>
          <p:cNvSpPr/>
          <p:nvPr/>
        </p:nvSpPr>
        <p:spPr>
          <a:xfrm>
            <a:off x="7154811" y="3325760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056286-D106-98FE-20FA-BA6EC238EF54}"/>
              </a:ext>
            </a:extLst>
          </p:cNvPr>
          <p:cNvSpPr/>
          <p:nvPr/>
        </p:nvSpPr>
        <p:spPr>
          <a:xfrm>
            <a:off x="7154811" y="4565853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9DF07A-4B55-A172-B88F-1F95A5FACF0B}"/>
              </a:ext>
            </a:extLst>
          </p:cNvPr>
          <p:cNvSpPr/>
          <p:nvPr/>
        </p:nvSpPr>
        <p:spPr>
          <a:xfrm>
            <a:off x="7154811" y="5817496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0AAE1ADC-0D0A-C534-929C-1D879C85C6E9}"/>
              </a:ext>
            </a:extLst>
          </p:cNvPr>
          <p:cNvSpPr/>
          <p:nvPr/>
        </p:nvSpPr>
        <p:spPr>
          <a:xfrm>
            <a:off x="8013904" y="3732096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72539857-6720-5749-A2C8-042CA762334F}"/>
              </a:ext>
            </a:extLst>
          </p:cNvPr>
          <p:cNvSpPr/>
          <p:nvPr/>
        </p:nvSpPr>
        <p:spPr>
          <a:xfrm>
            <a:off x="8034798" y="4983738"/>
            <a:ext cx="442452" cy="108570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1FD4D-D8E6-3105-1122-27CC5EB3C7B1}"/>
              </a:ext>
            </a:extLst>
          </p:cNvPr>
          <p:cNvSpPr txBox="1"/>
          <p:nvPr/>
        </p:nvSpPr>
        <p:spPr>
          <a:xfrm>
            <a:off x="8416182" y="3972700"/>
            <a:ext cx="2103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cache</a:t>
            </a:r>
            <a:endParaRPr lang="en-CN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B64C0E-C2C2-62C1-A4AB-0BEC0AEB699E}"/>
              </a:ext>
            </a:extLst>
          </p:cNvPr>
          <p:cNvSpPr txBox="1"/>
          <p:nvPr/>
        </p:nvSpPr>
        <p:spPr>
          <a:xfrm>
            <a:off x="8416182" y="5075468"/>
            <a:ext cx="2683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Write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memory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replacement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74855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A649-8412-1E79-621A-9B081E2B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F9E2-E948-8B55-D164-8CC22B53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25771"/>
            <a:ext cx="10515600" cy="1325563"/>
          </a:xfrm>
        </p:spPr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Write: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Hit?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AFCD1-70FB-C6B2-DE22-064595B40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5587"/>
            <a:ext cx="9954548" cy="4351338"/>
          </a:xfrm>
        </p:spPr>
        <p:txBody>
          <a:bodyPr/>
          <a:lstStyle/>
          <a:p>
            <a:r>
              <a:rPr lang="en-US" altLang="zh-CN" dirty="0"/>
              <a:t>Write-thru</a:t>
            </a:r>
          </a:p>
          <a:p>
            <a:r>
              <a:rPr lang="en-US" altLang="zh-CN" dirty="0"/>
              <a:t>Bypass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cache,</a:t>
            </a:r>
            <a:r>
              <a:rPr lang="zh-CN" altLang="en-US" dirty="0"/>
              <a:t> </a:t>
            </a:r>
            <a:r>
              <a:rPr lang="en-US" altLang="zh-CN" dirty="0"/>
              <a:t>directly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</a:p>
          <a:p>
            <a:r>
              <a:rPr lang="en-US" altLang="zh-CN" dirty="0"/>
              <a:t>Simple,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traffic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91D663-0198-F63A-6350-4BCB9A52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BA953C-572D-16C0-AF7A-E634EB2BA678}"/>
              </a:ext>
            </a:extLst>
          </p:cNvPr>
          <p:cNvSpPr/>
          <p:nvPr/>
        </p:nvSpPr>
        <p:spPr>
          <a:xfrm>
            <a:off x="1327354" y="400845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Write</a:t>
            </a:r>
            <a:r>
              <a:rPr lang="zh-CN" altLang="en-US" sz="2800" dirty="0"/>
              <a:t> </a:t>
            </a:r>
            <a:r>
              <a:rPr lang="en-US" altLang="zh-CN" sz="2800" dirty="0"/>
              <a:t>Request</a:t>
            </a:r>
            <a:endParaRPr lang="en-CN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FE5AE3-62F7-BE1B-1DC3-F62A5CDB4B48}"/>
              </a:ext>
            </a:extLst>
          </p:cNvPr>
          <p:cNvSpPr/>
          <p:nvPr/>
        </p:nvSpPr>
        <p:spPr>
          <a:xfrm>
            <a:off x="1327354" y="4858510"/>
            <a:ext cx="1811594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Cache</a:t>
            </a:r>
            <a:endParaRPr lang="en-CN" sz="28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2FAA96-1406-24EC-5AED-6EA7EC041ACD}"/>
              </a:ext>
            </a:extLst>
          </p:cNvPr>
          <p:cNvSpPr/>
          <p:nvPr/>
        </p:nvSpPr>
        <p:spPr>
          <a:xfrm>
            <a:off x="1327354" y="5708565"/>
            <a:ext cx="2428568" cy="5039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Memory</a:t>
            </a:r>
            <a:endParaRPr lang="en-CN" sz="2800" dirty="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563FF00-46D3-E2E1-886A-5C217E24025F}"/>
              </a:ext>
            </a:extLst>
          </p:cNvPr>
          <p:cNvSpPr/>
          <p:nvPr/>
        </p:nvSpPr>
        <p:spPr>
          <a:xfrm>
            <a:off x="3226209" y="4404204"/>
            <a:ext cx="442452" cy="1711530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722227-3416-004F-C522-F8F8B3360A63}"/>
              </a:ext>
            </a:extLst>
          </p:cNvPr>
          <p:cNvSpPr txBox="1"/>
          <p:nvPr/>
        </p:nvSpPr>
        <p:spPr>
          <a:xfrm>
            <a:off x="5212824" y="4350073"/>
            <a:ext cx="4235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No</a:t>
            </a:r>
            <a:r>
              <a:rPr lang="zh-CN" altLang="en-US" sz="3200" dirty="0"/>
              <a:t> </a:t>
            </a:r>
            <a:r>
              <a:rPr lang="en-US" altLang="zh-CN" sz="3200" dirty="0"/>
              <a:t>matter</a:t>
            </a:r>
            <a:r>
              <a:rPr lang="zh-CN" altLang="en-US" sz="3200" dirty="0"/>
              <a:t> </a:t>
            </a:r>
            <a:r>
              <a:rPr lang="en-US" altLang="zh-CN" sz="3200" dirty="0"/>
              <a:t>miss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hit</a:t>
            </a:r>
          </a:p>
          <a:p>
            <a:r>
              <a:rPr lang="en-US" altLang="zh-CN" sz="3200" dirty="0"/>
              <a:t>Anyways</a:t>
            </a:r>
            <a:r>
              <a:rPr lang="zh-CN" altLang="en-US" sz="3200" dirty="0"/>
              <a:t> </a:t>
            </a:r>
            <a:r>
              <a:rPr lang="en-US" altLang="zh-CN" sz="3200" dirty="0"/>
              <a:t>bypassed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93116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14996</TotalTime>
  <Words>2335</Words>
  <Application>Microsoft Macintosh PowerPoint</Application>
  <PresentationFormat>Widescreen</PresentationFormat>
  <Paragraphs>535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Aptos</vt:lpstr>
      <vt:lpstr>Aptos Display</vt:lpstr>
      <vt:lpstr>Arial</vt:lpstr>
      <vt:lpstr>Courier New</vt:lpstr>
      <vt:lpstr>Wingdings</vt:lpstr>
      <vt:lpstr>Office Theme</vt:lpstr>
      <vt:lpstr>Computer Architecture  W6D1: Cache (2)</vt:lpstr>
      <vt:lpstr>Roadmap</vt:lpstr>
      <vt:lpstr>Recap: Conflict (w5d1/transpose.c)</vt:lpstr>
      <vt:lpstr>Solution 1: Way-Skewed Cache</vt:lpstr>
      <vt:lpstr>Solution 2: Victim Buffer</vt:lpstr>
      <vt:lpstr>Roadmap</vt:lpstr>
      <vt:lpstr>Cache Write: What makes it different?</vt:lpstr>
      <vt:lpstr>Cache Write: When to write?</vt:lpstr>
      <vt:lpstr>Cache Write: Miss or Hit?</vt:lpstr>
      <vt:lpstr>Miss or Hit: Write allocate (or not)?</vt:lpstr>
      <vt:lpstr>Summary: When to bring in and out the data for writes?</vt:lpstr>
      <vt:lpstr>Recap: Store Queue and Victim Buffer</vt:lpstr>
      <vt:lpstr>Roadmap</vt:lpstr>
      <vt:lpstr>Ideal Case: Memory latency is fully hidden</vt:lpstr>
      <vt:lpstr>Realistic Case: Memory latency is NOT fully hidden</vt:lpstr>
      <vt:lpstr>New Idea: Prefetch the data</vt:lpstr>
      <vt:lpstr>Prefetch (CONT’D)</vt:lpstr>
      <vt:lpstr>Prefetch (CONT’D)</vt:lpstr>
      <vt:lpstr>Prefetch: Techniques</vt:lpstr>
      <vt:lpstr>Prefetch: Software</vt:lpstr>
      <vt:lpstr>Prefetch: Hardware</vt:lpstr>
      <vt:lpstr>Address-based Stride Predictor</vt:lpstr>
      <vt:lpstr>Load-based Stride Predictor</vt:lpstr>
      <vt:lpstr>Roadmap</vt:lpstr>
      <vt:lpstr>Recap: System is all about end-to-end.</vt:lpstr>
      <vt:lpstr>Recap: What we had on ELF structure</vt:lpstr>
      <vt:lpstr>Recap: What are the assumptions of these addresses?</vt:lpstr>
      <vt:lpstr>Requirement: Sharing and Isolation</vt:lpstr>
      <vt:lpstr>Early Solution: Bound Register</vt:lpstr>
      <vt:lpstr>Virtualizing the Memory</vt:lpstr>
      <vt:lpstr>Virtualizing the Memory (CONT’D)</vt:lpstr>
      <vt:lpstr>Virtual Space to Physical Space</vt:lpstr>
      <vt:lpstr>Address Translation</vt:lpstr>
      <vt:lpstr>VA→PA: Address Translation</vt:lpstr>
      <vt:lpstr>Page Table (PT): Look up Translation</vt:lpstr>
      <vt:lpstr>Look up Translation (CONT’D)</vt:lpstr>
      <vt:lpstr>Look up Translation (CONT’D)</vt:lpstr>
      <vt:lpstr>Recap: Did you learn this in your ds/algo?</vt:lpstr>
      <vt:lpstr>Leveled Look-up Table</vt:lpstr>
      <vt:lpstr>How much memory did we save?</vt:lpstr>
      <vt:lpstr>How much memory did we save?</vt:lpstr>
      <vt:lpstr>What if we have even larger memory space?</vt:lpstr>
      <vt:lpstr>Summary: Virtual Memory</vt:lpstr>
      <vt:lpstr>A Cache for VM</vt:lpstr>
      <vt:lpstr>TLB Miss</vt:lpstr>
      <vt:lpstr>TLB Miss</vt:lpstr>
      <vt:lpstr>TLB Un-Reach</vt:lpstr>
      <vt:lpstr>TLB Reach!</vt:lpstr>
      <vt:lpstr>Work with Cache</vt:lpstr>
      <vt:lpstr>Page Table Miss? Page Fault!</vt:lpstr>
      <vt:lpstr>Page-level Permissions</vt:lpstr>
      <vt:lpstr>Alternative: VA Cache</vt:lpstr>
      <vt:lpstr>TLB and L1 in Parallel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2025-08-01T15:47:32Z</dcterms:created>
  <dcterms:modified xsi:type="dcterms:W3CDTF">2025-09-14T13:06:33Z</dcterms:modified>
</cp:coreProperties>
</file>