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2"/>
  </p:notesMasterIdLst>
  <p:sldIdLst>
    <p:sldId id="256" r:id="rId2"/>
    <p:sldId id="325" r:id="rId3"/>
    <p:sldId id="279" r:id="rId4"/>
    <p:sldId id="281" r:id="rId5"/>
    <p:sldId id="280" r:id="rId6"/>
    <p:sldId id="282" r:id="rId7"/>
    <p:sldId id="283" r:id="rId8"/>
    <p:sldId id="284" r:id="rId9"/>
    <p:sldId id="285" r:id="rId10"/>
    <p:sldId id="287" r:id="rId11"/>
    <p:sldId id="286" r:id="rId12"/>
    <p:sldId id="288" r:id="rId13"/>
    <p:sldId id="289" r:id="rId14"/>
    <p:sldId id="290" r:id="rId15"/>
    <p:sldId id="291" r:id="rId16"/>
    <p:sldId id="326" r:id="rId17"/>
    <p:sldId id="294" r:id="rId18"/>
    <p:sldId id="327" r:id="rId19"/>
    <p:sldId id="292" r:id="rId20"/>
    <p:sldId id="293" r:id="rId21"/>
    <p:sldId id="296" r:id="rId22"/>
    <p:sldId id="332" r:id="rId23"/>
    <p:sldId id="333" r:id="rId24"/>
    <p:sldId id="295" r:id="rId25"/>
    <p:sldId id="297" r:id="rId26"/>
    <p:sldId id="298" r:id="rId27"/>
    <p:sldId id="300" r:id="rId28"/>
    <p:sldId id="299" r:id="rId29"/>
    <p:sldId id="301" r:id="rId30"/>
    <p:sldId id="302" r:id="rId31"/>
    <p:sldId id="305" r:id="rId32"/>
    <p:sldId id="337" r:id="rId33"/>
    <p:sldId id="306" r:id="rId34"/>
    <p:sldId id="323" r:id="rId35"/>
    <p:sldId id="307" r:id="rId36"/>
    <p:sldId id="308" r:id="rId37"/>
    <p:sldId id="309" r:id="rId38"/>
    <p:sldId id="315" r:id="rId39"/>
    <p:sldId id="316" r:id="rId40"/>
    <p:sldId id="317" r:id="rId41"/>
    <p:sldId id="318" r:id="rId42"/>
    <p:sldId id="319" r:id="rId43"/>
    <p:sldId id="320" r:id="rId44"/>
    <p:sldId id="321" r:id="rId45"/>
    <p:sldId id="322" r:id="rId46"/>
    <p:sldId id="303" r:id="rId47"/>
    <p:sldId id="331" r:id="rId48"/>
    <p:sldId id="304" r:id="rId49"/>
    <p:sldId id="313" r:id="rId50"/>
    <p:sldId id="310" r:id="rId51"/>
    <p:sldId id="335" r:id="rId52"/>
    <p:sldId id="336" r:id="rId53"/>
    <p:sldId id="311" r:id="rId54"/>
    <p:sldId id="312" r:id="rId55"/>
    <p:sldId id="328" r:id="rId56"/>
    <p:sldId id="329" r:id="rId57"/>
    <p:sldId id="314" r:id="rId58"/>
    <p:sldId id="324" r:id="rId59"/>
    <p:sldId id="330" r:id="rId60"/>
    <p:sldId id="334" r:id="rId6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1D98CDD-71E7-B643-9F1A-0E8DC705CD63}" v="291" dt="2025-07-25T08:16:37.89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266"/>
    <p:restoredTop sz="88699"/>
  </p:normalViewPr>
  <p:slideViewPr>
    <p:cSldViewPr snapToGrid="0">
      <p:cViewPr varScale="1">
        <p:scale>
          <a:sx n="112" d="100"/>
          <a:sy n="112" d="100"/>
        </p:scale>
        <p:origin x="17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健 翁" userId="bedff36119963aae" providerId="LiveId" clId="{81D98CDD-71E7-B643-9F1A-0E8DC705CD63}"/>
    <pc:docChg chg="undo custSel addSld delSld modSld sldOrd">
      <pc:chgData name="健 翁" userId="bedff36119963aae" providerId="LiveId" clId="{81D98CDD-71E7-B643-9F1A-0E8DC705CD63}" dt="2025-07-27T07:38:47.609" v="16112" actId="20578"/>
      <pc:docMkLst>
        <pc:docMk/>
      </pc:docMkLst>
      <pc:sldChg chg="modSp mod">
        <pc:chgData name="健 翁" userId="bedff36119963aae" providerId="LiveId" clId="{81D98CDD-71E7-B643-9F1A-0E8DC705CD63}" dt="2025-07-17T07:44:16.540" v="9174" actId="20577"/>
        <pc:sldMkLst>
          <pc:docMk/>
          <pc:sldMk cId="483929235" sldId="256"/>
        </pc:sldMkLst>
        <pc:spChg chg="mod">
          <ac:chgData name="健 翁" userId="bedff36119963aae" providerId="LiveId" clId="{81D98CDD-71E7-B643-9F1A-0E8DC705CD63}" dt="2025-07-17T07:44:16.540" v="9174" actId="20577"/>
          <ac:spMkLst>
            <pc:docMk/>
            <pc:sldMk cId="483929235" sldId="256"/>
            <ac:spMk id="2" creationId="{EE2F2347-E3F6-CFCC-5A12-7103783493C4}"/>
          </ac:spMkLst>
        </pc:spChg>
        <pc:spChg chg="mod">
          <ac:chgData name="健 翁" userId="bedff36119963aae" providerId="LiveId" clId="{81D98CDD-71E7-B643-9F1A-0E8DC705CD63}" dt="2025-07-17T07:44:14.492" v="9173" actId="20577"/>
          <ac:spMkLst>
            <pc:docMk/>
            <pc:sldMk cId="483929235" sldId="256"/>
            <ac:spMk id="4" creationId="{E202F3AF-CF59-805E-7400-E939F549474B}"/>
          </ac:spMkLst>
        </pc:spChg>
      </pc:sldChg>
      <pc:sldChg chg="del">
        <pc:chgData name="健 翁" userId="bedff36119963aae" providerId="LiveId" clId="{81D98CDD-71E7-B643-9F1A-0E8DC705CD63}" dt="2025-07-13T11:03:32.554" v="177" actId="2696"/>
        <pc:sldMkLst>
          <pc:docMk/>
          <pc:sldMk cId="1896675674" sldId="257"/>
        </pc:sldMkLst>
      </pc:sldChg>
      <pc:sldChg chg="del">
        <pc:chgData name="健 翁" userId="bedff36119963aae" providerId="LiveId" clId="{81D98CDD-71E7-B643-9F1A-0E8DC705CD63}" dt="2025-07-13T11:03:32.575" v="182" actId="2696"/>
        <pc:sldMkLst>
          <pc:docMk/>
          <pc:sldMk cId="3798084209" sldId="258"/>
        </pc:sldMkLst>
      </pc:sldChg>
      <pc:sldChg chg="del">
        <pc:chgData name="健 翁" userId="bedff36119963aae" providerId="LiveId" clId="{81D98CDD-71E7-B643-9F1A-0E8DC705CD63}" dt="2025-07-13T11:03:32.711" v="208" actId="2696"/>
        <pc:sldMkLst>
          <pc:docMk/>
          <pc:sldMk cId="937933675" sldId="259"/>
        </pc:sldMkLst>
      </pc:sldChg>
      <pc:sldChg chg="del">
        <pc:chgData name="健 翁" userId="bedff36119963aae" providerId="LiveId" clId="{81D98CDD-71E7-B643-9F1A-0E8DC705CD63}" dt="2025-07-13T11:03:32.543" v="175" actId="2696"/>
        <pc:sldMkLst>
          <pc:docMk/>
          <pc:sldMk cId="3567881217" sldId="260"/>
        </pc:sldMkLst>
      </pc:sldChg>
      <pc:sldChg chg="del">
        <pc:chgData name="健 翁" userId="bedff36119963aae" providerId="LiveId" clId="{81D98CDD-71E7-B643-9F1A-0E8DC705CD63}" dt="2025-07-13T11:03:32.601" v="193" actId="2696"/>
        <pc:sldMkLst>
          <pc:docMk/>
          <pc:sldMk cId="4083481019" sldId="261"/>
        </pc:sldMkLst>
      </pc:sldChg>
      <pc:sldChg chg="del">
        <pc:chgData name="健 翁" userId="bedff36119963aae" providerId="LiveId" clId="{81D98CDD-71E7-B643-9F1A-0E8DC705CD63}" dt="2025-07-13T11:03:32.567" v="181" actId="2696"/>
        <pc:sldMkLst>
          <pc:docMk/>
          <pc:sldMk cId="60755424" sldId="262"/>
        </pc:sldMkLst>
      </pc:sldChg>
      <pc:sldChg chg="del">
        <pc:chgData name="健 翁" userId="bedff36119963aae" providerId="LiveId" clId="{81D98CDD-71E7-B643-9F1A-0E8DC705CD63}" dt="2025-07-13T11:03:32.610" v="195" actId="2696"/>
        <pc:sldMkLst>
          <pc:docMk/>
          <pc:sldMk cId="1956129040" sldId="263"/>
        </pc:sldMkLst>
      </pc:sldChg>
      <pc:sldChg chg="del">
        <pc:chgData name="健 翁" userId="bedff36119963aae" providerId="LiveId" clId="{81D98CDD-71E7-B643-9F1A-0E8DC705CD63}" dt="2025-07-13T11:03:32.695" v="205" actId="2696"/>
        <pc:sldMkLst>
          <pc:docMk/>
          <pc:sldMk cId="4081025269" sldId="264"/>
        </pc:sldMkLst>
      </pc:sldChg>
      <pc:sldChg chg="del">
        <pc:chgData name="健 翁" userId="bedff36119963aae" providerId="LiveId" clId="{81D98CDD-71E7-B643-9F1A-0E8DC705CD63}" dt="2025-07-13T11:03:32.713" v="210" actId="2696"/>
        <pc:sldMkLst>
          <pc:docMk/>
          <pc:sldMk cId="1344995356" sldId="265"/>
        </pc:sldMkLst>
      </pc:sldChg>
      <pc:sldChg chg="del">
        <pc:chgData name="健 翁" userId="bedff36119963aae" providerId="LiveId" clId="{81D98CDD-71E7-B643-9F1A-0E8DC705CD63}" dt="2025-07-13T11:03:32.625" v="197" actId="2696"/>
        <pc:sldMkLst>
          <pc:docMk/>
          <pc:sldMk cId="1507530962" sldId="266"/>
        </pc:sldMkLst>
      </pc:sldChg>
      <pc:sldChg chg="del">
        <pc:chgData name="健 翁" userId="bedff36119963aae" providerId="LiveId" clId="{81D98CDD-71E7-B643-9F1A-0E8DC705CD63}" dt="2025-07-13T11:03:32.729" v="212" actId="2696"/>
        <pc:sldMkLst>
          <pc:docMk/>
          <pc:sldMk cId="139845753" sldId="267"/>
        </pc:sldMkLst>
      </pc:sldChg>
      <pc:sldChg chg="del">
        <pc:chgData name="健 翁" userId="bedff36119963aae" providerId="LiveId" clId="{81D98CDD-71E7-B643-9F1A-0E8DC705CD63}" dt="2025-07-13T11:03:32.710" v="207" actId="2696"/>
        <pc:sldMkLst>
          <pc:docMk/>
          <pc:sldMk cId="3369683783" sldId="268"/>
        </pc:sldMkLst>
      </pc:sldChg>
      <pc:sldChg chg="del">
        <pc:chgData name="健 翁" userId="bedff36119963aae" providerId="LiveId" clId="{81D98CDD-71E7-B643-9F1A-0E8DC705CD63}" dt="2025-07-13T11:03:32.691" v="202" actId="2696"/>
        <pc:sldMkLst>
          <pc:docMk/>
          <pc:sldMk cId="4205448888" sldId="269"/>
        </pc:sldMkLst>
      </pc:sldChg>
      <pc:sldChg chg="del">
        <pc:chgData name="健 翁" userId="bedff36119963aae" providerId="LiveId" clId="{81D98CDD-71E7-B643-9F1A-0E8DC705CD63}" dt="2025-07-13T11:03:32.556" v="179" actId="2696"/>
        <pc:sldMkLst>
          <pc:docMk/>
          <pc:sldMk cId="512119681" sldId="270"/>
        </pc:sldMkLst>
      </pc:sldChg>
      <pc:sldChg chg="del">
        <pc:chgData name="健 翁" userId="bedff36119963aae" providerId="LiveId" clId="{81D98CDD-71E7-B643-9F1A-0E8DC705CD63}" dt="2025-07-13T11:03:32.628" v="200" actId="2696"/>
        <pc:sldMkLst>
          <pc:docMk/>
          <pc:sldMk cId="1110591054" sldId="271"/>
        </pc:sldMkLst>
      </pc:sldChg>
      <pc:sldChg chg="del">
        <pc:chgData name="健 翁" userId="bedff36119963aae" providerId="LiveId" clId="{81D98CDD-71E7-B643-9F1A-0E8DC705CD63}" dt="2025-07-13T11:03:32.714" v="211" actId="2696"/>
        <pc:sldMkLst>
          <pc:docMk/>
          <pc:sldMk cId="4066030788" sldId="272"/>
        </pc:sldMkLst>
      </pc:sldChg>
      <pc:sldChg chg="del">
        <pc:chgData name="健 翁" userId="bedff36119963aae" providerId="LiveId" clId="{81D98CDD-71E7-B643-9F1A-0E8DC705CD63}" dt="2025-07-13T11:03:32.695" v="206" actId="2696"/>
        <pc:sldMkLst>
          <pc:docMk/>
          <pc:sldMk cId="899958746" sldId="273"/>
        </pc:sldMkLst>
      </pc:sldChg>
      <pc:sldChg chg="del">
        <pc:chgData name="健 翁" userId="bedff36119963aae" providerId="LiveId" clId="{81D98CDD-71E7-B643-9F1A-0E8DC705CD63}" dt="2025-07-13T11:03:32.586" v="185" actId="2696"/>
        <pc:sldMkLst>
          <pc:docMk/>
          <pc:sldMk cId="3477322000" sldId="274"/>
        </pc:sldMkLst>
      </pc:sldChg>
      <pc:sldChg chg="del">
        <pc:chgData name="健 翁" userId="bedff36119963aae" providerId="LiveId" clId="{81D98CDD-71E7-B643-9F1A-0E8DC705CD63}" dt="2025-07-13T11:03:32.576" v="183" actId="2696"/>
        <pc:sldMkLst>
          <pc:docMk/>
          <pc:sldMk cId="2362043420" sldId="275"/>
        </pc:sldMkLst>
      </pc:sldChg>
      <pc:sldChg chg="del">
        <pc:chgData name="健 翁" userId="bedff36119963aae" providerId="LiveId" clId="{81D98CDD-71E7-B643-9F1A-0E8DC705CD63}" dt="2025-07-13T11:03:32.600" v="192" actId="2696"/>
        <pc:sldMkLst>
          <pc:docMk/>
          <pc:sldMk cId="2683033026" sldId="276"/>
        </pc:sldMkLst>
      </pc:sldChg>
      <pc:sldChg chg="del">
        <pc:chgData name="健 翁" userId="bedff36119963aae" providerId="LiveId" clId="{81D98CDD-71E7-B643-9F1A-0E8DC705CD63}" dt="2025-07-13T11:03:32.694" v="204" actId="2696"/>
        <pc:sldMkLst>
          <pc:docMk/>
          <pc:sldMk cId="1405585502" sldId="277"/>
        </pc:sldMkLst>
      </pc:sldChg>
      <pc:sldChg chg="del">
        <pc:chgData name="健 翁" userId="bedff36119963aae" providerId="LiveId" clId="{81D98CDD-71E7-B643-9F1A-0E8DC705CD63}" dt="2025-07-13T11:03:32.599" v="191" actId="2696"/>
        <pc:sldMkLst>
          <pc:docMk/>
          <pc:sldMk cId="3528530345" sldId="278"/>
        </pc:sldMkLst>
      </pc:sldChg>
      <pc:sldChg chg="modSp mod">
        <pc:chgData name="健 翁" userId="bedff36119963aae" providerId="LiveId" clId="{81D98CDD-71E7-B643-9F1A-0E8DC705CD63}" dt="2025-07-13T11:47:57.404" v="952" actId="20577"/>
        <pc:sldMkLst>
          <pc:docMk/>
          <pc:sldMk cId="3603214495" sldId="279"/>
        </pc:sldMkLst>
        <pc:spChg chg="mod">
          <ac:chgData name="健 翁" userId="bedff36119963aae" providerId="LiveId" clId="{81D98CDD-71E7-B643-9F1A-0E8DC705CD63}" dt="2025-07-13T11:47:57.404" v="952" actId="20577"/>
          <ac:spMkLst>
            <pc:docMk/>
            <pc:sldMk cId="3603214495" sldId="279"/>
            <ac:spMk id="3" creationId="{77D1C0F3-1951-E1DE-9132-76E7EC43AA70}"/>
          </ac:spMkLst>
        </pc:spChg>
      </pc:sldChg>
      <pc:sldChg chg="del">
        <pc:chgData name="健 翁" userId="bedff36119963aae" providerId="LiveId" clId="{81D98CDD-71E7-B643-9F1A-0E8DC705CD63}" dt="2025-07-13T11:03:32.638" v="201" actId="2696"/>
        <pc:sldMkLst>
          <pc:docMk/>
          <pc:sldMk cId="110944884" sldId="280"/>
        </pc:sldMkLst>
      </pc:sldChg>
      <pc:sldChg chg="modSp new mod">
        <pc:chgData name="健 翁" userId="bedff36119963aae" providerId="LiveId" clId="{81D98CDD-71E7-B643-9F1A-0E8DC705CD63}" dt="2025-07-14T11:29:32.736" v="2058" actId="20577"/>
        <pc:sldMkLst>
          <pc:docMk/>
          <pc:sldMk cId="1099448384" sldId="280"/>
        </pc:sldMkLst>
        <pc:spChg chg="mod">
          <ac:chgData name="健 翁" userId="bedff36119963aae" providerId="LiveId" clId="{81D98CDD-71E7-B643-9F1A-0E8DC705CD63}" dt="2025-07-13T11:46:57.439" v="879" actId="20577"/>
          <ac:spMkLst>
            <pc:docMk/>
            <pc:sldMk cId="1099448384" sldId="280"/>
            <ac:spMk id="2" creationId="{BE1CEB2F-84A8-16FB-3C68-9CABEB94FD29}"/>
          </ac:spMkLst>
        </pc:spChg>
        <pc:spChg chg="mod">
          <ac:chgData name="健 翁" userId="bedff36119963aae" providerId="LiveId" clId="{81D98CDD-71E7-B643-9F1A-0E8DC705CD63}" dt="2025-07-14T11:29:32.736" v="2058" actId="20577"/>
          <ac:spMkLst>
            <pc:docMk/>
            <pc:sldMk cId="1099448384" sldId="280"/>
            <ac:spMk id="3" creationId="{83D5CA68-8782-91CE-DF86-2E93EB676EE1}"/>
          </ac:spMkLst>
        </pc:spChg>
      </pc:sldChg>
      <pc:sldChg chg="del">
        <pc:chgData name="健 翁" userId="bedff36119963aae" providerId="LiveId" clId="{81D98CDD-71E7-B643-9F1A-0E8DC705CD63}" dt="2025-07-13T11:03:32.627" v="199" actId="2696"/>
        <pc:sldMkLst>
          <pc:docMk/>
          <pc:sldMk cId="76667784" sldId="281"/>
        </pc:sldMkLst>
      </pc:sldChg>
      <pc:sldChg chg="addSp delSp modSp new mod">
        <pc:chgData name="健 翁" userId="bedff36119963aae" providerId="LiveId" clId="{81D98CDD-71E7-B643-9F1A-0E8DC705CD63}" dt="2025-07-14T13:51:31.679" v="3804" actId="1076"/>
        <pc:sldMkLst>
          <pc:docMk/>
          <pc:sldMk cId="529212944" sldId="281"/>
        </pc:sldMkLst>
        <pc:spChg chg="mod">
          <ac:chgData name="健 翁" userId="bedff36119963aae" providerId="LiveId" clId="{81D98CDD-71E7-B643-9F1A-0E8DC705CD63}" dt="2025-07-13T11:55:20.439" v="998" actId="20577"/>
          <ac:spMkLst>
            <pc:docMk/>
            <pc:sldMk cId="529212944" sldId="281"/>
            <ac:spMk id="2" creationId="{C1055C14-616E-5211-C869-AE6D6C2A8699}"/>
          </ac:spMkLst>
        </pc:spChg>
        <pc:spChg chg="mod">
          <ac:chgData name="健 翁" userId="bedff36119963aae" providerId="LiveId" clId="{81D98CDD-71E7-B643-9F1A-0E8DC705CD63}" dt="2025-07-14T13:51:31.679" v="3804" actId="1076"/>
          <ac:spMkLst>
            <pc:docMk/>
            <pc:sldMk cId="529212944" sldId="281"/>
            <ac:spMk id="3" creationId="{CD22EC0F-12E3-9B36-F42A-C97BCBBDFA44}"/>
          </ac:spMkLst>
        </pc:spChg>
      </pc:sldChg>
      <pc:sldChg chg="del">
        <pc:chgData name="健 翁" userId="bedff36119963aae" providerId="LiveId" clId="{81D98CDD-71E7-B643-9F1A-0E8DC705CD63}" dt="2025-07-13T11:03:32.618" v="196" actId="2696"/>
        <pc:sldMkLst>
          <pc:docMk/>
          <pc:sldMk cId="2946841424" sldId="282"/>
        </pc:sldMkLst>
      </pc:sldChg>
      <pc:sldChg chg="modSp new mod">
        <pc:chgData name="健 翁" userId="bedff36119963aae" providerId="LiveId" clId="{81D98CDD-71E7-B643-9F1A-0E8DC705CD63}" dt="2025-07-14T10:26:31.707" v="1584" actId="20577"/>
        <pc:sldMkLst>
          <pc:docMk/>
          <pc:sldMk cId="4025768089" sldId="282"/>
        </pc:sldMkLst>
        <pc:spChg chg="mod">
          <ac:chgData name="健 翁" userId="bedff36119963aae" providerId="LiveId" clId="{81D98CDD-71E7-B643-9F1A-0E8DC705CD63}" dt="2025-07-14T08:23:35.540" v="1272" actId="1076"/>
          <ac:spMkLst>
            <pc:docMk/>
            <pc:sldMk cId="4025768089" sldId="282"/>
            <ac:spMk id="2" creationId="{C62D5378-4CC9-EAC1-9D57-1248DE5FDCD0}"/>
          </ac:spMkLst>
        </pc:spChg>
        <pc:spChg chg="mod">
          <ac:chgData name="健 翁" userId="bedff36119963aae" providerId="LiveId" clId="{81D98CDD-71E7-B643-9F1A-0E8DC705CD63}" dt="2025-07-14T10:26:31.707" v="1584" actId="20577"/>
          <ac:spMkLst>
            <pc:docMk/>
            <pc:sldMk cId="4025768089" sldId="282"/>
            <ac:spMk id="3" creationId="{1132F893-6089-15DE-6114-60E2A6FD5435}"/>
          </ac:spMkLst>
        </pc:spChg>
      </pc:sldChg>
      <pc:sldChg chg="del">
        <pc:chgData name="健 翁" userId="bedff36119963aae" providerId="LiveId" clId="{81D98CDD-71E7-B643-9F1A-0E8DC705CD63}" dt="2025-07-13T11:03:32.565" v="180" actId="2696"/>
        <pc:sldMkLst>
          <pc:docMk/>
          <pc:sldMk cId="2474004022" sldId="283"/>
        </pc:sldMkLst>
      </pc:sldChg>
      <pc:sldChg chg="addSp delSp modSp new mod">
        <pc:chgData name="健 翁" userId="bedff36119963aae" providerId="LiveId" clId="{81D98CDD-71E7-B643-9F1A-0E8DC705CD63}" dt="2025-07-24T02:00:42.287" v="15615" actId="1076"/>
        <pc:sldMkLst>
          <pc:docMk/>
          <pc:sldMk cId="3591861945" sldId="283"/>
        </pc:sldMkLst>
        <pc:spChg chg="mod">
          <ac:chgData name="健 翁" userId="bedff36119963aae" providerId="LiveId" clId="{81D98CDD-71E7-B643-9F1A-0E8DC705CD63}" dt="2025-07-14T08:30:41.491" v="1483" actId="1076"/>
          <ac:spMkLst>
            <pc:docMk/>
            <pc:sldMk cId="3591861945" sldId="283"/>
            <ac:spMk id="2" creationId="{2E6CC581-E06A-9FC7-FA3E-07F5D5873388}"/>
          </ac:spMkLst>
        </pc:spChg>
        <pc:spChg chg="mod">
          <ac:chgData name="健 翁" userId="bedff36119963aae" providerId="LiveId" clId="{81D98CDD-71E7-B643-9F1A-0E8DC705CD63}" dt="2025-07-24T02:00:42.287" v="15615" actId="1076"/>
          <ac:spMkLst>
            <pc:docMk/>
            <pc:sldMk cId="3591861945" sldId="283"/>
            <ac:spMk id="3" creationId="{E0B9D4D0-BB46-036D-28F6-EFF00C162F9C}"/>
          </ac:spMkLst>
        </pc:spChg>
        <pc:spChg chg="add mod">
          <ac:chgData name="健 翁" userId="bedff36119963aae" providerId="LiveId" clId="{81D98CDD-71E7-B643-9F1A-0E8DC705CD63}" dt="2025-07-22T08:12:10.190" v="12940" actId="14100"/>
          <ac:spMkLst>
            <pc:docMk/>
            <pc:sldMk cId="3591861945" sldId="283"/>
            <ac:spMk id="7" creationId="{9B430EE7-D599-CD34-5858-25CC5D3CB4FD}"/>
          </ac:spMkLst>
        </pc:spChg>
        <pc:spChg chg="add mod">
          <ac:chgData name="健 翁" userId="bedff36119963aae" providerId="LiveId" clId="{81D98CDD-71E7-B643-9F1A-0E8DC705CD63}" dt="2025-07-14T12:38:38.122" v="2342" actId="20577"/>
          <ac:spMkLst>
            <pc:docMk/>
            <pc:sldMk cId="3591861945" sldId="283"/>
            <ac:spMk id="8" creationId="{C18A8A58-A432-802D-2B96-66143EF9FF3B}"/>
          </ac:spMkLst>
        </pc:spChg>
        <pc:picChg chg="add mod">
          <ac:chgData name="健 翁" userId="bedff36119963aae" providerId="LiveId" clId="{81D98CDD-71E7-B643-9F1A-0E8DC705CD63}" dt="2025-07-24T02:00:32.833" v="15612" actId="1076"/>
          <ac:picMkLst>
            <pc:docMk/>
            <pc:sldMk cId="3591861945" sldId="283"/>
            <ac:picMk id="5" creationId="{B9DC332B-28FF-DA2F-945D-ECCA1F9F9AEC}"/>
          </ac:picMkLst>
        </pc:picChg>
        <pc:picChg chg="add mod">
          <ac:chgData name="健 翁" userId="bedff36119963aae" providerId="LiveId" clId="{81D98CDD-71E7-B643-9F1A-0E8DC705CD63}" dt="2025-07-22T08:54:45.164" v="13695" actId="1076"/>
          <ac:picMkLst>
            <pc:docMk/>
            <pc:sldMk cId="3591861945" sldId="283"/>
            <ac:picMk id="6" creationId="{123C9CFE-FE2F-65DC-D918-80F6642D1DDB}"/>
          </ac:picMkLst>
        </pc:picChg>
      </pc:sldChg>
      <pc:sldChg chg="addSp delSp modSp new mod">
        <pc:chgData name="健 翁" userId="bedff36119963aae" providerId="LiveId" clId="{81D98CDD-71E7-B643-9F1A-0E8DC705CD63}" dt="2025-07-15T11:48:32.626" v="4213" actId="1037"/>
        <pc:sldMkLst>
          <pc:docMk/>
          <pc:sldMk cId="2006459253" sldId="284"/>
        </pc:sldMkLst>
        <pc:spChg chg="mod">
          <ac:chgData name="健 翁" userId="bedff36119963aae" providerId="LiveId" clId="{81D98CDD-71E7-B643-9F1A-0E8DC705CD63}" dt="2025-07-14T12:39:52.605" v="2349" actId="14100"/>
          <ac:spMkLst>
            <pc:docMk/>
            <pc:sldMk cId="2006459253" sldId="284"/>
            <ac:spMk id="2" creationId="{5741591A-D23D-843C-FF36-E87EA116F40E}"/>
          </ac:spMkLst>
        </pc:spChg>
        <pc:spChg chg="mod">
          <ac:chgData name="健 翁" userId="bedff36119963aae" providerId="LiveId" clId="{81D98CDD-71E7-B643-9F1A-0E8DC705CD63}" dt="2025-07-14T12:39:54.915" v="2350" actId="1076"/>
          <ac:spMkLst>
            <pc:docMk/>
            <pc:sldMk cId="2006459253" sldId="284"/>
            <ac:spMk id="3" creationId="{10861551-6BC2-1503-5D1D-5B37FB017EA3}"/>
          </ac:spMkLst>
        </pc:spChg>
        <pc:spChg chg="add mod">
          <ac:chgData name="健 翁" userId="bedff36119963aae" providerId="LiveId" clId="{81D98CDD-71E7-B643-9F1A-0E8DC705CD63}" dt="2025-07-14T12:42:16.906" v="2441" actId="1076"/>
          <ac:spMkLst>
            <pc:docMk/>
            <pc:sldMk cId="2006459253" sldId="284"/>
            <ac:spMk id="7" creationId="{65A45BCE-D21C-B33E-8301-F4E76CAAB5F8}"/>
          </ac:spMkLst>
        </pc:spChg>
        <pc:spChg chg="add mod">
          <ac:chgData name="健 翁" userId="bedff36119963aae" providerId="LiveId" clId="{81D98CDD-71E7-B643-9F1A-0E8DC705CD63}" dt="2025-07-14T12:42:36.782" v="2445" actId="207"/>
          <ac:spMkLst>
            <pc:docMk/>
            <pc:sldMk cId="2006459253" sldId="284"/>
            <ac:spMk id="8" creationId="{BAA321DC-E7FD-2C4D-9163-B5D8C0FE638E}"/>
          </ac:spMkLst>
        </pc:spChg>
        <pc:spChg chg="add mod">
          <ac:chgData name="健 翁" userId="bedff36119963aae" providerId="LiveId" clId="{81D98CDD-71E7-B643-9F1A-0E8DC705CD63}" dt="2025-07-15T11:48:23.672" v="4205" actId="20577"/>
          <ac:spMkLst>
            <pc:docMk/>
            <pc:sldMk cId="2006459253" sldId="284"/>
            <ac:spMk id="13" creationId="{0FAFDB45-6D30-340C-4DCC-464E18408101}"/>
          </ac:spMkLst>
        </pc:spChg>
        <pc:spChg chg="add mod">
          <ac:chgData name="健 翁" userId="bedff36119963aae" providerId="LiveId" clId="{81D98CDD-71E7-B643-9F1A-0E8DC705CD63}" dt="2025-07-15T11:48:32.626" v="4213" actId="1037"/>
          <ac:spMkLst>
            <pc:docMk/>
            <pc:sldMk cId="2006459253" sldId="284"/>
            <ac:spMk id="14" creationId="{5877AFFF-CBD0-28E9-7DF7-D63EB4104F45}"/>
          </ac:spMkLst>
        </pc:spChg>
        <pc:spChg chg="add mod">
          <ac:chgData name="健 翁" userId="bedff36119963aae" providerId="LiveId" clId="{81D98CDD-71E7-B643-9F1A-0E8DC705CD63}" dt="2025-07-14T12:44:16.753" v="2554" actId="14100"/>
          <ac:spMkLst>
            <pc:docMk/>
            <pc:sldMk cId="2006459253" sldId="284"/>
            <ac:spMk id="15" creationId="{DC1061A2-F9D1-FBC2-EF19-771EB43584FD}"/>
          </ac:spMkLst>
        </pc:spChg>
        <pc:picChg chg="add mod">
          <ac:chgData name="健 翁" userId="bedff36119963aae" providerId="LiveId" clId="{81D98CDD-71E7-B643-9F1A-0E8DC705CD63}" dt="2025-07-14T12:43:38.637" v="2536" actId="1076"/>
          <ac:picMkLst>
            <pc:docMk/>
            <pc:sldMk cId="2006459253" sldId="284"/>
            <ac:picMk id="6" creationId="{2782E277-8808-9089-8685-1FF840B994C2}"/>
          </ac:picMkLst>
        </pc:picChg>
        <pc:cxnChg chg="add mod">
          <ac:chgData name="健 翁" userId="bedff36119963aae" providerId="LiveId" clId="{81D98CDD-71E7-B643-9F1A-0E8DC705CD63}" dt="2025-07-14T12:42:53.739" v="2448" actId="208"/>
          <ac:cxnSpMkLst>
            <pc:docMk/>
            <pc:sldMk cId="2006459253" sldId="284"/>
            <ac:cxnSpMk id="10" creationId="{BB7984D5-F321-D3A6-C70B-BAE109C93AB0}"/>
          </ac:cxnSpMkLst>
        </pc:cxnChg>
        <pc:cxnChg chg="add mod">
          <ac:chgData name="健 翁" userId="bedff36119963aae" providerId="LiveId" clId="{81D98CDD-71E7-B643-9F1A-0E8DC705CD63}" dt="2025-07-14T12:43:00.408" v="2451" actId="1076"/>
          <ac:cxnSpMkLst>
            <pc:docMk/>
            <pc:sldMk cId="2006459253" sldId="284"/>
            <ac:cxnSpMk id="12" creationId="{A62BC9BF-3F56-78BF-02E6-EAD014EC23C2}"/>
          </ac:cxnSpMkLst>
        </pc:cxnChg>
        <pc:cxnChg chg="add mod">
          <ac:chgData name="健 翁" userId="bedff36119963aae" providerId="LiveId" clId="{81D98CDD-71E7-B643-9F1A-0E8DC705CD63}" dt="2025-07-15T11:48:32.626" v="4213" actId="1037"/>
          <ac:cxnSpMkLst>
            <pc:docMk/>
            <pc:sldMk cId="2006459253" sldId="284"/>
            <ac:cxnSpMk id="16" creationId="{A91A4D57-63D5-A930-EAAE-704ABA0955C6}"/>
          </ac:cxnSpMkLst>
        </pc:cxnChg>
      </pc:sldChg>
      <pc:sldChg chg="del">
        <pc:chgData name="健 翁" userId="bedff36119963aae" providerId="LiveId" clId="{81D98CDD-71E7-B643-9F1A-0E8DC705CD63}" dt="2025-07-13T11:03:32.609" v="194" actId="269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1D98CDD-71E7-B643-9F1A-0E8DC705CD63}" dt="2025-07-14T12:47:23.799" v="2593" actId="20577"/>
        <pc:sldMkLst>
          <pc:docMk/>
          <pc:sldMk cId="3873085482" sldId="285"/>
        </pc:sldMkLst>
        <pc:spChg chg="mod">
          <ac:chgData name="健 翁" userId="bedff36119963aae" providerId="LiveId" clId="{81D98CDD-71E7-B643-9F1A-0E8DC705CD63}" dt="2025-07-14T12:47:23.799" v="2593" actId="20577"/>
          <ac:spMkLst>
            <pc:docMk/>
            <pc:sldMk cId="3873085482" sldId="285"/>
            <ac:spMk id="2" creationId="{ECD27F86-564D-0C58-FBF1-2DFB27C9113A}"/>
          </ac:spMkLst>
        </pc:spChg>
        <pc:spChg chg="mod">
          <ac:chgData name="健 翁" userId="bedff36119963aae" providerId="LiveId" clId="{81D98CDD-71E7-B643-9F1A-0E8DC705CD63}" dt="2025-07-14T12:46:56.603" v="2580" actId="1076"/>
          <ac:spMkLst>
            <pc:docMk/>
            <pc:sldMk cId="3873085482" sldId="285"/>
            <ac:spMk id="3" creationId="{3AF57317-EDD3-BC66-B36C-AFAB79099692}"/>
          </ac:spMkLst>
        </pc:spChg>
        <pc:picChg chg="add mod">
          <ac:chgData name="健 翁" userId="bedff36119963aae" providerId="LiveId" clId="{81D98CDD-71E7-B643-9F1A-0E8DC705CD63}" dt="2025-07-14T12:46:58.313" v="2581" actId="1076"/>
          <ac:picMkLst>
            <pc:docMk/>
            <pc:sldMk cId="3873085482" sldId="285"/>
            <ac:picMk id="7" creationId="{EB9935A0-5A58-609D-F913-5D2F874EE31D}"/>
          </ac:picMkLst>
        </pc:picChg>
        <pc:picChg chg="add mod">
          <ac:chgData name="健 翁" userId="bedff36119963aae" providerId="LiveId" clId="{81D98CDD-71E7-B643-9F1A-0E8DC705CD63}" dt="2025-07-14T12:47:13.910" v="2585" actId="1076"/>
          <ac:picMkLst>
            <pc:docMk/>
            <pc:sldMk cId="3873085482" sldId="285"/>
            <ac:picMk id="8" creationId="{8A99A54A-05A0-D2A7-03AC-EA6DB5307FC5}"/>
          </ac:picMkLst>
        </pc:picChg>
      </pc:sldChg>
      <pc:sldChg chg="addSp delSp modSp new mod ord">
        <pc:chgData name="健 翁" userId="bedff36119963aae" providerId="LiveId" clId="{81D98CDD-71E7-B643-9F1A-0E8DC705CD63}" dt="2025-07-14T13:22:12.568" v="3094" actId="20577"/>
        <pc:sldMkLst>
          <pc:docMk/>
          <pc:sldMk cId="2101903465" sldId="286"/>
        </pc:sldMkLst>
        <pc:spChg chg="mod">
          <ac:chgData name="健 翁" userId="bedff36119963aae" providerId="LiveId" clId="{81D98CDD-71E7-B643-9F1A-0E8DC705CD63}" dt="2025-07-14T13:11:22.417" v="3040" actId="1076"/>
          <ac:spMkLst>
            <pc:docMk/>
            <pc:sldMk cId="2101903465" sldId="286"/>
            <ac:spMk id="2" creationId="{71EF1B89-56CE-62A1-7848-34891C71FAB0}"/>
          </ac:spMkLst>
        </pc:spChg>
        <pc:spChg chg="mod">
          <ac:chgData name="健 翁" userId="bedff36119963aae" providerId="LiveId" clId="{81D98CDD-71E7-B643-9F1A-0E8DC705CD63}" dt="2025-07-14T13:22:12.568" v="3094" actId="20577"/>
          <ac:spMkLst>
            <pc:docMk/>
            <pc:sldMk cId="2101903465" sldId="286"/>
            <ac:spMk id="3" creationId="{E5BDFBCD-68DA-85C6-7317-2919FDA7D2D3}"/>
          </ac:spMkLst>
        </pc:spChg>
        <pc:spChg chg="add mod">
          <ac:chgData name="健 翁" userId="bedff36119963aae" providerId="LiveId" clId="{81D98CDD-71E7-B643-9F1A-0E8DC705CD63}" dt="2025-07-14T13:10:49.732" v="3023" actId="1076"/>
          <ac:spMkLst>
            <pc:docMk/>
            <pc:sldMk cId="2101903465" sldId="286"/>
            <ac:spMk id="6" creationId="{9AF312B6-6BAD-3FA3-3818-6F95E171A11E}"/>
          </ac:spMkLst>
        </pc:spChg>
        <pc:picChg chg="add mod">
          <ac:chgData name="健 翁" userId="bedff36119963aae" providerId="LiveId" clId="{81D98CDD-71E7-B643-9F1A-0E8DC705CD63}" dt="2025-07-14T13:21:23.391" v="3044" actId="1076"/>
          <ac:picMkLst>
            <pc:docMk/>
            <pc:sldMk cId="2101903465" sldId="286"/>
            <ac:picMk id="1028" creationId="{C42FBC61-BE70-DEDA-E9C4-4902A8BA806D}"/>
          </ac:picMkLst>
        </pc:picChg>
      </pc:sldChg>
      <pc:sldChg chg="del">
        <pc:chgData name="健 翁" userId="bedff36119963aae" providerId="LiveId" clId="{81D98CDD-71E7-B643-9F1A-0E8DC705CD63}" dt="2025-07-13T11:03:32.585" v="184" actId="2696"/>
        <pc:sldMkLst>
          <pc:docMk/>
          <pc:sldMk cId="2983435651" sldId="286"/>
        </pc:sldMkLst>
      </pc:sldChg>
      <pc:sldChg chg="addSp delSp modSp add mod">
        <pc:chgData name="健 翁" userId="bedff36119963aae" providerId="LiveId" clId="{81D98CDD-71E7-B643-9F1A-0E8DC705CD63}" dt="2025-07-14T13:11:01.283" v="3025" actId="478"/>
        <pc:sldMkLst>
          <pc:docMk/>
          <pc:sldMk cId="788939613" sldId="287"/>
        </pc:sldMkLst>
        <pc:spChg chg="mod">
          <ac:chgData name="健 翁" userId="bedff36119963aae" providerId="LiveId" clId="{81D98CDD-71E7-B643-9F1A-0E8DC705CD63}" dt="2025-07-14T13:06:31.242" v="2870" actId="313"/>
          <ac:spMkLst>
            <pc:docMk/>
            <pc:sldMk cId="788939613" sldId="287"/>
            <ac:spMk id="2" creationId="{F691E592-C36B-893F-F6D2-0059F0A310B4}"/>
          </ac:spMkLst>
        </pc:spChg>
        <pc:spChg chg="mod">
          <ac:chgData name="健 翁" userId="bedff36119963aae" providerId="LiveId" clId="{81D98CDD-71E7-B643-9F1A-0E8DC705CD63}" dt="2025-07-14T13:06:24.847" v="2869" actId="1076"/>
          <ac:spMkLst>
            <pc:docMk/>
            <pc:sldMk cId="788939613" sldId="287"/>
            <ac:spMk id="3" creationId="{25687AE2-642B-292C-276C-73285075A6C4}"/>
          </ac:spMkLst>
        </pc:spChg>
        <pc:spChg chg="add mod">
          <ac:chgData name="健 翁" userId="bedff36119963aae" providerId="LiveId" clId="{81D98CDD-71E7-B643-9F1A-0E8DC705CD63}" dt="2025-07-14T13:05:54.389" v="2818" actId="1076"/>
          <ac:spMkLst>
            <pc:docMk/>
            <pc:sldMk cId="788939613" sldId="287"/>
            <ac:spMk id="9" creationId="{D8893DAF-934B-1C6E-C2CC-6A70C97E5784}"/>
          </ac:spMkLst>
        </pc:spChg>
        <pc:picChg chg="add mod">
          <ac:chgData name="健 翁" userId="bedff36119963aae" providerId="LiveId" clId="{81D98CDD-71E7-B643-9F1A-0E8DC705CD63}" dt="2025-07-14T13:05:54.389" v="2818" actId="1076"/>
          <ac:picMkLst>
            <pc:docMk/>
            <pc:sldMk cId="788939613" sldId="287"/>
            <ac:picMk id="5" creationId="{FECF8013-7C47-E4F8-7EEC-E62424B0E245}"/>
          </ac:picMkLst>
        </pc:picChg>
        <pc:picChg chg="add mod">
          <ac:chgData name="健 翁" userId="bedff36119963aae" providerId="LiveId" clId="{81D98CDD-71E7-B643-9F1A-0E8DC705CD63}" dt="2025-07-14T13:05:54.389" v="2818" actId="1076"/>
          <ac:picMkLst>
            <pc:docMk/>
            <pc:sldMk cId="788939613" sldId="287"/>
            <ac:picMk id="7" creationId="{3F924588-1C4A-F42C-42E7-E9A35812EEA2}"/>
          </ac:picMkLst>
        </pc:picChg>
        <pc:picChg chg="add mod">
          <ac:chgData name="健 翁" userId="bedff36119963aae" providerId="LiveId" clId="{81D98CDD-71E7-B643-9F1A-0E8DC705CD63}" dt="2025-07-14T13:05:54.389" v="2818" actId="1076"/>
          <ac:picMkLst>
            <pc:docMk/>
            <pc:sldMk cId="788939613" sldId="287"/>
            <ac:picMk id="8" creationId="{530E529B-C23A-F767-A814-0C3829CA3770}"/>
          </ac:picMkLst>
        </pc:picChg>
      </pc:sldChg>
      <pc:sldChg chg="del">
        <pc:chgData name="健 翁" userId="bedff36119963aae" providerId="LiveId" clId="{81D98CDD-71E7-B643-9F1A-0E8DC705CD63}" dt="2025-07-13T11:03:32.593" v="186" actId="2696"/>
        <pc:sldMkLst>
          <pc:docMk/>
          <pc:sldMk cId="2965404456" sldId="287"/>
        </pc:sldMkLst>
      </pc:sldChg>
      <pc:sldChg chg="addSp delSp modSp new mod ord">
        <pc:chgData name="健 翁" userId="bedff36119963aae" providerId="LiveId" clId="{81D98CDD-71E7-B643-9F1A-0E8DC705CD63}" dt="2025-07-27T07:38:47.609" v="16112" actId="20578"/>
        <pc:sldMkLst>
          <pc:docMk/>
          <pc:sldMk cId="973594135" sldId="288"/>
        </pc:sldMkLst>
        <pc:spChg chg="mod">
          <ac:chgData name="健 翁" userId="bedff36119963aae" providerId="LiveId" clId="{81D98CDD-71E7-B643-9F1A-0E8DC705CD63}" dt="2025-07-14T13:22:33.061" v="3127" actId="255"/>
          <ac:spMkLst>
            <pc:docMk/>
            <pc:sldMk cId="973594135" sldId="288"/>
            <ac:spMk id="2" creationId="{44EDD6CC-7AF3-2AFF-1675-C1D26A6B408B}"/>
          </ac:spMkLst>
        </pc:spChg>
        <pc:spChg chg="add mod">
          <ac:chgData name="健 翁" userId="bedff36119963aae" providerId="LiveId" clId="{81D98CDD-71E7-B643-9F1A-0E8DC705CD63}" dt="2025-07-14T13:23:40.598" v="3192" actId="1076"/>
          <ac:spMkLst>
            <pc:docMk/>
            <pc:sldMk cId="973594135" sldId="288"/>
            <ac:spMk id="5" creationId="{C112B170-60DD-33BF-5C3D-C5CD9BACB111}"/>
          </ac:spMkLst>
        </pc:spChg>
        <pc:picChg chg="add mod">
          <ac:chgData name="健 翁" userId="bedff36119963aae" providerId="LiveId" clId="{81D98CDD-71E7-B643-9F1A-0E8DC705CD63}" dt="2025-07-14T13:25:42.663" v="3202" actId="1076"/>
          <ac:picMkLst>
            <pc:docMk/>
            <pc:sldMk cId="973594135" sldId="288"/>
            <ac:picMk id="3076" creationId="{99B61D8C-228F-4284-E6DE-5C5B98BC7A3E}"/>
          </ac:picMkLst>
        </pc:picChg>
      </pc:sldChg>
      <pc:sldChg chg="del">
        <pc:chgData name="健 翁" userId="bedff36119963aae" providerId="LiveId" clId="{81D98CDD-71E7-B643-9F1A-0E8DC705CD63}" dt="2025-07-13T11:03:32.712" v="209" actId="2696"/>
        <pc:sldMkLst>
          <pc:docMk/>
          <pc:sldMk cId="3196839500" sldId="288"/>
        </pc:sldMkLst>
      </pc:sldChg>
      <pc:sldChg chg="addSp delSp modSp new mod setBg">
        <pc:chgData name="健 翁" userId="bedff36119963aae" providerId="LiveId" clId="{81D98CDD-71E7-B643-9F1A-0E8DC705CD63}" dt="2025-07-14T13:33:04.242" v="3529" actId="1076"/>
        <pc:sldMkLst>
          <pc:docMk/>
          <pc:sldMk cId="637991471" sldId="289"/>
        </pc:sldMkLst>
        <pc:spChg chg="mod">
          <ac:chgData name="健 翁" userId="bedff36119963aae" providerId="LiveId" clId="{81D98CDD-71E7-B643-9F1A-0E8DC705CD63}" dt="2025-07-14T13:33:04.242" v="3529" actId="1076"/>
          <ac:spMkLst>
            <pc:docMk/>
            <pc:sldMk cId="637991471" sldId="289"/>
            <ac:spMk id="2" creationId="{D175D5D9-809F-9E77-EF84-E92C8A14F39E}"/>
          </ac:spMkLst>
        </pc:spChg>
        <pc:spChg chg="add del mod">
          <ac:chgData name="健 翁" userId="bedff36119963aae" providerId="LiveId" clId="{81D98CDD-71E7-B643-9F1A-0E8DC705CD63}" dt="2025-07-14T13:31:30.813" v="3341" actId="20577"/>
          <ac:spMkLst>
            <pc:docMk/>
            <pc:sldMk cId="637991471" sldId="289"/>
            <ac:spMk id="3" creationId="{A3509A03-81AF-D758-202B-119D72523ADB}"/>
          </ac:spMkLst>
        </pc:spChg>
        <pc:spChg chg="mod ord">
          <ac:chgData name="健 翁" userId="bedff36119963aae" providerId="LiveId" clId="{81D98CDD-71E7-B643-9F1A-0E8DC705CD63}" dt="2025-07-14T13:28:55.657" v="3307" actId="26606"/>
          <ac:spMkLst>
            <pc:docMk/>
            <pc:sldMk cId="637991471" sldId="289"/>
            <ac:spMk id="4" creationId="{A8F8060A-5CF2-A77B-8046-DD25C09A35C5}"/>
          </ac:spMkLst>
        </pc:spChg>
        <pc:spChg chg="add mod">
          <ac:chgData name="健 翁" userId="bedff36119963aae" providerId="LiveId" clId="{81D98CDD-71E7-B643-9F1A-0E8DC705CD63}" dt="2025-07-14T13:32:02.463" v="3367" actId="1076"/>
          <ac:spMkLst>
            <pc:docMk/>
            <pc:sldMk cId="637991471" sldId="289"/>
            <ac:spMk id="9" creationId="{BBBE69EF-2B3A-1AB3-F5AF-291D24D35460}"/>
          </ac:spMkLst>
        </pc:spChg>
        <pc:spChg chg="add mod">
          <ac:chgData name="健 翁" userId="bedff36119963aae" providerId="LiveId" clId="{81D98CDD-71E7-B643-9F1A-0E8DC705CD63}" dt="2025-07-14T13:32:58.929" v="3528" actId="1076"/>
          <ac:spMkLst>
            <pc:docMk/>
            <pc:sldMk cId="637991471" sldId="289"/>
            <ac:spMk id="10" creationId="{2548C9D1-FEA5-DC42-9A1D-8AE221851F8E}"/>
          </ac:spMkLst>
        </pc:spChg>
        <pc:picChg chg="add mod">
          <ac:chgData name="健 翁" userId="bedff36119963aae" providerId="LiveId" clId="{81D98CDD-71E7-B643-9F1A-0E8DC705CD63}" dt="2025-07-14T13:28:55.657" v="3307" actId="26606"/>
          <ac:picMkLst>
            <pc:docMk/>
            <pc:sldMk cId="637991471" sldId="289"/>
            <ac:picMk id="6" creationId="{553238E4-08C3-45A7-4082-C7964C15485B}"/>
          </ac:picMkLst>
        </pc:picChg>
        <pc:picChg chg="add mod">
          <ac:chgData name="健 翁" userId="bedff36119963aae" providerId="LiveId" clId="{81D98CDD-71E7-B643-9F1A-0E8DC705CD63}" dt="2025-07-14T13:30:52.107" v="3322" actId="1076"/>
          <ac:picMkLst>
            <pc:docMk/>
            <pc:sldMk cId="637991471" sldId="289"/>
            <ac:picMk id="7" creationId="{AE55FE3D-248B-DA6D-B38E-5D9622BEE532}"/>
          </ac:picMkLst>
        </pc:picChg>
        <pc:picChg chg="add mod">
          <ac:chgData name="健 翁" userId="bedff36119963aae" providerId="LiveId" clId="{81D98CDD-71E7-B643-9F1A-0E8DC705CD63}" dt="2025-07-14T13:32:02.463" v="3367" actId="1076"/>
          <ac:picMkLst>
            <pc:docMk/>
            <pc:sldMk cId="637991471" sldId="289"/>
            <ac:picMk id="8" creationId="{C1493D43-8BE4-3048-8007-3AE1D42B92C5}"/>
          </ac:picMkLst>
        </pc:picChg>
      </pc:sldChg>
      <pc:sldChg chg="del">
        <pc:chgData name="健 翁" userId="bedff36119963aae" providerId="LiveId" clId="{81D98CDD-71E7-B643-9F1A-0E8DC705CD63}" dt="2025-07-13T11:03:32.595" v="187" actId="2696"/>
        <pc:sldMkLst>
          <pc:docMk/>
          <pc:sldMk cId="840447927" sldId="289"/>
        </pc:sldMkLst>
      </pc:sldChg>
      <pc:sldChg chg="addSp modSp new mod">
        <pc:chgData name="健 翁" userId="bedff36119963aae" providerId="LiveId" clId="{81D98CDD-71E7-B643-9F1A-0E8DC705CD63}" dt="2025-07-14T13:52:25.363" v="3910" actId="14100"/>
        <pc:sldMkLst>
          <pc:docMk/>
          <pc:sldMk cId="1009618631" sldId="290"/>
        </pc:sldMkLst>
        <pc:spChg chg="mod">
          <ac:chgData name="健 翁" userId="bedff36119963aae" providerId="LiveId" clId="{81D98CDD-71E7-B643-9F1A-0E8DC705CD63}" dt="2025-07-14T13:35:23.627" v="3612" actId="14100"/>
          <ac:spMkLst>
            <pc:docMk/>
            <pc:sldMk cId="1009618631" sldId="290"/>
            <ac:spMk id="2" creationId="{5B0B5A7F-ED41-A915-C6B5-224E14DE03CF}"/>
          </ac:spMkLst>
        </pc:spChg>
        <pc:spChg chg="mod">
          <ac:chgData name="健 翁" userId="bedff36119963aae" providerId="LiveId" clId="{81D98CDD-71E7-B643-9F1A-0E8DC705CD63}" dt="2025-07-14T13:39:23.284" v="3689" actId="1076"/>
          <ac:spMkLst>
            <pc:docMk/>
            <pc:sldMk cId="1009618631" sldId="290"/>
            <ac:spMk id="3" creationId="{C18C98C8-C3B7-BCDB-E9C1-DCD35C10E048}"/>
          </ac:spMkLst>
        </pc:spChg>
        <pc:spChg chg="add mod">
          <ac:chgData name="健 翁" userId="bedff36119963aae" providerId="LiveId" clId="{81D98CDD-71E7-B643-9F1A-0E8DC705CD63}" dt="2025-07-14T13:52:25.363" v="3910" actId="14100"/>
          <ac:spMkLst>
            <pc:docMk/>
            <pc:sldMk cId="1009618631" sldId="290"/>
            <ac:spMk id="6" creationId="{60B0A9F6-5971-ECC0-0B51-1F1A99756476}"/>
          </ac:spMkLst>
        </pc:spChg>
        <pc:picChg chg="add mod">
          <ac:chgData name="健 翁" userId="bedff36119963aae" providerId="LiveId" clId="{81D98CDD-71E7-B643-9F1A-0E8DC705CD63}" dt="2025-07-14T13:37:49.918" v="3648" actId="1076"/>
          <ac:picMkLst>
            <pc:docMk/>
            <pc:sldMk cId="1009618631" sldId="290"/>
            <ac:picMk id="5" creationId="{9D4958B6-6BCA-89AE-E338-C1CE48875E72}"/>
          </ac:picMkLst>
        </pc:picChg>
        <pc:picChg chg="add mod">
          <ac:chgData name="健 翁" userId="bedff36119963aae" providerId="LiveId" clId="{81D98CDD-71E7-B643-9F1A-0E8DC705CD63}" dt="2025-07-14T13:38:45.628" v="3653" actId="1076"/>
          <ac:picMkLst>
            <pc:docMk/>
            <pc:sldMk cId="1009618631" sldId="290"/>
            <ac:picMk id="4098" creationId="{32F58F5F-CD08-991E-1F53-EEE09D0C06AA}"/>
          </ac:picMkLst>
        </pc:picChg>
      </pc:sldChg>
      <pc:sldChg chg="del">
        <pc:chgData name="健 翁" userId="bedff36119963aae" providerId="LiveId" clId="{81D98CDD-71E7-B643-9F1A-0E8DC705CD63}" dt="2025-07-13T11:03:32.693" v="203" actId="2696"/>
        <pc:sldMkLst>
          <pc:docMk/>
          <pc:sldMk cId="2051713826" sldId="290"/>
        </pc:sldMkLst>
      </pc:sldChg>
      <pc:sldChg chg="addSp modSp new mod">
        <pc:chgData name="健 翁" userId="bedff36119963aae" providerId="LiveId" clId="{81D98CDD-71E7-B643-9F1A-0E8DC705CD63}" dt="2025-07-14T13:52:38.984" v="3922" actId="20577"/>
        <pc:sldMkLst>
          <pc:docMk/>
          <pc:sldMk cId="440004574" sldId="291"/>
        </pc:sldMkLst>
        <pc:spChg chg="mod">
          <ac:chgData name="健 翁" userId="bedff36119963aae" providerId="LiveId" clId="{81D98CDD-71E7-B643-9F1A-0E8DC705CD63}" dt="2025-07-14T13:42:48.737" v="3732" actId="403"/>
          <ac:spMkLst>
            <pc:docMk/>
            <pc:sldMk cId="440004574" sldId="291"/>
            <ac:spMk id="2" creationId="{665BE45A-0FBC-BA81-5402-A8202E8368B2}"/>
          </ac:spMkLst>
        </pc:spChg>
        <pc:spChg chg="mod">
          <ac:chgData name="健 翁" userId="bedff36119963aae" providerId="LiveId" clId="{81D98CDD-71E7-B643-9F1A-0E8DC705CD63}" dt="2025-07-14T13:52:38.984" v="3922" actId="20577"/>
          <ac:spMkLst>
            <pc:docMk/>
            <pc:sldMk cId="440004574" sldId="291"/>
            <ac:spMk id="3" creationId="{5B95DDCC-395C-028E-A605-D79CCF789158}"/>
          </ac:spMkLst>
        </pc:spChg>
        <pc:picChg chg="add mod">
          <ac:chgData name="健 翁" userId="bedff36119963aae" providerId="LiveId" clId="{81D98CDD-71E7-B643-9F1A-0E8DC705CD63}" dt="2025-07-14T13:44:38.449" v="3803" actId="1076"/>
          <ac:picMkLst>
            <pc:docMk/>
            <pc:sldMk cId="440004574" sldId="291"/>
            <ac:picMk id="5" creationId="{173AF0B9-705E-527C-6BDE-522AF9AFF2D9}"/>
          </ac:picMkLst>
        </pc:picChg>
      </pc:sldChg>
      <pc:sldChg chg="del">
        <pc:chgData name="健 翁" userId="bedff36119963aae" providerId="LiveId" clId="{81D98CDD-71E7-B643-9F1A-0E8DC705CD63}" dt="2025-07-13T11:03:32.544" v="176" actId="2696"/>
        <pc:sldMkLst>
          <pc:docMk/>
          <pc:sldMk cId="2297001055" sldId="291"/>
        </pc:sldMkLst>
      </pc:sldChg>
      <pc:sldChg chg="addSp delSp modSp new mod">
        <pc:chgData name="健 翁" userId="bedff36119963aae" providerId="LiveId" clId="{81D98CDD-71E7-B643-9F1A-0E8DC705CD63}" dt="2025-07-22T08:57:25.144" v="13712" actId="20577"/>
        <pc:sldMkLst>
          <pc:docMk/>
          <pc:sldMk cId="3238021198" sldId="292"/>
        </pc:sldMkLst>
        <pc:spChg chg="mod">
          <ac:chgData name="健 翁" userId="bedff36119963aae" providerId="LiveId" clId="{81D98CDD-71E7-B643-9F1A-0E8DC705CD63}" dt="2025-07-14T13:54:33.655" v="4061" actId="20577"/>
          <ac:spMkLst>
            <pc:docMk/>
            <pc:sldMk cId="3238021198" sldId="292"/>
            <ac:spMk id="2" creationId="{92820662-4869-1D3C-C7DF-4498DBE95D40}"/>
          </ac:spMkLst>
        </pc:spChg>
        <pc:spChg chg="mod">
          <ac:chgData name="健 翁" userId="bedff36119963aae" providerId="LiveId" clId="{81D98CDD-71E7-B643-9F1A-0E8DC705CD63}" dt="2025-07-22T08:57:25.144" v="13712" actId="20577"/>
          <ac:spMkLst>
            <pc:docMk/>
            <pc:sldMk cId="3238021198" sldId="292"/>
            <ac:spMk id="3" creationId="{3D12B825-CCA9-E6A4-097D-D096ECE426AA}"/>
          </ac:spMkLst>
        </pc:spChg>
      </pc:sldChg>
      <pc:sldChg chg="del">
        <pc:chgData name="健 翁" userId="bedff36119963aae" providerId="LiveId" clId="{81D98CDD-71E7-B643-9F1A-0E8DC705CD63}" dt="2025-07-13T11:03:32.626" v="198" actId="2696"/>
        <pc:sldMkLst>
          <pc:docMk/>
          <pc:sldMk cId="2627892269" sldId="293"/>
        </pc:sldMkLst>
      </pc:sldChg>
      <pc:sldChg chg="modSp add mod">
        <pc:chgData name="健 翁" userId="bedff36119963aae" providerId="LiveId" clId="{81D98CDD-71E7-B643-9F1A-0E8DC705CD63}" dt="2025-07-14T13:55:38.737" v="4204" actId="113"/>
        <pc:sldMkLst>
          <pc:docMk/>
          <pc:sldMk cId="3954485117" sldId="293"/>
        </pc:sldMkLst>
        <pc:spChg chg="mod">
          <ac:chgData name="健 翁" userId="bedff36119963aae" providerId="LiveId" clId="{81D98CDD-71E7-B643-9F1A-0E8DC705CD63}" dt="2025-07-14T13:55:25.635" v="4182" actId="20577"/>
          <ac:spMkLst>
            <pc:docMk/>
            <pc:sldMk cId="3954485117" sldId="293"/>
            <ac:spMk id="2" creationId="{B735C0D9-A983-7E5C-2E03-B0F99E5F89D3}"/>
          </ac:spMkLst>
        </pc:spChg>
        <pc:spChg chg="mod">
          <ac:chgData name="健 翁" userId="bedff36119963aae" providerId="LiveId" clId="{81D98CDD-71E7-B643-9F1A-0E8DC705CD63}" dt="2025-07-14T13:55:38.737" v="4204" actId="113"/>
          <ac:spMkLst>
            <pc:docMk/>
            <pc:sldMk cId="3954485117" sldId="293"/>
            <ac:spMk id="3" creationId="{2A2295AE-495A-5774-A8F9-0A8C235DDCAC}"/>
          </ac:spMkLst>
        </pc:spChg>
      </pc:sldChg>
      <pc:sldChg chg="del">
        <pc:chgData name="健 翁" userId="bedff36119963aae" providerId="LiveId" clId="{81D98CDD-71E7-B643-9F1A-0E8DC705CD63}" dt="2025-07-13T11:03:32.596" v="188" actId="2696"/>
        <pc:sldMkLst>
          <pc:docMk/>
          <pc:sldMk cId="1316165437" sldId="294"/>
        </pc:sldMkLst>
      </pc:sldChg>
      <pc:sldChg chg="addSp delSp modSp new mod">
        <pc:chgData name="健 翁" userId="bedff36119963aae" providerId="LiveId" clId="{81D98CDD-71E7-B643-9F1A-0E8DC705CD63}" dt="2025-07-15T13:26:51.977" v="4471" actId="1076"/>
        <pc:sldMkLst>
          <pc:docMk/>
          <pc:sldMk cId="2872467109" sldId="294"/>
        </pc:sldMkLst>
        <pc:spChg chg="mod">
          <ac:chgData name="健 翁" userId="bedff36119963aae" providerId="LiveId" clId="{81D98CDD-71E7-B643-9F1A-0E8DC705CD63}" dt="2025-07-15T13:26:51.977" v="4471" actId="1076"/>
          <ac:spMkLst>
            <pc:docMk/>
            <pc:sldMk cId="2872467109" sldId="294"/>
            <ac:spMk id="2" creationId="{3447B9F2-2267-B5CF-B0EC-1611F0E6C4B4}"/>
          </ac:spMkLst>
        </pc:spChg>
        <pc:spChg chg="mod">
          <ac:chgData name="健 翁" userId="bedff36119963aae" providerId="LiveId" clId="{81D98CDD-71E7-B643-9F1A-0E8DC705CD63}" dt="2025-07-15T13:26:49.320" v="4470" actId="14100"/>
          <ac:spMkLst>
            <pc:docMk/>
            <pc:sldMk cId="2872467109" sldId="294"/>
            <ac:spMk id="3" creationId="{14584E89-701B-B82A-F12E-EC4048F4333C}"/>
          </ac:spMkLst>
        </pc:spChg>
        <pc:spChg chg="add del mod">
          <ac:chgData name="健 翁" userId="bedff36119963aae" providerId="LiveId" clId="{81D98CDD-71E7-B643-9F1A-0E8DC705CD63}" dt="2025-07-15T13:20:04.769" v="4306" actId="47"/>
          <ac:spMkLst>
            <pc:docMk/>
            <pc:sldMk cId="2872467109" sldId="294"/>
            <ac:spMk id="6" creationId="{F3805EA8-ACAF-9C7E-5BC6-12D199C97CBC}"/>
          </ac:spMkLst>
        </pc:spChg>
        <pc:picChg chg="add mod">
          <ac:chgData name="健 翁" userId="bedff36119963aae" providerId="LiveId" clId="{81D98CDD-71E7-B643-9F1A-0E8DC705CD63}" dt="2025-07-15T13:25:29.560" v="4465" actId="1076"/>
          <ac:picMkLst>
            <pc:docMk/>
            <pc:sldMk cId="2872467109" sldId="294"/>
            <ac:picMk id="7" creationId="{E06D52B7-6021-91E9-ECA1-7C3196578626}"/>
          </ac:picMkLst>
        </pc:picChg>
        <pc:picChg chg="add mod">
          <ac:chgData name="健 翁" userId="bedff36119963aae" providerId="LiveId" clId="{81D98CDD-71E7-B643-9F1A-0E8DC705CD63}" dt="2025-07-15T13:26:46.341" v="4469" actId="1076"/>
          <ac:picMkLst>
            <pc:docMk/>
            <pc:sldMk cId="2872467109" sldId="294"/>
            <ac:picMk id="8" creationId="{2FF24DF8-1C90-83E8-7AE8-4097EA9EEAC6}"/>
          </ac:picMkLst>
        </pc:picChg>
      </pc:sldChg>
      <pc:sldChg chg="del">
        <pc:chgData name="健 翁" userId="bedff36119963aae" providerId="LiveId" clId="{81D98CDD-71E7-B643-9F1A-0E8DC705CD63}" dt="2025-07-13T11:03:32.597" v="189" actId="2696"/>
        <pc:sldMkLst>
          <pc:docMk/>
          <pc:sldMk cId="1435530195" sldId="295"/>
        </pc:sldMkLst>
      </pc:sldChg>
      <pc:sldChg chg="addSp delSp modSp new mod">
        <pc:chgData name="健 翁" userId="bedff36119963aae" providerId="LiveId" clId="{81D98CDD-71E7-B643-9F1A-0E8DC705CD63}" dt="2025-07-22T14:47:20.024" v="14507" actId="20577"/>
        <pc:sldMkLst>
          <pc:docMk/>
          <pc:sldMk cId="3730443816" sldId="295"/>
        </pc:sldMkLst>
        <pc:spChg chg="mod">
          <ac:chgData name="健 翁" userId="bedff36119963aae" providerId="LiveId" clId="{81D98CDD-71E7-B643-9F1A-0E8DC705CD63}" dt="2025-07-15T13:28:55.549" v="4557" actId="20577"/>
          <ac:spMkLst>
            <pc:docMk/>
            <pc:sldMk cId="3730443816" sldId="295"/>
            <ac:spMk id="2" creationId="{D295DCC8-52BB-CE15-1A8D-B194F3347F84}"/>
          </ac:spMkLst>
        </pc:spChg>
        <pc:spChg chg="mod">
          <ac:chgData name="健 翁" userId="bedff36119963aae" providerId="LiveId" clId="{81D98CDD-71E7-B643-9F1A-0E8DC705CD63}" dt="2025-07-15T13:35:32.469" v="4671" actId="20577"/>
          <ac:spMkLst>
            <pc:docMk/>
            <pc:sldMk cId="3730443816" sldId="295"/>
            <ac:spMk id="3" creationId="{C0BEDED6-926C-4678-18CF-EACDC4CF3D4B}"/>
          </ac:spMkLst>
        </pc:spChg>
        <pc:spChg chg="add mod">
          <ac:chgData name="健 翁" userId="bedff36119963aae" providerId="LiveId" clId="{81D98CDD-71E7-B643-9F1A-0E8DC705CD63}" dt="2025-07-22T14:47:20.024" v="14507" actId="20577"/>
          <ac:spMkLst>
            <pc:docMk/>
            <pc:sldMk cId="3730443816" sldId="295"/>
            <ac:spMk id="5" creationId="{A31A6149-30EC-1B89-C91B-7B67E2A6581C}"/>
          </ac:spMkLst>
        </pc:spChg>
        <pc:spChg chg="add mod">
          <ac:chgData name="健 翁" userId="bedff36119963aae" providerId="LiveId" clId="{81D98CDD-71E7-B643-9F1A-0E8DC705CD63}" dt="2025-07-18T17:12:18.041" v="12410" actId="14100"/>
          <ac:spMkLst>
            <pc:docMk/>
            <pc:sldMk cId="3730443816" sldId="295"/>
            <ac:spMk id="7" creationId="{E99CDC63-E850-62EA-A4DD-D61254FA7EE2}"/>
          </ac:spMkLst>
        </pc:spChg>
        <pc:spChg chg="add mod">
          <ac:chgData name="健 翁" userId="bedff36119963aae" providerId="LiveId" clId="{81D98CDD-71E7-B643-9F1A-0E8DC705CD63}" dt="2025-07-18T17:12:26.916" v="12412" actId="1076"/>
          <ac:spMkLst>
            <pc:docMk/>
            <pc:sldMk cId="3730443816" sldId="295"/>
            <ac:spMk id="8" creationId="{E58204D8-F709-0FE7-1BDD-C2EABE75B68E}"/>
          </ac:spMkLst>
        </pc:spChg>
        <pc:spChg chg="add mod">
          <ac:chgData name="健 翁" userId="bedff36119963aae" providerId="LiveId" clId="{81D98CDD-71E7-B643-9F1A-0E8DC705CD63}" dt="2025-07-18T17:12:30.498" v="12413" actId="1076"/>
          <ac:spMkLst>
            <pc:docMk/>
            <pc:sldMk cId="3730443816" sldId="295"/>
            <ac:spMk id="9" creationId="{21EDB9D8-CCD7-CFAE-740A-E8AC614CFD30}"/>
          </ac:spMkLst>
        </pc:spChg>
        <pc:spChg chg="add mod">
          <ac:chgData name="健 翁" userId="bedff36119963aae" providerId="LiveId" clId="{81D98CDD-71E7-B643-9F1A-0E8DC705CD63}" dt="2025-07-18T17:12:35.349" v="12414" actId="1076"/>
          <ac:spMkLst>
            <pc:docMk/>
            <pc:sldMk cId="3730443816" sldId="295"/>
            <ac:spMk id="10" creationId="{BB3B3507-CB6B-92C7-175A-0FA8314155B3}"/>
          </ac:spMkLst>
        </pc:spChg>
        <pc:spChg chg="add mod">
          <ac:chgData name="健 翁" userId="bedff36119963aae" providerId="LiveId" clId="{81D98CDD-71E7-B643-9F1A-0E8DC705CD63}" dt="2025-07-18T17:12:42.612" v="12416" actId="1076"/>
          <ac:spMkLst>
            <pc:docMk/>
            <pc:sldMk cId="3730443816" sldId="295"/>
            <ac:spMk id="11" creationId="{C41F33EA-55BE-62F3-8039-AA1409D6E191}"/>
          </ac:spMkLst>
        </pc:spChg>
        <pc:spChg chg="add mod">
          <ac:chgData name="健 翁" userId="bedff36119963aae" providerId="LiveId" clId="{81D98CDD-71E7-B643-9F1A-0E8DC705CD63}" dt="2025-07-18T17:12:52.446" v="12419" actId="1076"/>
          <ac:spMkLst>
            <pc:docMk/>
            <pc:sldMk cId="3730443816" sldId="295"/>
            <ac:spMk id="12" creationId="{3BF96112-1663-5A8D-0E57-9B7F347D3D07}"/>
          </ac:spMkLst>
        </pc:spChg>
        <pc:spChg chg="add mod">
          <ac:chgData name="健 翁" userId="bedff36119963aae" providerId="LiveId" clId="{81D98CDD-71E7-B643-9F1A-0E8DC705CD63}" dt="2025-07-18T17:12:57.442" v="12420" actId="1076"/>
          <ac:spMkLst>
            <pc:docMk/>
            <pc:sldMk cId="3730443816" sldId="295"/>
            <ac:spMk id="14" creationId="{DEDFE337-D808-DA14-F25A-C791906E3E9E}"/>
          </ac:spMkLst>
        </pc:spChg>
        <pc:spChg chg="add mod">
          <ac:chgData name="健 翁" userId="bedff36119963aae" providerId="LiveId" clId="{81D98CDD-71E7-B643-9F1A-0E8DC705CD63}" dt="2025-07-18T17:12:38.162" v="12415" actId="1076"/>
          <ac:spMkLst>
            <pc:docMk/>
            <pc:sldMk cId="3730443816" sldId="295"/>
            <ac:spMk id="16" creationId="{5C01C09D-5154-9E69-C65E-696AD40410DB}"/>
          </ac:spMkLst>
        </pc:spChg>
        <pc:spChg chg="add mod">
          <ac:chgData name="健 翁" userId="bedff36119963aae" providerId="LiveId" clId="{81D98CDD-71E7-B643-9F1A-0E8DC705CD63}" dt="2025-07-18T17:13:03.646" v="12422" actId="1076"/>
          <ac:spMkLst>
            <pc:docMk/>
            <pc:sldMk cId="3730443816" sldId="295"/>
            <ac:spMk id="17" creationId="{829F7372-FCEC-9A86-3E12-9D6D2A3765AE}"/>
          </ac:spMkLst>
        </pc:spChg>
        <pc:spChg chg="add mod">
          <ac:chgData name="健 翁" userId="bedff36119963aae" providerId="LiveId" clId="{81D98CDD-71E7-B643-9F1A-0E8DC705CD63}" dt="2025-07-18T17:13:01.444" v="12421" actId="1076"/>
          <ac:spMkLst>
            <pc:docMk/>
            <pc:sldMk cId="3730443816" sldId="295"/>
            <ac:spMk id="18" creationId="{AC00DF26-7DB8-07DA-E494-390D5659C15E}"/>
          </ac:spMkLst>
        </pc:spChg>
        <pc:spChg chg="add mod">
          <ac:chgData name="健 翁" userId="bedff36119963aae" providerId="LiveId" clId="{81D98CDD-71E7-B643-9F1A-0E8DC705CD63}" dt="2025-07-18T17:13:10.251" v="12424" actId="1076"/>
          <ac:spMkLst>
            <pc:docMk/>
            <pc:sldMk cId="3730443816" sldId="295"/>
            <ac:spMk id="20" creationId="{39C51042-350F-2F67-0D80-F221E52E24C1}"/>
          </ac:spMkLst>
        </pc:spChg>
        <pc:spChg chg="add mod">
          <ac:chgData name="健 翁" userId="bedff36119963aae" providerId="LiveId" clId="{81D98CDD-71E7-B643-9F1A-0E8DC705CD63}" dt="2025-07-18T17:13:29.995" v="12435" actId="1076"/>
          <ac:spMkLst>
            <pc:docMk/>
            <pc:sldMk cId="3730443816" sldId="295"/>
            <ac:spMk id="21" creationId="{76D29CF1-F1D7-6081-FF7F-1AC3F788FBF2}"/>
          </ac:spMkLst>
        </pc:spChg>
        <pc:picChg chg="add mod">
          <ac:chgData name="健 翁" userId="bedff36119963aae" providerId="LiveId" clId="{81D98CDD-71E7-B643-9F1A-0E8DC705CD63}" dt="2025-07-16T11:50:16.202" v="6065" actId="1076"/>
          <ac:picMkLst>
            <pc:docMk/>
            <pc:sldMk cId="3730443816" sldId="295"/>
            <ac:picMk id="6" creationId="{A5B13FA4-3BB7-EFBB-FC0E-9F32B1E962A5}"/>
          </ac:picMkLst>
        </pc:picChg>
        <pc:cxnChg chg="add mod">
          <ac:chgData name="健 翁" userId="bedff36119963aae" providerId="LiveId" clId="{81D98CDD-71E7-B643-9F1A-0E8DC705CD63}" dt="2025-07-18T17:12:22.317" v="12411" actId="1076"/>
          <ac:cxnSpMkLst>
            <pc:docMk/>
            <pc:sldMk cId="3730443816" sldId="295"/>
            <ac:cxnSpMk id="13" creationId="{FD922D44-0776-4DA8-FC83-EE97DCD576D4}"/>
          </ac:cxnSpMkLst>
        </pc:cxnChg>
        <pc:cxnChg chg="add mod">
          <ac:chgData name="健 翁" userId="bedff36119963aae" providerId="LiveId" clId="{81D98CDD-71E7-B643-9F1A-0E8DC705CD63}" dt="2025-07-18T17:12:45.687" v="12417" actId="1076"/>
          <ac:cxnSpMkLst>
            <pc:docMk/>
            <pc:sldMk cId="3730443816" sldId="295"/>
            <ac:cxnSpMk id="15" creationId="{94D8BDA8-1C04-803D-901D-C6EC4B20E5A7}"/>
          </ac:cxnSpMkLst>
        </pc:cxnChg>
        <pc:cxnChg chg="add mod">
          <ac:chgData name="健 翁" userId="bedff36119963aae" providerId="LiveId" clId="{81D98CDD-71E7-B643-9F1A-0E8DC705CD63}" dt="2025-07-18T17:13:06.669" v="12423" actId="1076"/>
          <ac:cxnSpMkLst>
            <pc:docMk/>
            <pc:sldMk cId="3730443816" sldId="295"/>
            <ac:cxnSpMk id="19" creationId="{C05281C7-C55A-9422-A178-BB1793C20193}"/>
          </ac:cxnSpMkLst>
        </pc:cxnChg>
      </pc:sldChg>
      <pc:sldChg chg="del">
        <pc:chgData name="健 翁" userId="bedff36119963aae" providerId="LiveId" clId="{81D98CDD-71E7-B643-9F1A-0E8DC705CD63}" dt="2025-07-13T11:03:32.597" v="190" actId="2696"/>
        <pc:sldMkLst>
          <pc:docMk/>
          <pc:sldMk cId="1139930095" sldId="296"/>
        </pc:sldMkLst>
      </pc:sldChg>
      <pc:sldChg chg="addSp modSp add mod">
        <pc:chgData name="健 翁" userId="bedff36119963aae" providerId="LiveId" clId="{81D98CDD-71E7-B643-9F1A-0E8DC705CD63}" dt="2025-07-24T02:03:28.478" v="15627" actId="1076"/>
        <pc:sldMkLst>
          <pc:docMk/>
          <pc:sldMk cId="2766724417" sldId="296"/>
        </pc:sldMkLst>
        <pc:spChg chg="mod">
          <ac:chgData name="健 翁" userId="bedff36119963aae" providerId="LiveId" clId="{81D98CDD-71E7-B643-9F1A-0E8DC705CD63}" dt="2025-07-15T13:28:30.847" v="4513" actId="20577"/>
          <ac:spMkLst>
            <pc:docMk/>
            <pc:sldMk cId="2766724417" sldId="296"/>
            <ac:spMk id="3" creationId="{90F5241A-C5D5-23A2-570E-A057F0DA2233}"/>
          </ac:spMkLst>
        </pc:spChg>
        <pc:spChg chg="add">
          <ac:chgData name="健 翁" userId="bedff36119963aae" providerId="LiveId" clId="{81D98CDD-71E7-B643-9F1A-0E8DC705CD63}" dt="2025-07-24T02:02:10.193" v="15616"/>
          <ac:spMkLst>
            <pc:docMk/>
            <pc:sldMk cId="2766724417" sldId="296"/>
            <ac:spMk id="6" creationId="{7C63849C-F9B5-2868-6D7F-ABB6F4004FBF}"/>
          </ac:spMkLst>
        </pc:spChg>
        <pc:spChg chg="add mod">
          <ac:chgData name="健 翁" userId="bedff36119963aae" providerId="LiveId" clId="{81D98CDD-71E7-B643-9F1A-0E8DC705CD63}" dt="2025-07-24T02:02:13.572" v="15617"/>
          <ac:spMkLst>
            <pc:docMk/>
            <pc:sldMk cId="2766724417" sldId="296"/>
            <ac:spMk id="7" creationId="{AD559219-93BE-065F-F1A0-63469E28C331}"/>
          </ac:spMkLst>
        </pc:spChg>
        <pc:picChg chg="add mod">
          <ac:chgData name="健 翁" userId="bedff36119963aae" providerId="LiveId" clId="{81D98CDD-71E7-B643-9F1A-0E8DC705CD63}" dt="2025-07-24T02:03:28.478" v="15627" actId="1076"/>
          <ac:picMkLst>
            <pc:docMk/>
            <pc:sldMk cId="2766724417" sldId="296"/>
            <ac:picMk id="5" creationId="{C02A6A79-731F-B229-4CBF-B6B289C37BFB}"/>
          </ac:picMkLst>
        </pc:picChg>
        <pc:picChg chg="add mod">
          <ac:chgData name="健 翁" userId="bedff36119963aae" providerId="LiveId" clId="{81D98CDD-71E7-B643-9F1A-0E8DC705CD63}" dt="2025-07-24T02:03:22.557" v="15626" actId="1076"/>
          <ac:picMkLst>
            <pc:docMk/>
            <pc:sldMk cId="2766724417" sldId="296"/>
            <ac:picMk id="8" creationId="{E6B7794D-B127-BF1E-3442-3956CF51B50D}"/>
          </ac:picMkLst>
        </pc:picChg>
      </pc:sldChg>
      <pc:sldChg chg="addSp delSp modSp new mod">
        <pc:chgData name="健 翁" userId="bedff36119963aae" providerId="LiveId" clId="{81D98CDD-71E7-B643-9F1A-0E8DC705CD63}" dt="2025-07-22T14:47:23.943" v="14509" actId="20577"/>
        <pc:sldMkLst>
          <pc:docMk/>
          <pc:sldMk cId="810463276" sldId="297"/>
        </pc:sldMkLst>
        <pc:spChg chg="mod">
          <ac:chgData name="健 翁" userId="bedff36119963aae" providerId="LiveId" clId="{81D98CDD-71E7-B643-9F1A-0E8DC705CD63}" dt="2025-07-15T13:35:58.570" v="4686" actId="403"/>
          <ac:spMkLst>
            <pc:docMk/>
            <pc:sldMk cId="810463276" sldId="297"/>
            <ac:spMk id="2" creationId="{5B5C1B8D-5ECA-B28C-68A4-4825FFE90647}"/>
          </ac:spMkLst>
        </pc:spChg>
        <pc:spChg chg="mod">
          <ac:chgData name="健 翁" userId="bedff36119963aae" providerId="LiveId" clId="{81D98CDD-71E7-B643-9F1A-0E8DC705CD63}" dt="2025-07-15T13:44:25.042" v="4753" actId="403"/>
          <ac:spMkLst>
            <pc:docMk/>
            <pc:sldMk cId="810463276" sldId="297"/>
            <ac:spMk id="3" creationId="{F6C04528-0408-5921-7F10-0D8019E349C2}"/>
          </ac:spMkLst>
        </pc:spChg>
        <pc:spChg chg="add mod">
          <ac:chgData name="健 翁" userId="bedff36119963aae" providerId="LiveId" clId="{81D98CDD-71E7-B643-9F1A-0E8DC705CD63}" dt="2025-07-15T13:36:55.732" v="4716" actId="14100"/>
          <ac:spMkLst>
            <pc:docMk/>
            <pc:sldMk cId="810463276" sldId="297"/>
            <ac:spMk id="6" creationId="{48E19D2D-F736-8257-C7BD-4020A1FE8304}"/>
          </ac:spMkLst>
        </pc:spChg>
        <pc:spChg chg="add mod">
          <ac:chgData name="健 翁" userId="bedff36119963aae" providerId="LiveId" clId="{81D98CDD-71E7-B643-9F1A-0E8DC705CD63}" dt="2025-07-22T14:47:23.943" v="14509" actId="20577"/>
          <ac:spMkLst>
            <pc:docMk/>
            <pc:sldMk cId="810463276" sldId="297"/>
            <ac:spMk id="7" creationId="{71BB5107-AE55-C04D-9B8E-7DDDE541FE43}"/>
          </ac:spMkLst>
        </pc:spChg>
        <pc:spChg chg="add mod">
          <ac:chgData name="健 翁" userId="bedff36119963aae" providerId="LiveId" clId="{81D98CDD-71E7-B643-9F1A-0E8DC705CD63}" dt="2025-07-22T08:36:14.646" v="13598"/>
          <ac:spMkLst>
            <pc:docMk/>
            <pc:sldMk cId="810463276" sldId="297"/>
            <ac:spMk id="8" creationId="{76CFFE4E-5269-F321-3620-27BAC2515A36}"/>
          </ac:spMkLst>
        </pc:spChg>
        <pc:picChg chg="add mod">
          <ac:chgData name="健 翁" userId="bedff36119963aae" providerId="LiveId" clId="{81D98CDD-71E7-B643-9F1A-0E8DC705CD63}" dt="2025-07-15T13:44:10.373" v="4718" actId="1076"/>
          <ac:picMkLst>
            <pc:docMk/>
            <pc:sldMk cId="810463276" sldId="297"/>
            <ac:picMk id="5" creationId="{F83D9C59-0950-B4B7-9C91-EE743927A5F5}"/>
          </ac:picMkLst>
        </pc:picChg>
      </pc:sldChg>
      <pc:sldChg chg="del">
        <pc:chgData name="健 翁" userId="bedff36119963aae" providerId="LiveId" clId="{81D98CDD-71E7-B643-9F1A-0E8DC705CD63}" dt="2025-07-13T11:03:32.555" v="178" actId="2696"/>
        <pc:sldMkLst>
          <pc:docMk/>
          <pc:sldMk cId="1668426669" sldId="297"/>
        </pc:sldMkLst>
      </pc:sldChg>
      <pc:sldChg chg="addSp delSp modSp new mod">
        <pc:chgData name="健 翁" userId="bedff36119963aae" providerId="LiveId" clId="{81D98CDD-71E7-B643-9F1A-0E8DC705CD63}" dt="2025-07-25T08:16:44.681" v="16108" actId="1036"/>
        <pc:sldMkLst>
          <pc:docMk/>
          <pc:sldMk cId="570791904" sldId="298"/>
        </pc:sldMkLst>
        <pc:spChg chg="mod">
          <ac:chgData name="健 翁" userId="bedff36119963aae" providerId="LiveId" clId="{81D98CDD-71E7-B643-9F1A-0E8DC705CD63}" dt="2025-07-16T11:01:17.393" v="5208" actId="20577"/>
          <ac:spMkLst>
            <pc:docMk/>
            <pc:sldMk cId="570791904" sldId="298"/>
            <ac:spMk id="2" creationId="{474AEA8A-DBAA-A657-F6AD-8C3BD713268D}"/>
          </ac:spMkLst>
        </pc:spChg>
        <pc:spChg chg="add del mod">
          <ac:chgData name="健 翁" userId="bedff36119963aae" providerId="LiveId" clId="{81D98CDD-71E7-B643-9F1A-0E8DC705CD63}" dt="2025-07-16T11:01:42.290" v="5270" actId="14100"/>
          <ac:spMkLst>
            <pc:docMk/>
            <pc:sldMk cId="570791904" sldId="298"/>
            <ac:spMk id="3" creationId="{B591FDA6-742C-C1CE-91F1-76CC804355EF}"/>
          </ac:spMkLst>
        </pc:spChg>
        <pc:spChg chg="add mod">
          <ac:chgData name="健 翁" userId="bedff36119963aae" providerId="LiveId" clId="{81D98CDD-71E7-B643-9F1A-0E8DC705CD63}" dt="2025-07-22T08:50:16.066" v="13655" actId="1076"/>
          <ac:spMkLst>
            <pc:docMk/>
            <pc:sldMk cId="570791904" sldId="298"/>
            <ac:spMk id="5" creationId="{F2A99BE6-3199-A576-B047-7EB3F816C866}"/>
          </ac:spMkLst>
        </pc:spChg>
        <pc:spChg chg="add mod">
          <ac:chgData name="健 翁" userId="bedff36119963aae" providerId="LiveId" clId="{81D98CDD-71E7-B643-9F1A-0E8DC705CD63}" dt="2025-07-22T08:50:16.066" v="13655" actId="1076"/>
          <ac:spMkLst>
            <pc:docMk/>
            <pc:sldMk cId="570791904" sldId="298"/>
            <ac:spMk id="6" creationId="{AC1B73DB-2E81-4814-1F07-08CD54CB5E85}"/>
          </ac:spMkLst>
        </pc:spChg>
        <pc:spChg chg="add mod">
          <ac:chgData name="健 翁" userId="bedff36119963aae" providerId="LiveId" clId="{81D98CDD-71E7-B643-9F1A-0E8DC705CD63}" dt="2025-07-25T08:16:44.681" v="16108" actId="1036"/>
          <ac:spMkLst>
            <pc:docMk/>
            <pc:sldMk cId="570791904" sldId="298"/>
            <ac:spMk id="8" creationId="{40838761-3D88-81B1-4186-5D48C84BDAC1}"/>
          </ac:spMkLst>
        </pc:spChg>
        <pc:picChg chg="add mod">
          <ac:chgData name="健 翁" userId="bedff36119963aae" providerId="LiveId" clId="{81D98CDD-71E7-B643-9F1A-0E8DC705CD63}" dt="2025-07-16T10:58:48.567" v="5096" actId="1076"/>
          <ac:picMkLst>
            <pc:docMk/>
            <pc:sldMk cId="570791904" sldId="298"/>
            <ac:picMk id="7" creationId="{92743845-DE8D-CBF7-134F-7EF9182F2A30}"/>
          </ac:picMkLst>
        </pc:picChg>
      </pc:sldChg>
      <pc:sldChg chg="addSp modSp new mod">
        <pc:chgData name="健 翁" userId="bedff36119963aae" providerId="LiveId" clId="{81D98CDD-71E7-B643-9F1A-0E8DC705CD63}" dt="2025-07-16T11:27:57.687" v="5576" actId="14100"/>
        <pc:sldMkLst>
          <pc:docMk/>
          <pc:sldMk cId="3198490352" sldId="299"/>
        </pc:sldMkLst>
        <pc:spChg chg="mod">
          <ac:chgData name="健 翁" userId="bedff36119963aae" providerId="LiveId" clId="{81D98CDD-71E7-B643-9F1A-0E8DC705CD63}" dt="2025-07-16T11:19:48.121" v="5528" actId="1076"/>
          <ac:spMkLst>
            <pc:docMk/>
            <pc:sldMk cId="3198490352" sldId="299"/>
            <ac:spMk id="2" creationId="{3254F13F-3BE3-568D-B29E-1E18DBCBBF66}"/>
          </ac:spMkLst>
        </pc:spChg>
        <pc:spChg chg="mod">
          <ac:chgData name="健 翁" userId="bedff36119963aae" providerId="LiveId" clId="{81D98CDD-71E7-B643-9F1A-0E8DC705CD63}" dt="2025-07-16T11:27:57.687" v="5576" actId="14100"/>
          <ac:spMkLst>
            <pc:docMk/>
            <pc:sldMk cId="3198490352" sldId="299"/>
            <ac:spMk id="3" creationId="{5987E800-C682-4DEC-B3D9-325106EBDD5B}"/>
          </ac:spMkLst>
        </pc:spChg>
        <pc:picChg chg="add mod">
          <ac:chgData name="健 翁" userId="bedff36119963aae" providerId="LiveId" clId="{81D98CDD-71E7-B643-9F1A-0E8DC705CD63}" dt="2025-07-16T11:20:08.532" v="5552" actId="1076"/>
          <ac:picMkLst>
            <pc:docMk/>
            <pc:sldMk cId="3198490352" sldId="299"/>
            <ac:picMk id="5" creationId="{7D918118-CD78-F683-D0A2-F462C4AD4599}"/>
          </ac:picMkLst>
        </pc:picChg>
      </pc:sldChg>
      <pc:sldChg chg="addSp delSp modSp add mod modNotesTx">
        <pc:chgData name="健 翁" userId="bedff36119963aae" providerId="LiveId" clId="{81D98CDD-71E7-B643-9F1A-0E8DC705CD63}" dt="2025-07-22T08:37:25.122" v="13602" actId="14100"/>
        <pc:sldMkLst>
          <pc:docMk/>
          <pc:sldMk cId="3382481137" sldId="300"/>
        </pc:sldMkLst>
        <pc:spChg chg="mod">
          <ac:chgData name="健 翁" userId="bedff36119963aae" providerId="LiveId" clId="{81D98CDD-71E7-B643-9F1A-0E8DC705CD63}" dt="2025-07-16T11:01:56.261" v="5277" actId="20577"/>
          <ac:spMkLst>
            <pc:docMk/>
            <pc:sldMk cId="3382481137" sldId="300"/>
            <ac:spMk id="2" creationId="{39467948-480F-33BC-55A3-A2A2492D5FDB}"/>
          </ac:spMkLst>
        </pc:spChg>
        <pc:spChg chg="mod">
          <ac:chgData name="健 翁" userId="bedff36119963aae" providerId="LiveId" clId="{81D98CDD-71E7-B643-9F1A-0E8DC705CD63}" dt="2025-07-16T11:03:02.202" v="5385" actId="14100"/>
          <ac:spMkLst>
            <pc:docMk/>
            <pc:sldMk cId="3382481137" sldId="300"/>
            <ac:spMk id="3" creationId="{A4252C46-E8DA-56DE-1BDA-7C7ABE9F5B2F}"/>
          </ac:spMkLst>
        </pc:spChg>
        <pc:picChg chg="add mod">
          <ac:chgData name="健 翁" userId="bedff36119963aae" providerId="LiveId" clId="{81D98CDD-71E7-B643-9F1A-0E8DC705CD63}" dt="2025-07-22T08:37:25.122" v="13602" actId="14100"/>
          <ac:picMkLst>
            <pc:docMk/>
            <pc:sldMk cId="3382481137" sldId="300"/>
            <ac:picMk id="5" creationId="{942BF68B-B889-AC88-3B17-1054BD43EF73}"/>
          </ac:picMkLst>
        </pc:picChg>
        <pc:picChg chg="add mod">
          <ac:chgData name="健 翁" userId="bedff36119963aae" providerId="LiveId" clId="{81D98CDD-71E7-B643-9F1A-0E8DC705CD63}" dt="2025-07-22T08:37:22.022" v="13601" actId="1076"/>
          <ac:picMkLst>
            <pc:docMk/>
            <pc:sldMk cId="3382481137" sldId="300"/>
            <ac:picMk id="6" creationId="{9F85B19A-0659-5B24-D232-2A951F8AD3AF}"/>
          </ac:picMkLst>
        </pc:picChg>
      </pc:sldChg>
      <pc:sldChg chg="addSp delSp modSp new mod">
        <pc:chgData name="健 翁" userId="bedff36119963aae" providerId="LiveId" clId="{81D98CDD-71E7-B643-9F1A-0E8DC705CD63}" dt="2025-07-22T08:50:33.319" v="13658" actId="478"/>
        <pc:sldMkLst>
          <pc:docMk/>
          <pc:sldMk cId="3979103764" sldId="301"/>
        </pc:sldMkLst>
        <pc:spChg chg="mod">
          <ac:chgData name="健 翁" userId="bedff36119963aae" providerId="LiveId" clId="{81D98CDD-71E7-B643-9F1A-0E8DC705CD63}" dt="2025-07-16T11:31:35.365" v="5658" actId="255"/>
          <ac:spMkLst>
            <pc:docMk/>
            <pc:sldMk cId="3979103764" sldId="301"/>
            <ac:spMk id="2" creationId="{DF925B04-60F1-07D4-ACAC-DC89E19DE7D0}"/>
          </ac:spMkLst>
        </pc:spChg>
        <pc:spChg chg="mod">
          <ac:chgData name="健 翁" userId="bedff36119963aae" providerId="LiveId" clId="{81D98CDD-71E7-B643-9F1A-0E8DC705CD63}" dt="2025-07-16T11:31:59.078" v="5733" actId="14100"/>
          <ac:spMkLst>
            <pc:docMk/>
            <pc:sldMk cId="3979103764" sldId="301"/>
            <ac:spMk id="3" creationId="{197EB6AD-E259-59CE-8774-7CD6F1C9E749}"/>
          </ac:spMkLst>
        </pc:spChg>
        <pc:spChg chg="add mod">
          <ac:chgData name="健 翁" userId="bedff36119963aae" providerId="LiveId" clId="{81D98CDD-71E7-B643-9F1A-0E8DC705CD63}" dt="2025-07-16T11:32:20.888" v="5767" actId="20577"/>
          <ac:spMkLst>
            <pc:docMk/>
            <pc:sldMk cId="3979103764" sldId="301"/>
            <ac:spMk id="6" creationId="{4908292F-8FFA-9FB3-F514-0D02C53088A5}"/>
          </ac:spMkLst>
        </pc:spChg>
        <pc:spChg chg="add mod">
          <ac:chgData name="健 翁" userId="bedff36119963aae" providerId="LiveId" clId="{81D98CDD-71E7-B643-9F1A-0E8DC705CD63}" dt="2025-07-16T11:47:43.121" v="5973" actId="1076"/>
          <ac:spMkLst>
            <pc:docMk/>
            <pc:sldMk cId="3979103764" sldId="301"/>
            <ac:spMk id="7" creationId="{5113F05A-AFF9-626C-9ED5-06C3145C1183}"/>
          </ac:spMkLst>
        </pc:spChg>
        <pc:spChg chg="add mod">
          <ac:chgData name="健 翁" userId="bedff36119963aae" providerId="LiveId" clId="{81D98CDD-71E7-B643-9F1A-0E8DC705CD63}" dt="2025-07-16T11:48:12.233" v="6062" actId="1076"/>
          <ac:spMkLst>
            <pc:docMk/>
            <pc:sldMk cId="3979103764" sldId="301"/>
            <ac:spMk id="8" creationId="{716540BD-1FEC-0BC8-7A61-E2A746201997}"/>
          </ac:spMkLst>
        </pc:spChg>
        <pc:spChg chg="add mod">
          <ac:chgData name="健 翁" userId="bedff36119963aae" providerId="LiveId" clId="{81D98CDD-71E7-B643-9F1A-0E8DC705CD63}" dt="2025-07-22T08:50:27.834" v="13657"/>
          <ac:spMkLst>
            <pc:docMk/>
            <pc:sldMk cId="3979103764" sldId="301"/>
            <ac:spMk id="9" creationId="{5431B1B4-0969-5E0D-DEE1-E4976639B087}"/>
          </ac:spMkLst>
        </pc:spChg>
        <pc:spChg chg="add mod">
          <ac:chgData name="健 翁" userId="bedff36119963aae" providerId="LiveId" clId="{81D98CDD-71E7-B643-9F1A-0E8DC705CD63}" dt="2025-07-22T08:50:27.834" v="13657"/>
          <ac:spMkLst>
            <pc:docMk/>
            <pc:sldMk cId="3979103764" sldId="301"/>
            <ac:spMk id="10" creationId="{41790A99-28D8-BA9D-EC3A-9485B6A4BB90}"/>
          </ac:spMkLst>
        </pc:spChg>
        <pc:spChg chg="add mod">
          <ac:chgData name="健 翁" userId="bedff36119963aae" providerId="LiveId" clId="{81D98CDD-71E7-B643-9F1A-0E8DC705CD63}" dt="2025-07-22T08:50:27.834" v="13657"/>
          <ac:spMkLst>
            <pc:docMk/>
            <pc:sldMk cId="3979103764" sldId="301"/>
            <ac:spMk id="16" creationId="{1901A286-85F6-91DB-B45F-A215C2F93AC7}"/>
          </ac:spMkLst>
        </pc:spChg>
        <pc:picChg chg="add mod">
          <ac:chgData name="健 翁" userId="bedff36119963aae" providerId="LiveId" clId="{81D98CDD-71E7-B643-9F1A-0E8DC705CD63}" dt="2025-07-22T08:50:27.262" v="13656" actId="1076"/>
          <ac:picMkLst>
            <pc:docMk/>
            <pc:sldMk cId="3979103764" sldId="301"/>
            <ac:picMk id="5" creationId="{466582D4-9168-1875-5440-6D9E758C80A7}"/>
          </ac:picMkLst>
        </pc:picChg>
      </pc:sldChg>
      <pc:sldChg chg="addSp delSp modSp new mod">
        <pc:chgData name="健 翁" userId="bedff36119963aae" providerId="LiveId" clId="{81D98CDD-71E7-B643-9F1A-0E8DC705CD63}" dt="2025-07-22T08:50:38.959" v="13659" actId="1076"/>
        <pc:sldMkLst>
          <pc:docMk/>
          <pc:sldMk cId="828277869" sldId="302"/>
        </pc:sldMkLst>
        <pc:spChg chg="mod">
          <ac:chgData name="健 翁" userId="bedff36119963aae" providerId="LiveId" clId="{81D98CDD-71E7-B643-9F1A-0E8DC705CD63}" dt="2025-07-16T12:03:58.434" v="6707" actId="1076"/>
          <ac:spMkLst>
            <pc:docMk/>
            <pc:sldMk cId="828277869" sldId="302"/>
            <ac:spMk id="2" creationId="{62DBED61-96AF-0303-AF42-26DF8D899AD3}"/>
          </ac:spMkLst>
        </pc:spChg>
        <pc:spChg chg="add del mod">
          <ac:chgData name="健 翁" userId="bedff36119963aae" providerId="LiveId" clId="{81D98CDD-71E7-B643-9F1A-0E8DC705CD63}" dt="2025-07-16T12:03:50.802" v="6705" actId="1076"/>
          <ac:spMkLst>
            <pc:docMk/>
            <pc:sldMk cId="828277869" sldId="302"/>
            <ac:spMk id="3" creationId="{815849E5-BDD1-249C-65E6-2C0179AEE8B6}"/>
          </ac:spMkLst>
        </pc:spChg>
        <pc:picChg chg="add mod">
          <ac:chgData name="健 翁" userId="bedff36119963aae" providerId="LiveId" clId="{81D98CDD-71E7-B643-9F1A-0E8DC705CD63}" dt="2025-07-16T12:03:54.464" v="6706" actId="1076"/>
          <ac:picMkLst>
            <pc:docMk/>
            <pc:sldMk cId="828277869" sldId="302"/>
            <ac:picMk id="13" creationId="{23A1A138-3970-3CAE-90CF-E6946BA4D1C1}"/>
          </ac:picMkLst>
        </pc:picChg>
        <pc:picChg chg="add mod">
          <ac:chgData name="健 翁" userId="bedff36119963aae" providerId="LiveId" clId="{81D98CDD-71E7-B643-9F1A-0E8DC705CD63}" dt="2025-07-22T08:50:38.959" v="13659" actId="1076"/>
          <ac:picMkLst>
            <pc:docMk/>
            <pc:sldMk cId="828277869" sldId="302"/>
            <ac:picMk id="14" creationId="{6232A488-FCED-82A5-0202-662FF35ACEC9}"/>
          </ac:picMkLst>
        </pc:picChg>
      </pc:sldChg>
      <pc:sldChg chg="addSp delSp modSp new mod">
        <pc:chgData name="健 翁" userId="bedff36119963aae" providerId="LiveId" clId="{81D98CDD-71E7-B643-9F1A-0E8DC705CD63}" dt="2025-07-22T14:48:38.072" v="14598" actId="20577"/>
        <pc:sldMkLst>
          <pc:docMk/>
          <pc:sldMk cId="1485329573" sldId="303"/>
        </pc:sldMkLst>
        <pc:spChg chg="mod">
          <ac:chgData name="健 翁" userId="bedff36119963aae" providerId="LiveId" clId="{81D98CDD-71E7-B643-9F1A-0E8DC705CD63}" dt="2025-07-16T11:52:57.769" v="6189" actId="20577"/>
          <ac:spMkLst>
            <pc:docMk/>
            <pc:sldMk cId="1485329573" sldId="303"/>
            <ac:spMk id="2" creationId="{F749679A-2AEC-A294-C948-87F4F41C83A4}"/>
          </ac:spMkLst>
        </pc:spChg>
        <pc:spChg chg="mod">
          <ac:chgData name="健 翁" userId="bedff36119963aae" providerId="LiveId" clId="{81D98CDD-71E7-B643-9F1A-0E8DC705CD63}" dt="2025-07-22T14:48:38.072" v="14598" actId="20577"/>
          <ac:spMkLst>
            <pc:docMk/>
            <pc:sldMk cId="1485329573" sldId="303"/>
            <ac:spMk id="3" creationId="{B082F1AC-0A14-24B8-33E5-1AD60E41E75C}"/>
          </ac:spMkLst>
        </pc:spChg>
        <pc:spChg chg="add mod">
          <ac:chgData name="健 翁" userId="bedff36119963aae" providerId="LiveId" clId="{81D98CDD-71E7-B643-9F1A-0E8DC705CD63}" dt="2025-07-22T14:47:52.174" v="14526" actId="1037"/>
          <ac:spMkLst>
            <pc:docMk/>
            <pc:sldMk cId="1485329573" sldId="303"/>
            <ac:spMk id="5" creationId="{B6F010E2-D275-B831-12D4-3D208439C495}"/>
          </ac:spMkLst>
        </pc:spChg>
        <pc:spChg chg="add mod">
          <ac:chgData name="健 翁" userId="bedff36119963aae" providerId="LiveId" clId="{81D98CDD-71E7-B643-9F1A-0E8DC705CD63}" dt="2025-07-16T11:55:44.970" v="6316" actId="1076"/>
          <ac:spMkLst>
            <pc:docMk/>
            <pc:sldMk cId="1485329573" sldId="303"/>
            <ac:spMk id="6" creationId="{ACF515E5-381B-1964-2D38-B81F726A2564}"/>
          </ac:spMkLst>
        </pc:spChg>
        <pc:spChg chg="add mod">
          <ac:chgData name="健 翁" userId="bedff36119963aae" providerId="LiveId" clId="{81D98CDD-71E7-B643-9F1A-0E8DC705CD63}" dt="2025-07-16T11:55:44.970" v="6316" actId="1076"/>
          <ac:spMkLst>
            <pc:docMk/>
            <pc:sldMk cId="1485329573" sldId="303"/>
            <ac:spMk id="7" creationId="{F467BABD-E0A5-46E1-C99E-9F622B533047}"/>
          </ac:spMkLst>
        </pc:spChg>
        <pc:spChg chg="add mod">
          <ac:chgData name="健 翁" userId="bedff36119963aae" providerId="LiveId" clId="{81D98CDD-71E7-B643-9F1A-0E8DC705CD63}" dt="2025-07-16T11:55:44.970" v="6316" actId="1076"/>
          <ac:spMkLst>
            <pc:docMk/>
            <pc:sldMk cId="1485329573" sldId="303"/>
            <ac:spMk id="8" creationId="{2C84CE04-4186-F71C-073E-4426EAF751A1}"/>
          </ac:spMkLst>
        </pc:spChg>
        <pc:spChg chg="add mod">
          <ac:chgData name="健 翁" userId="bedff36119963aae" providerId="LiveId" clId="{81D98CDD-71E7-B643-9F1A-0E8DC705CD63}" dt="2025-07-16T11:55:44.970" v="6316" actId="1076"/>
          <ac:spMkLst>
            <pc:docMk/>
            <pc:sldMk cId="1485329573" sldId="303"/>
            <ac:spMk id="9" creationId="{8BDAC047-E565-192F-D640-8A96471A089C}"/>
          </ac:spMkLst>
        </pc:spChg>
        <pc:spChg chg="add mod">
          <ac:chgData name="健 翁" userId="bedff36119963aae" providerId="LiveId" clId="{81D98CDD-71E7-B643-9F1A-0E8DC705CD63}" dt="2025-07-22T08:52:17.365" v="13679"/>
          <ac:spMkLst>
            <pc:docMk/>
            <pc:sldMk cId="1485329573" sldId="303"/>
            <ac:spMk id="10" creationId="{26C60EBE-0192-1556-AF18-66B5527E08C4}"/>
          </ac:spMkLst>
        </pc:spChg>
        <pc:spChg chg="add mod">
          <ac:chgData name="健 翁" userId="bedff36119963aae" providerId="LiveId" clId="{81D98CDD-71E7-B643-9F1A-0E8DC705CD63}" dt="2025-07-16T11:56:14.253" v="6352" actId="403"/>
          <ac:spMkLst>
            <pc:docMk/>
            <pc:sldMk cId="1485329573" sldId="303"/>
            <ac:spMk id="11" creationId="{AA0B64A6-8969-27EE-FD56-93FFBD33D546}"/>
          </ac:spMkLst>
        </pc:spChg>
        <pc:spChg chg="add mod">
          <ac:chgData name="健 翁" userId="bedff36119963aae" providerId="LiveId" clId="{81D98CDD-71E7-B643-9F1A-0E8DC705CD63}" dt="2025-07-16T11:56:14.253" v="6352" actId="403"/>
          <ac:spMkLst>
            <pc:docMk/>
            <pc:sldMk cId="1485329573" sldId="303"/>
            <ac:spMk id="12" creationId="{E6D79828-0D68-C96E-ECD7-09737506B21E}"/>
          </ac:spMkLst>
        </pc:spChg>
        <pc:spChg chg="add mod">
          <ac:chgData name="健 翁" userId="bedff36119963aae" providerId="LiveId" clId="{81D98CDD-71E7-B643-9F1A-0E8DC705CD63}" dt="2025-07-16T11:56:14.253" v="6352" actId="403"/>
          <ac:spMkLst>
            <pc:docMk/>
            <pc:sldMk cId="1485329573" sldId="303"/>
            <ac:spMk id="13" creationId="{812E8AC4-5A03-0123-2D7C-BA559638C8D2}"/>
          </ac:spMkLst>
        </pc:spChg>
        <pc:spChg chg="add mod">
          <ac:chgData name="健 翁" userId="bedff36119963aae" providerId="LiveId" clId="{81D98CDD-71E7-B643-9F1A-0E8DC705CD63}" dt="2025-07-16T11:56:14.253" v="6352" actId="403"/>
          <ac:spMkLst>
            <pc:docMk/>
            <pc:sldMk cId="1485329573" sldId="303"/>
            <ac:spMk id="14" creationId="{DEB073F3-3B22-43AB-E149-F96702E72839}"/>
          </ac:spMkLst>
        </pc:spChg>
        <pc:spChg chg="add mod">
          <ac:chgData name="健 翁" userId="bedff36119963aae" providerId="LiveId" clId="{81D98CDD-71E7-B643-9F1A-0E8DC705CD63}" dt="2025-07-22T08:52:17.365" v="13679"/>
          <ac:spMkLst>
            <pc:docMk/>
            <pc:sldMk cId="1485329573" sldId="303"/>
            <ac:spMk id="16" creationId="{3282D481-B203-0BC8-D454-A68F516898F9}"/>
          </ac:spMkLst>
        </pc:spChg>
        <pc:spChg chg="add mod">
          <ac:chgData name="健 翁" userId="bedff36119963aae" providerId="LiveId" clId="{81D98CDD-71E7-B643-9F1A-0E8DC705CD63}" dt="2025-07-22T08:52:17.365" v="13679"/>
          <ac:spMkLst>
            <pc:docMk/>
            <pc:sldMk cId="1485329573" sldId="303"/>
            <ac:spMk id="17" creationId="{AEFA9925-9579-51D9-B365-817E7583A597}"/>
          </ac:spMkLst>
        </pc:spChg>
        <pc:spChg chg="add mod">
          <ac:chgData name="健 翁" userId="bedff36119963aae" providerId="LiveId" clId="{81D98CDD-71E7-B643-9F1A-0E8DC705CD63}" dt="2025-07-22T08:52:17.365" v="13679"/>
          <ac:spMkLst>
            <pc:docMk/>
            <pc:sldMk cId="1485329573" sldId="303"/>
            <ac:spMk id="18" creationId="{E91DEEC6-7C91-D5F9-F472-F6BA4937C2CC}"/>
          </ac:spMkLst>
        </pc:spChg>
        <pc:spChg chg="add mod">
          <ac:chgData name="健 翁" userId="bedff36119963aae" providerId="LiveId" clId="{81D98CDD-71E7-B643-9F1A-0E8DC705CD63}" dt="2025-07-22T08:52:17.365" v="13679"/>
          <ac:spMkLst>
            <pc:docMk/>
            <pc:sldMk cId="1485329573" sldId="303"/>
            <ac:spMk id="19" creationId="{BA411217-2239-3A3D-352A-A914D725ECF8}"/>
          </ac:spMkLst>
        </pc:spChg>
        <pc:cxnChg chg="add mod">
          <ac:chgData name="健 翁" userId="bedff36119963aae" providerId="LiveId" clId="{81D98CDD-71E7-B643-9F1A-0E8DC705CD63}" dt="2025-07-22T08:52:17.365" v="13679"/>
          <ac:cxnSpMkLst>
            <pc:docMk/>
            <pc:sldMk cId="1485329573" sldId="303"/>
            <ac:cxnSpMk id="20" creationId="{60913E6D-E3D9-8A79-9C9A-6AFBDB53205C}"/>
          </ac:cxnSpMkLst>
        </pc:cxnChg>
      </pc:sldChg>
      <pc:sldChg chg="addSp delSp modSp new mod">
        <pc:chgData name="健 翁" userId="bedff36119963aae" providerId="LiveId" clId="{81D98CDD-71E7-B643-9F1A-0E8DC705CD63}" dt="2025-07-16T12:02:50.403" v="6588" actId="14100"/>
        <pc:sldMkLst>
          <pc:docMk/>
          <pc:sldMk cId="2871260575" sldId="304"/>
        </pc:sldMkLst>
        <pc:spChg chg="mod">
          <ac:chgData name="健 翁" userId="bedff36119963aae" providerId="LiveId" clId="{81D98CDD-71E7-B643-9F1A-0E8DC705CD63}" dt="2025-07-16T11:57:18.588" v="6405" actId="403"/>
          <ac:spMkLst>
            <pc:docMk/>
            <pc:sldMk cId="2871260575" sldId="304"/>
            <ac:spMk id="2" creationId="{8E1381F8-BC98-6833-466B-4D1B14E89CA3}"/>
          </ac:spMkLst>
        </pc:spChg>
        <pc:spChg chg="mod">
          <ac:chgData name="健 翁" userId="bedff36119963aae" providerId="LiveId" clId="{81D98CDD-71E7-B643-9F1A-0E8DC705CD63}" dt="2025-07-16T12:01:27.256" v="6553" actId="20577"/>
          <ac:spMkLst>
            <pc:docMk/>
            <pc:sldMk cId="2871260575" sldId="304"/>
            <ac:spMk id="3" creationId="{C9761040-D3A0-C34F-E3FB-48F3A937256D}"/>
          </ac:spMkLst>
        </pc:spChg>
        <pc:spChg chg="add mod">
          <ac:chgData name="健 翁" userId="bedff36119963aae" providerId="LiveId" clId="{81D98CDD-71E7-B643-9F1A-0E8DC705CD63}" dt="2025-07-16T11:57:48.025" v="6424" actId="14100"/>
          <ac:spMkLst>
            <pc:docMk/>
            <pc:sldMk cId="2871260575" sldId="304"/>
            <ac:spMk id="5" creationId="{306573C5-037D-5E77-E2A6-8EE8FB314A59}"/>
          </ac:spMkLst>
        </pc:spChg>
        <pc:spChg chg="add mod">
          <ac:chgData name="健 翁" userId="bedff36119963aae" providerId="LiveId" clId="{81D98CDD-71E7-B643-9F1A-0E8DC705CD63}" dt="2025-07-16T11:57:45.411" v="6423" actId="14100"/>
          <ac:spMkLst>
            <pc:docMk/>
            <pc:sldMk cId="2871260575" sldId="304"/>
            <ac:spMk id="6" creationId="{BBDEF775-392B-9A05-10DC-2A7B15F641D5}"/>
          </ac:spMkLst>
        </pc:spChg>
        <pc:spChg chg="add mod">
          <ac:chgData name="健 翁" userId="bedff36119963aae" providerId="LiveId" clId="{81D98CDD-71E7-B643-9F1A-0E8DC705CD63}" dt="2025-07-16T11:57:53.702" v="6433" actId="20577"/>
          <ac:spMkLst>
            <pc:docMk/>
            <pc:sldMk cId="2871260575" sldId="304"/>
            <ac:spMk id="7" creationId="{69E45DB7-9190-BC1E-92F4-B0BFB8B3F596}"/>
          </ac:spMkLst>
        </pc:spChg>
        <pc:spChg chg="add mod">
          <ac:chgData name="健 翁" userId="bedff36119963aae" providerId="LiveId" clId="{81D98CDD-71E7-B643-9F1A-0E8DC705CD63}" dt="2025-07-16T11:57:59.542" v="6437" actId="20577"/>
          <ac:spMkLst>
            <pc:docMk/>
            <pc:sldMk cId="2871260575" sldId="304"/>
            <ac:spMk id="8" creationId="{28ECC3F1-893F-7506-545C-54243924694E}"/>
          </ac:spMkLst>
        </pc:spChg>
        <pc:spChg chg="add mod">
          <ac:chgData name="健 翁" userId="bedff36119963aae" providerId="LiveId" clId="{81D98CDD-71E7-B643-9F1A-0E8DC705CD63}" dt="2025-07-16T11:58:52.146" v="6476" actId="1076"/>
          <ac:spMkLst>
            <pc:docMk/>
            <pc:sldMk cId="2871260575" sldId="304"/>
            <ac:spMk id="9" creationId="{77C7BE8E-6013-7C32-AF30-BF16657682CE}"/>
          </ac:spMkLst>
        </pc:spChg>
        <pc:spChg chg="add mod">
          <ac:chgData name="健 翁" userId="bedff36119963aae" providerId="LiveId" clId="{81D98CDD-71E7-B643-9F1A-0E8DC705CD63}" dt="2025-07-16T12:00:39.979" v="6526" actId="1076"/>
          <ac:spMkLst>
            <pc:docMk/>
            <pc:sldMk cId="2871260575" sldId="304"/>
            <ac:spMk id="10" creationId="{06D2A022-92F4-20E0-334C-BF284D53578F}"/>
          </ac:spMkLst>
        </pc:spChg>
        <pc:spChg chg="add mod">
          <ac:chgData name="健 翁" userId="bedff36119963aae" providerId="LiveId" clId="{81D98CDD-71E7-B643-9F1A-0E8DC705CD63}" dt="2025-07-16T11:58:52.146" v="6476" actId="1076"/>
          <ac:spMkLst>
            <pc:docMk/>
            <pc:sldMk cId="2871260575" sldId="304"/>
            <ac:spMk id="11" creationId="{46951F4C-AE7F-2FC0-4695-F209A921F6B2}"/>
          </ac:spMkLst>
        </pc:spChg>
        <pc:spChg chg="add mod">
          <ac:chgData name="健 翁" userId="bedff36119963aae" providerId="LiveId" clId="{81D98CDD-71E7-B643-9F1A-0E8DC705CD63}" dt="2025-07-16T11:58:52.146" v="6476" actId="1076"/>
          <ac:spMkLst>
            <pc:docMk/>
            <pc:sldMk cId="2871260575" sldId="304"/>
            <ac:spMk id="12" creationId="{F8DD06E5-8074-E005-2ABA-53C2876EDAFE}"/>
          </ac:spMkLst>
        </pc:spChg>
        <pc:spChg chg="add mod">
          <ac:chgData name="健 翁" userId="bedff36119963aae" providerId="LiveId" clId="{81D98CDD-71E7-B643-9F1A-0E8DC705CD63}" dt="2025-07-16T11:58:52.146" v="6476" actId="1076"/>
          <ac:spMkLst>
            <pc:docMk/>
            <pc:sldMk cId="2871260575" sldId="304"/>
            <ac:spMk id="13" creationId="{54DB57DA-4FD3-1DDF-1588-3BC23A7F2686}"/>
          </ac:spMkLst>
        </pc:spChg>
        <pc:spChg chg="add mod">
          <ac:chgData name="健 翁" userId="bedff36119963aae" providerId="LiveId" clId="{81D98CDD-71E7-B643-9F1A-0E8DC705CD63}" dt="2025-07-16T12:01:25.566" v="6552" actId="20577"/>
          <ac:spMkLst>
            <pc:docMk/>
            <pc:sldMk cId="2871260575" sldId="304"/>
            <ac:spMk id="76" creationId="{CEF7B7C1-B8C2-630A-12FA-32139B9EE6D3}"/>
          </ac:spMkLst>
        </pc:spChg>
        <pc:spChg chg="add mod">
          <ac:chgData name="健 翁" userId="bedff36119963aae" providerId="LiveId" clId="{81D98CDD-71E7-B643-9F1A-0E8DC705CD63}" dt="2025-07-16T12:01:35.114" v="6555" actId="1076"/>
          <ac:spMkLst>
            <pc:docMk/>
            <pc:sldMk cId="2871260575" sldId="304"/>
            <ac:spMk id="77" creationId="{2EFCBE18-B13C-1572-2223-71086D5E0D20}"/>
          </ac:spMkLst>
        </pc:spChg>
        <pc:spChg chg="add mod">
          <ac:chgData name="健 翁" userId="bedff36119963aae" providerId="LiveId" clId="{81D98CDD-71E7-B643-9F1A-0E8DC705CD63}" dt="2025-07-16T12:01:35.114" v="6555" actId="1076"/>
          <ac:spMkLst>
            <pc:docMk/>
            <pc:sldMk cId="2871260575" sldId="304"/>
            <ac:spMk id="78" creationId="{C5998C67-51F0-C8C8-BA5D-618B57E9ED7C}"/>
          </ac:spMkLst>
        </pc:spChg>
        <pc:spChg chg="add mod">
          <ac:chgData name="健 翁" userId="bedff36119963aae" providerId="LiveId" clId="{81D98CDD-71E7-B643-9F1A-0E8DC705CD63}" dt="2025-07-16T12:01:35.114" v="6555" actId="1076"/>
          <ac:spMkLst>
            <pc:docMk/>
            <pc:sldMk cId="2871260575" sldId="304"/>
            <ac:spMk id="79" creationId="{D611D363-C8F4-72BF-C48F-25E93D0B5441}"/>
          </ac:spMkLst>
        </pc:spChg>
        <pc:spChg chg="add mod">
          <ac:chgData name="健 翁" userId="bedff36119963aae" providerId="LiveId" clId="{81D98CDD-71E7-B643-9F1A-0E8DC705CD63}" dt="2025-07-16T12:01:35.114" v="6555" actId="1076"/>
          <ac:spMkLst>
            <pc:docMk/>
            <pc:sldMk cId="2871260575" sldId="304"/>
            <ac:spMk id="80" creationId="{8DE7F94C-056F-698C-0D75-FFFEA661B10E}"/>
          </ac:spMkLst>
        </pc:spChg>
        <pc:spChg chg="add mod">
          <ac:chgData name="健 翁" userId="bedff36119963aae" providerId="LiveId" clId="{81D98CDD-71E7-B643-9F1A-0E8DC705CD63}" dt="2025-07-16T12:01:41.006" v="6556" actId="1076"/>
          <ac:spMkLst>
            <pc:docMk/>
            <pc:sldMk cId="2871260575" sldId="304"/>
            <ac:spMk id="81" creationId="{53BF677A-E533-EADF-C32A-5D1D15F4370D}"/>
          </ac:spMkLst>
        </pc:spChg>
        <pc:spChg chg="add mod">
          <ac:chgData name="健 翁" userId="bedff36119963aae" providerId="LiveId" clId="{81D98CDD-71E7-B643-9F1A-0E8DC705CD63}" dt="2025-07-16T12:01:41.006" v="6556" actId="1076"/>
          <ac:spMkLst>
            <pc:docMk/>
            <pc:sldMk cId="2871260575" sldId="304"/>
            <ac:spMk id="82" creationId="{B7CCDC5C-71FE-DC9F-6F18-4D30DB2E9016}"/>
          </ac:spMkLst>
        </pc:spChg>
        <pc:spChg chg="add mod">
          <ac:chgData name="健 翁" userId="bedff36119963aae" providerId="LiveId" clId="{81D98CDD-71E7-B643-9F1A-0E8DC705CD63}" dt="2025-07-16T12:01:41.006" v="6556" actId="1076"/>
          <ac:spMkLst>
            <pc:docMk/>
            <pc:sldMk cId="2871260575" sldId="304"/>
            <ac:spMk id="83" creationId="{0D3E301C-BF3C-8609-FB8B-65A970D42214}"/>
          </ac:spMkLst>
        </pc:spChg>
        <pc:spChg chg="add mod">
          <ac:chgData name="健 翁" userId="bedff36119963aae" providerId="LiveId" clId="{81D98CDD-71E7-B643-9F1A-0E8DC705CD63}" dt="2025-07-16T12:01:41.006" v="6556" actId="1076"/>
          <ac:spMkLst>
            <pc:docMk/>
            <pc:sldMk cId="2871260575" sldId="304"/>
            <ac:spMk id="84" creationId="{B49E35AD-E6D0-A665-14AF-D5201928D60F}"/>
          </ac:spMkLst>
        </pc:spChg>
        <pc:spChg chg="add mod">
          <ac:chgData name="健 翁" userId="bedff36119963aae" providerId="LiveId" clId="{81D98CDD-71E7-B643-9F1A-0E8DC705CD63}" dt="2025-07-16T12:01:41.006" v="6556" actId="1076"/>
          <ac:spMkLst>
            <pc:docMk/>
            <pc:sldMk cId="2871260575" sldId="304"/>
            <ac:spMk id="85" creationId="{46E5F4E5-B2C2-C0FE-70D3-D56AE3FB1250}"/>
          </ac:spMkLst>
        </pc:spChg>
        <pc:spChg chg="add mod">
          <ac:chgData name="健 翁" userId="bedff36119963aae" providerId="LiveId" clId="{81D98CDD-71E7-B643-9F1A-0E8DC705CD63}" dt="2025-07-16T12:02:00.262" v="6561" actId="255"/>
          <ac:spMkLst>
            <pc:docMk/>
            <pc:sldMk cId="2871260575" sldId="304"/>
            <ac:spMk id="123" creationId="{DA97ACC5-070A-FC8F-B4BF-97E3AEEC82D7}"/>
          </ac:spMkLst>
        </pc:spChg>
        <pc:cxnChg chg="add">
          <ac:chgData name="健 翁" userId="bedff36119963aae" providerId="LiveId" clId="{81D98CDD-71E7-B643-9F1A-0E8DC705CD63}" dt="2025-07-16T11:58:57.163" v="6477" actId="11529"/>
          <ac:cxnSpMkLst>
            <pc:docMk/>
            <pc:sldMk cId="2871260575" sldId="304"/>
            <ac:cxnSpMk id="15" creationId="{C91870BE-AC18-81FF-6698-E7DE80768736}"/>
          </ac:cxnSpMkLst>
        </pc:cxnChg>
        <pc:cxnChg chg="add mod">
          <ac:chgData name="健 翁" userId="bedff36119963aae" providerId="LiveId" clId="{81D98CDD-71E7-B643-9F1A-0E8DC705CD63}" dt="2025-07-16T11:59:03.111" v="6480" actId="14100"/>
          <ac:cxnSpMkLst>
            <pc:docMk/>
            <pc:sldMk cId="2871260575" sldId="304"/>
            <ac:cxnSpMk id="16" creationId="{0D22C59E-79AD-2340-0E08-E8416210AC28}"/>
          </ac:cxnSpMkLst>
        </pc:cxnChg>
        <pc:cxnChg chg="add mod">
          <ac:chgData name="健 翁" userId="bedff36119963aae" providerId="LiveId" clId="{81D98CDD-71E7-B643-9F1A-0E8DC705CD63}" dt="2025-07-16T11:59:07.628" v="6483" actId="14100"/>
          <ac:cxnSpMkLst>
            <pc:docMk/>
            <pc:sldMk cId="2871260575" sldId="304"/>
            <ac:cxnSpMk id="19" creationId="{FC1D7DF7-CFAB-942C-5744-F0F829AE3755}"/>
          </ac:cxnSpMkLst>
        </pc:cxnChg>
        <pc:cxnChg chg="add mod">
          <ac:chgData name="健 翁" userId="bedff36119963aae" providerId="LiveId" clId="{81D98CDD-71E7-B643-9F1A-0E8DC705CD63}" dt="2025-07-16T11:59:12.766" v="6486" actId="14100"/>
          <ac:cxnSpMkLst>
            <pc:docMk/>
            <pc:sldMk cId="2871260575" sldId="304"/>
            <ac:cxnSpMk id="22" creationId="{90694D93-E5AB-1C33-011E-307B0969C486}"/>
          </ac:cxnSpMkLst>
        </pc:cxnChg>
        <pc:cxnChg chg="add mod">
          <ac:chgData name="健 翁" userId="bedff36119963aae" providerId="LiveId" clId="{81D98CDD-71E7-B643-9F1A-0E8DC705CD63}" dt="2025-07-16T11:59:26.664" v="6489" actId="14100"/>
          <ac:cxnSpMkLst>
            <pc:docMk/>
            <pc:sldMk cId="2871260575" sldId="304"/>
            <ac:cxnSpMk id="25" creationId="{870CC766-BC7E-1189-0962-BFBEAEBDE013}"/>
          </ac:cxnSpMkLst>
        </pc:cxnChg>
        <pc:cxnChg chg="add mod">
          <ac:chgData name="健 翁" userId="bedff36119963aae" providerId="LiveId" clId="{81D98CDD-71E7-B643-9F1A-0E8DC705CD63}" dt="2025-07-16T11:59:30.941" v="6492" actId="14100"/>
          <ac:cxnSpMkLst>
            <pc:docMk/>
            <pc:sldMk cId="2871260575" sldId="304"/>
            <ac:cxnSpMk id="28" creationId="{FE262F5B-AA51-A2B4-206A-317B865622A4}"/>
          </ac:cxnSpMkLst>
        </pc:cxnChg>
        <pc:cxnChg chg="add mod">
          <ac:chgData name="健 翁" userId="bedff36119963aae" providerId="LiveId" clId="{81D98CDD-71E7-B643-9F1A-0E8DC705CD63}" dt="2025-07-16T11:59:37.314" v="6495" actId="14100"/>
          <ac:cxnSpMkLst>
            <pc:docMk/>
            <pc:sldMk cId="2871260575" sldId="304"/>
            <ac:cxnSpMk id="31" creationId="{06255970-8459-016D-A5BF-21FAEE0B7291}"/>
          </ac:cxnSpMkLst>
        </pc:cxnChg>
        <pc:cxnChg chg="add mod">
          <ac:chgData name="健 翁" userId="bedff36119963aae" providerId="LiveId" clId="{81D98CDD-71E7-B643-9F1A-0E8DC705CD63}" dt="2025-07-16T11:59:44.433" v="6498" actId="14100"/>
          <ac:cxnSpMkLst>
            <pc:docMk/>
            <pc:sldMk cId="2871260575" sldId="304"/>
            <ac:cxnSpMk id="34" creationId="{31DAAFAB-D599-99DE-C510-B7ED22CB6E1B}"/>
          </ac:cxnSpMkLst>
        </pc:cxnChg>
        <pc:cxnChg chg="add mod">
          <ac:chgData name="健 翁" userId="bedff36119963aae" providerId="LiveId" clId="{81D98CDD-71E7-B643-9F1A-0E8DC705CD63}" dt="2025-07-16T11:59:49.396" v="6501" actId="14100"/>
          <ac:cxnSpMkLst>
            <pc:docMk/>
            <pc:sldMk cId="2871260575" sldId="304"/>
            <ac:cxnSpMk id="37" creationId="{B25D676A-64B6-73FB-84B1-1A4DDAB2DEB2}"/>
          </ac:cxnSpMkLst>
        </pc:cxnChg>
        <pc:cxnChg chg="add mod">
          <ac:chgData name="健 翁" userId="bedff36119963aae" providerId="LiveId" clId="{81D98CDD-71E7-B643-9F1A-0E8DC705CD63}" dt="2025-07-16T12:00:39.979" v="6526" actId="1076"/>
          <ac:cxnSpMkLst>
            <pc:docMk/>
            <pc:sldMk cId="2871260575" sldId="304"/>
            <ac:cxnSpMk id="40" creationId="{1F40F3BD-11E4-A670-A121-D75B29888D18}"/>
          </ac:cxnSpMkLst>
        </pc:cxnChg>
        <pc:cxnChg chg="add mod">
          <ac:chgData name="健 翁" userId="bedff36119963aae" providerId="LiveId" clId="{81D98CDD-71E7-B643-9F1A-0E8DC705CD63}" dt="2025-07-16T12:00:39.979" v="6526" actId="1076"/>
          <ac:cxnSpMkLst>
            <pc:docMk/>
            <pc:sldMk cId="2871260575" sldId="304"/>
            <ac:cxnSpMk id="43" creationId="{A457A3A7-7409-B861-D55F-9A968B5AC56D}"/>
          </ac:cxnSpMkLst>
        </pc:cxnChg>
        <pc:cxnChg chg="add mod">
          <ac:chgData name="健 翁" userId="bedff36119963aae" providerId="LiveId" clId="{81D98CDD-71E7-B643-9F1A-0E8DC705CD63}" dt="2025-07-16T12:00:07.343" v="6510" actId="14100"/>
          <ac:cxnSpMkLst>
            <pc:docMk/>
            <pc:sldMk cId="2871260575" sldId="304"/>
            <ac:cxnSpMk id="46" creationId="{E8B9A949-AFD3-9A8C-5D3C-ED5136C7E8C5}"/>
          </ac:cxnSpMkLst>
        </pc:cxnChg>
        <pc:cxnChg chg="add mod">
          <ac:chgData name="健 翁" userId="bedff36119963aae" providerId="LiveId" clId="{81D98CDD-71E7-B643-9F1A-0E8DC705CD63}" dt="2025-07-16T12:00:15.420" v="6513" actId="14100"/>
          <ac:cxnSpMkLst>
            <pc:docMk/>
            <pc:sldMk cId="2871260575" sldId="304"/>
            <ac:cxnSpMk id="49" creationId="{CC9BA549-CFA3-E75A-394A-2197D70A55DF}"/>
          </ac:cxnSpMkLst>
        </pc:cxnChg>
        <pc:cxnChg chg="add mod">
          <ac:chgData name="健 翁" userId="bedff36119963aae" providerId="LiveId" clId="{81D98CDD-71E7-B643-9F1A-0E8DC705CD63}" dt="2025-07-16T12:00:21.932" v="6516" actId="14100"/>
          <ac:cxnSpMkLst>
            <pc:docMk/>
            <pc:sldMk cId="2871260575" sldId="304"/>
            <ac:cxnSpMk id="52" creationId="{8A4EFAC5-36FF-0CC1-1CB8-350DF59117C8}"/>
          </ac:cxnSpMkLst>
        </pc:cxnChg>
        <pc:cxnChg chg="add mod">
          <ac:chgData name="健 翁" userId="bedff36119963aae" providerId="LiveId" clId="{81D98CDD-71E7-B643-9F1A-0E8DC705CD63}" dt="2025-07-16T12:00:27.366" v="6519" actId="14100"/>
          <ac:cxnSpMkLst>
            <pc:docMk/>
            <pc:sldMk cId="2871260575" sldId="304"/>
            <ac:cxnSpMk id="55" creationId="{2E601593-4AA4-910B-4CA5-DD97E9466D93}"/>
          </ac:cxnSpMkLst>
        </pc:cxnChg>
        <pc:cxnChg chg="add mod">
          <ac:chgData name="健 翁" userId="bedff36119963aae" providerId="LiveId" clId="{81D98CDD-71E7-B643-9F1A-0E8DC705CD63}" dt="2025-07-16T12:00:39.979" v="6526" actId="1076"/>
          <ac:cxnSpMkLst>
            <pc:docMk/>
            <pc:sldMk cId="2871260575" sldId="304"/>
            <ac:cxnSpMk id="58" creationId="{23267F30-3E80-C646-BD1E-2511FB51A40F}"/>
          </ac:cxnSpMkLst>
        </pc:cxnChg>
        <pc:cxnChg chg="add mod">
          <ac:chgData name="健 翁" userId="bedff36119963aae" providerId="LiveId" clId="{81D98CDD-71E7-B643-9F1A-0E8DC705CD63}" dt="2025-07-16T12:00:44.343" v="6527" actId="14100"/>
          <ac:cxnSpMkLst>
            <pc:docMk/>
            <pc:sldMk cId="2871260575" sldId="304"/>
            <ac:cxnSpMk id="61" creationId="{CC430978-5D23-3057-CB38-1599E5B1B202}"/>
          </ac:cxnSpMkLst>
        </pc:cxnChg>
        <pc:cxnChg chg="add mod">
          <ac:chgData name="健 翁" userId="bedff36119963aae" providerId="LiveId" clId="{81D98CDD-71E7-B643-9F1A-0E8DC705CD63}" dt="2025-07-16T12:00:49.614" v="6530" actId="14100"/>
          <ac:cxnSpMkLst>
            <pc:docMk/>
            <pc:sldMk cId="2871260575" sldId="304"/>
            <ac:cxnSpMk id="67" creationId="{0D489B44-0734-23F8-CE27-E495466D3842}"/>
          </ac:cxnSpMkLst>
        </pc:cxnChg>
        <pc:cxnChg chg="add mod">
          <ac:chgData name="健 翁" userId="bedff36119963aae" providerId="LiveId" clId="{81D98CDD-71E7-B643-9F1A-0E8DC705CD63}" dt="2025-07-16T12:00:55.135" v="6533" actId="14100"/>
          <ac:cxnSpMkLst>
            <pc:docMk/>
            <pc:sldMk cId="2871260575" sldId="304"/>
            <ac:cxnSpMk id="70" creationId="{E59ED2E7-6228-E2E0-3685-913AB36C3762}"/>
          </ac:cxnSpMkLst>
        </pc:cxnChg>
        <pc:cxnChg chg="add mod">
          <ac:chgData name="健 翁" userId="bedff36119963aae" providerId="LiveId" clId="{81D98CDD-71E7-B643-9F1A-0E8DC705CD63}" dt="2025-07-16T12:00:59.469" v="6536" actId="14100"/>
          <ac:cxnSpMkLst>
            <pc:docMk/>
            <pc:sldMk cId="2871260575" sldId="304"/>
            <ac:cxnSpMk id="73" creationId="{C8735DBB-AC8B-38F6-7D6F-BCE9547578CE}"/>
          </ac:cxnSpMkLst>
        </pc:cxnChg>
        <pc:cxnChg chg="add mod">
          <ac:chgData name="健 翁" userId="bedff36119963aae" providerId="LiveId" clId="{81D98CDD-71E7-B643-9F1A-0E8DC705CD63}" dt="2025-07-16T12:02:08.269" v="6564" actId="14100"/>
          <ac:cxnSpMkLst>
            <pc:docMk/>
            <pc:sldMk cId="2871260575" sldId="304"/>
            <ac:cxnSpMk id="124" creationId="{51F8FCFE-A7D7-E357-DDEE-F995B52F2C19}"/>
          </ac:cxnSpMkLst>
        </pc:cxnChg>
        <pc:cxnChg chg="add mod">
          <ac:chgData name="健 翁" userId="bedff36119963aae" providerId="LiveId" clId="{81D98CDD-71E7-B643-9F1A-0E8DC705CD63}" dt="2025-07-16T12:02:12.712" v="6567" actId="14100"/>
          <ac:cxnSpMkLst>
            <pc:docMk/>
            <pc:sldMk cId="2871260575" sldId="304"/>
            <ac:cxnSpMk id="127" creationId="{F41698B3-C500-B8D3-B26F-518C08DBC208}"/>
          </ac:cxnSpMkLst>
        </pc:cxnChg>
        <pc:cxnChg chg="add mod">
          <ac:chgData name="健 翁" userId="bedff36119963aae" providerId="LiveId" clId="{81D98CDD-71E7-B643-9F1A-0E8DC705CD63}" dt="2025-07-16T12:02:16.813" v="6570" actId="14100"/>
          <ac:cxnSpMkLst>
            <pc:docMk/>
            <pc:sldMk cId="2871260575" sldId="304"/>
            <ac:cxnSpMk id="130" creationId="{0052CCB8-CFC9-3790-0B1F-1AEC59FE00CE}"/>
          </ac:cxnSpMkLst>
        </pc:cxnChg>
        <pc:cxnChg chg="add mod">
          <ac:chgData name="健 翁" userId="bedff36119963aae" providerId="LiveId" clId="{81D98CDD-71E7-B643-9F1A-0E8DC705CD63}" dt="2025-07-16T12:02:20.948" v="6573" actId="14100"/>
          <ac:cxnSpMkLst>
            <pc:docMk/>
            <pc:sldMk cId="2871260575" sldId="304"/>
            <ac:cxnSpMk id="133" creationId="{61B0FA20-EC8F-E109-2573-AC1C89868B6C}"/>
          </ac:cxnSpMkLst>
        </pc:cxnChg>
        <pc:cxnChg chg="add mod">
          <ac:chgData name="健 翁" userId="bedff36119963aae" providerId="LiveId" clId="{81D98CDD-71E7-B643-9F1A-0E8DC705CD63}" dt="2025-07-16T12:02:26.799" v="6576" actId="14100"/>
          <ac:cxnSpMkLst>
            <pc:docMk/>
            <pc:sldMk cId="2871260575" sldId="304"/>
            <ac:cxnSpMk id="136" creationId="{FCEABF1E-0827-2D69-96F7-E9C50DB2A187}"/>
          </ac:cxnSpMkLst>
        </pc:cxnChg>
        <pc:cxnChg chg="add mod">
          <ac:chgData name="健 翁" userId="bedff36119963aae" providerId="LiveId" clId="{81D98CDD-71E7-B643-9F1A-0E8DC705CD63}" dt="2025-07-16T12:02:30.832" v="6579" actId="14100"/>
          <ac:cxnSpMkLst>
            <pc:docMk/>
            <pc:sldMk cId="2871260575" sldId="304"/>
            <ac:cxnSpMk id="139" creationId="{DA841A37-F95F-CF1E-5334-8078047E3E20}"/>
          </ac:cxnSpMkLst>
        </pc:cxnChg>
        <pc:cxnChg chg="add mod">
          <ac:chgData name="健 翁" userId="bedff36119963aae" providerId="LiveId" clId="{81D98CDD-71E7-B643-9F1A-0E8DC705CD63}" dt="2025-07-16T12:02:35.046" v="6582" actId="14100"/>
          <ac:cxnSpMkLst>
            <pc:docMk/>
            <pc:sldMk cId="2871260575" sldId="304"/>
            <ac:cxnSpMk id="142" creationId="{DE2E76C8-0EC7-3B25-5A9B-8CD70AB219A0}"/>
          </ac:cxnSpMkLst>
        </pc:cxnChg>
        <pc:cxnChg chg="add mod">
          <ac:chgData name="健 翁" userId="bedff36119963aae" providerId="LiveId" clId="{81D98CDD-71E7-B643-9F1A-0E8DC705CD63}" dt="2025-07-16T12:02:39.668" v="6585" actId="14100"/>
          <ac:cxnSpMkLst>
            <pc:docMk/>
            <pc:sldMk cId="2871260575" sldId="304"/>
            <ac:cxnSpMk id="145" creationId="{B6579F7C-BF1D-CCC4-C7DF-4319603F890D}"/>
          </ac:cxnSpMkLst>
        </pc:cxnChg>
        <pc:cxnChg chg="add mod">
          <ac:chgData name="健 翁" userId="bedff36119963aae" providerId="LiveId" clId="{81D98CDD-71E7-B643-9F1A-0E8DC705CD63}" dt="2025-07-16T12:02:50.403" v="6588" actId="14100"/>
          <ac:cxnSpMkLst>
            <pc:docMk/>
            <pc:sldMk cId="2871260575" sldId="304"/>
            <ac:cxnSpMk id="148" creationId="{A2BE3967-9A10-4C65-2F65-1D4AFD1EE7A6}"/>
          </ac:cxnSpMkLst>
        </pc:cxnChg>
      </pc:sldChg>
      <pc:sldChg chg="addSp modSp new mod">
        <pc:chgData name="健 翁" userId="bedff36119963aae" providerId="LiveId" clId="{81D98CDD-71E7-B643-9F1A-0E8DC705CD63}" dt="2025-07-16T12:07:39.032" v="6976" actId="1076"/>
        <pc:sldMkLst>
          <pc:docMk/>
          <pc:sldMk cId="984517632" sldId="305"/>
        </pc:sldMkLst>
        <pc:spChg chg="mod">
          <ac:chgData name="健 翁" userId="bedff36119963aae" providerId="LiveId" clId="{81D98CDD-71E7-B643-9F1A-0E8DC705CD63}" dt="2025-07-16T12:04:24.648" v="6714" actId="20577"/>
          <ac:spMkLst>
            <pc:docMk/>
            <pc:sldMk cId="984517632" sldId="305"/>
            <ac:spMk id="2" creationId="{EB27E5BE-210B-721C-9E7A-91E609C34CD8}"/>
          </ac:spMkLst>
        </pc:spChg>
        <pc:spChg chg="mod">
          <ac:chgData name="健 翁" userId="bedff36119963aae" providerId="LiveId" clId="{81D98CDD-71E7-B643-9F1A-0E8DC705CD63}" dt="2025-07-16T12:04:41.918" v="6779" actId="20577"/>
          <ac:spMkLst>
            <pc:docMk/>
            <pc:sldMk cId="984517632" sldId="305"/>
            <ac:spMk id="3" creationId="{B5BDEFEF-E8E8-4D77-CAA3-620D444F9005}"/>
          </ac:spMkLst>
        </pc:spChg>
        <pc:spChg chg="add mod">
          <ac:chgData name="健 翁" userId="bedff36119963aae" providerId="LiveId" clId="{81D98CDD-71E7-B643-9F1A-0E8DC705CD63}" dt="2025-07-16T12:06:18.103" v="6838" actId="1076"/>
          <ac:spMkLst>
            <pc:docMk/>
            <pc:sldMk cId="984517632" sldId="305"/>
            <ac:spMk id="6" creationId="{E0A50B87-9220-A235-D910-AADBDC1EEF4F}"/>
          </ac:spMkLst>
        </pc:spChg>
        <pc:spChg chg="add mod">
          <ac:chgData name="健 翁" userId="bedff36119963aae" providerId="LiveId" clId="{81D98CDD-71E7-B643-9F1A-0E8DC705CD63}" dt="2025-07-16T12:07:37.181" v="6975" actId="1076"/>
          <ac:spMkLst>
            <pc:docMk/>
            <pc:sldMk cId="984517632" sldId="305"/>
            <ac:spMk id="7" creationId="{8F477E12-BF51-2868-711F-217B50EBD260}"/>
          </ac:spMkLst>
        </pc:spChg>
        <pc:picChg chg="add mod">
          <ac:chgData name="健 翁" userId="bedff36119963aae" providerId="LiveId" clId="{81D98CDD-71E7-B643-9F1A-0E8DC705CD63}" dt="2025-07-16T12:07:39.032" v="6976" actId="1076"/>
          <ac:picMkLst>
            <pc:docMk/>
            <pc:sldMk cId="984517632" sldId="305"/>
            <ac:picMk id="5" creationId="{7D6B656E-BD07-2B2E-EFDD-86AE5C0D9803}"/>
          </ac:picMkLst>
        </pc:picChg>
      </pc:sldChg>
      <pc:sldChg chg="addSp modSp new mod">
        <pc:chgData name="健 翁" userId="bedff36119963aae" providerId="LiveId" clId="{81D98CDD-71E7-B643-9F1A-0E8DC705CD63}" dt="2025-07-18T11:56:51.801" v="9178" actId="20577"/>
        <pc:sldMkLst>
          <pc:docMk/>
          <pc:sldMk cId="47285139" sldId="306"/>
        </pc:sldMkLst>
        <pc:spChg chg="mod">
          <ac:chgData name="健 翁" userId="bedff36119963aae" providerId="LiveId" clId="{81D98CDD-71E7-B643-9F1A-0E8DC705CD63}" dt="2025-07-18T11:56:51.801" v="9178" actId="20577"/>
          <ac:spMkLst>
            <pc:docMk/>
            <pc:sldMk cId="47285139" sldId="306"/>
            <ac:spMk id="2" creationId="{44FF7989-1EA9-9058-EC17-8EE7C0896D3D}"/>
          </ac:spMkLst>
        </pc:spChg>
        <pc:spChg chg="mod">
          <ac:chgData name="健 翁" userId="bedff36119963aae" providerId="LiveId" clId="{81D98CDD-71E7-B643-9F1A-0E8DC705CD63}" dt="2025-07-16T12:10:36.299" v="7144" actId="20577"/>
          <ac:spMkLst>
            <pc:docMk/>
            <pc:sldMk cId="47285139" sldId="306"/>
            <ac:spMk id="3" creationId="{FE7CBD0B-7A71-5EEA-7657-36A7E309FC0E}"/>
          </ac:spMkLst>
        </pc:spChg>
        <pc:spChg chg="add mod">
          <ac:chgData name="健 翁" userId="bedff36119963aae" providerId="LiveId" clId="{81D98CDD-71E7-B643-9F1A-0E8DC705CD63}" dt="2025-07-16T12:10:50.274" v="7146" actId="1076"/>
          <ac:spMkLst>
            <pc:docMk/>
            <pc:sldMk cId="47285139" sldId="306"/>
            <ac:spMk id="6" creationId="{A8744FAF-559E-209F-A50E-2262D73A9522}"/>
          </ac:spMkLst>
        </pc:spChg>
        <pc:spChg chg="add mod">
          <ac:chgData name="健 翁" userId="bedff36119963aae" providerId="LiveId" clId="{81D98CDD-71E7-B643-9F1A-0E8DC705CD63}" dt="2025-07-16T12:10:50.274" v="7146" actId="1076"/>
          <ac:spMkLst>
            <pc:docMk/>
            <pc:sldMk cId="47285139" sldId="306"/>
            <ac:spMk id="7" creationId="{0E718789-0CC7-C093-81DE-752E7A1B24DE}"/>
          </ac:spMkLst>
        </pc:spChg>
        <pc:spChg chg="add mod">
          <ac:chgData name="健 翁" userId="bedff36119963aae" providerId="LiveId" clId="{81D98CDD-71E7-B643-9F1A-0E8DC705CD63}" dt="2025-07-16T12:10:50.274" v="7146" actId="1076"/>
          <ac:spMkLst>
            <pc:docMk/>
            <pc:sldMk cId="47285139" sldId="306"/>
            <ac:spMk id="13" creationId="{DA9AE962-E1C8-3661-C78F-D089D8207AA4}"/>
          </ac:spMkLst>
        </pc:spChg>
        <pc:picChg chg="add mod">
          <ac:chgData name="健 翁" userId="bedff36119963aae" providerId="LiveId" clId="{81D98CDD-71E7-B643-9F1A-0E8DC705CD63}" dt="2025-07-16T12:10:50.274" v="7146" actId="1076"/>
          <ac:picMkLst>
            <pc:docMk/>
            <pc:sldMk cId="47285139" sldId="306"/>
            <ac:picMk id="5" creationId="{5DE8ACB2-D74A-515F-3EC7-66F73C1BFA4C}"/>
          </ac:picMkLst>
        </pc:picChg>
        <pc:cxnChg chg="add mod">
          <ac:chgData name="健 翁" userId="bedff36119963aae" providerId="LiveId" clId="{81D98CDD-71E7-B643-9F1A-0E8DC705CD63}" dt="2025-07-16T12:10:50.274" v="7146" actId="1076"/>
          <ac:cxnSpMkLst>
            <pc:docMk/>
            <pc:sldMk cId="47285139" sldId="306"/>
            <ac:cxnSpMk id="9" creationId="{C4671BE2-4B3A-67EB-E71E-30A3C1EE3B8D}"/>
          </ac:cxnSpMkLst>
        </pc:cxnChg>
        <pc:cxnChg chg="add mod">
          <ac:chgData name="健 翁" userId="bedff36119963aae" providerId="LiveId" clId="{81D98CDD-71E7-B643-9F1A-0E8DC705CD63}" dt="2025-07-16T12:10:50.274" v="7146" actId="1076"/>
          <ac:cxnSpMkLst>
            <pc:docMk/>
            <pc:sldMk cId="47285139" sldId="306"/>
            <ac:cxnSpMk id="10" creationId="{CA0FBE54-F9A8-F7D6-D1AA-B03CE3912C1E}"/>
          </ac:cxnSpMkLst>
        </pc:cxnChg>
      </pc:sldChg>
      <pc:sldChg chg="addSp modSp new mod">
        <pc:chgData name="健 翁" userId="bedff36119963aae" providerId="LiveId" clId="{81D98CDD-71E7-B643-9F1A-0E8DC705CD63}" dt="2025-07-16T12:12:30.145" v="7285" actId="14100"/>
        <pc:sldMkLst>
          <pc:docMk/>
          <pc:sldMk cId="982245276" sldId="307"/>
        </pc:sldMkLst>
        <pc:spChg chg="mod">
          <ac:chgData name="健 翁" userId="bedff36119963aae" providerId="LiveId" clId="{81D98CDD-71E7-B643-9F1A-0E8DC705CD63}" dt="2025-07-16T12:12:15.801" v="7282" actId="20577"/>
          <ac:spMkLst>
            <pc:docMk/>
            <pc:sldMk cId="982245276" sldId="307"/>
            <ac:spMk id="2" creationId="{F66766F6-C74B-7ED5-3AD0-787341F9A0FB}"/>
          </ac:spMkLst>
        </pc:spChg>
        <pc:spChg chg="mod">
          <ac:chgData name="健 翁" userId="bedff36119963aae" providerId="LiveId" clId="{81D98CDD-71E7-B643-9F1A-0E8DC705CD63}" dt="2025-07-16T12:12:30.145" v="7285" actId="14100"/>
          <ac:spMkLst>
            <pc:docMk/>
            <pc:sldMk cId="982245276" sldId="307"/>
            <ac:spMk id="3" creationId="{50BA0C25-8F1A-E51F-6453-BB77F686617D}"/>
          </ac:spMkLst>
        </pc:spChg>
        <pc:picChg chg="add mod">
          <ac:chgData name="健 翁" userId="bedff36119963aae" providerId="LiveId" clId="{81D98CDD-71E7-B643-9F1A-0E8DC705CD63}" dt="2025-07-16T12:12:21.158" v="7284" actId="14100"/>
          <ac:picMkLst>
            <pc:docMk/>
            <pc:sldMk cId="982245276" sldId="307"/>
            <ac:picMk id="5" creationId="{B9D431C0-93AF-E0EC-BB5B-9DEAEF08FFE6}"/>
          </ac:picMkLst>
        </pc:picChg>
      </pc:sldChg>
      <pc:sldChg chg="addSp modSp new mod">
        <pc:chgData name="健 翁" userId="bedff36119963aae" providerId="LiveId" clId="{81D98CDD-71E7-B643-9F1A-0E8DC705CD63}" dt="2025-07-16T12:15:47.013" v="7437" actId="1076"/>
        <pc:sldMkLst>
          <pc:docMk/>
          <pc:sldMk cId="2022982004" sldId="308"/>
        </pc:sldMkLst>
        <pc:spChg chg="mod">
          <ac:chgData name="健 翁" userId="bedff36119963aae" providerId="LiveId" clId="{81D98CDD-71E7-B643-9F1A-0E8DC705CD63}" dt="2025-07-16T12:13:57.326" v="7351" actId="1076"/>
          <ac:spMkLst>
            <pc:docMk/>
            <pc:sldMk cId="2022982004" sldId="308"/>
            <ac:spMk id="2" creationId="{297E87AA-924D-D0B1-D3DA-BE9BA10D2FDD}"/>
          </ac:spMkLst>
        </pc:spChg>
        <pc:spChg chg="mod">
          <ac:chgData name="健 翁" userId="bedff36119963aae" providerId="LiveId" clId="{81D98CDD-71E7-B643-9F1A-0E8DC705CD63}" dt="2025-07-16T12:15:44.792" v="7436" actId="1076"/>
          <ac:spMkLst>
            <pc:docMk/>
            <pc:sldMk cId="2022982004" sldId="308"/>
            <ac:spMk id="3" creationId="{DBCC7892-8DB0-5DEF-9E7A-10E6638A35D3}"/>
          </ac:spMkLst>
        </pc:spChg>
        <pc:picChg chg="add mod">
          <ac:chgData name="健 翁" userId="bedff36119963aae" providerId="LiveId" clId="{81D98CDD-71E7-B643-9F1A-0E8DC705CD63}" dt="2025-07-16T12:15:47.013" v="7437" actId="1076"/>
          <ac:picMkLst>
            <pc:docMk/>
            <pc:sldMk cId="2022982004" sldId="308"/>
            <ac:picMk id="5" creationId="{2A619449-8778-1FC9-F0D5-B7E063D638F6}"/>
          </ac:picMkLst>
        </pc:picChg>
        <pc:picChg chg="add mod">
          <ac:chgData name="健 翁" userId="bedff36119963aae" providerId="LiveId" clId="{81D98CDD-71E7-B643-9F1A-0E8DC705CD63}" dt="2025-07-16T12:15:34.601" v="7432" actId="1076"/>
          <ac:picMkLst>
            <pc:docMk/>
            <pc:sldMk cId="2022982004" sldId="308"/>
            <ac:picMk id="1026" creationId="{83DA66D9-C5AA-331D-FACE-3909AE0206D1}"/>
          </ac:picMkLst>
        </pc:picChg>
      </pc:sldChg>
      <pc:sldChg chg="addSp modSp new mod">
        <pc:chgData name="健 翁" userId="bedff36119963aae" providerId="LiveId" clId="{81D98CDD-71E7-B643-9F1A-0E8DC705CD63}" dt="2025-07-16T12:20:13.660" v="7735" actId="1076"/>
        <pc:sldMkLst>
          <pc:docMk/>
          <pc:sldMk cId="1709060383" sldId="309"/>
        </pc:sldMkLst>
        <pc:spChg chg="mod">
          <ac:chgData name="健 翁" userId="bedff36119963aae" providerId="LiveId" clId="{81D98CDD-71E7-B643-9F1A-0E8DC705CD63}" dt="2025-07-16T12:18:29.868" v="7522" actId="14100"/>
          <ac:spMkLst>
            <pc:docMk/>
            <pc:sldMk cId="1709060383" sldId="309"/>
            <ac:spMk id="2" creationId="{EDA8921A-DFA0-96DE-35EE-404D379F648D}"/>
          </ac:spMkLst>
        </pc:spChg>
        <pc:spChg chg="mod">
          <ac:chgData name="健 翁" userId="bedff36119963aae" providerId="LiveId" clId="{81D98CDD-71E7-B643-9F1A-0E8DC705CD63}" dt="2025-07-16T12:20:13.660" v="7735" actId="1076"/>
          <ac:spMkLst>
            <pc:docMk/>
            <pc:sldMk cId="1709060383" sldId="309"/>
            <ac:spMk id="3" creationId="{CD20DAA8-2E28-692B-7417-BB2F101B3FE5}"/>
          </ac:spMkLst>
        </pc:spChg>
        <pc:picChg chg="add mod">
          <ac:chgData name="健 翁" userId="bedff36119963aae" providerId="LiveId" clId="{81D98CDD-71E7-B643-9F1A-0E8DC705CD63}" dt="2025-07-16T12:19:14.821" v="7638" actId="1076"/>
          <ac:picMkLst>
            <pc:docMk/>
            <pc:sldMk cId="1709060383" sldId="309"/>
            <ac:picMk id="5" creationId="{547E26AC-723B-A541-14C1-9AC812D5F410}"/>
          </ac:picMkLst>
        </pc:picChg>
      </pc:sldChg>
      <pc:sldChg chg="addSp delSp modSp new mod">
        <pc:chgData name="健 翁" userId="bedff36119963aae" providerId="LiveId" clId="{81D98CDD-71E7-B643-9F1A-0E8DC705CD63}" dt="2025-07-22T08:53:03.818" v="13686" actId="1076"/>
        <pc:sldMkLst>
          <pc:docMk/>
          <pc:sldMk cId="340457952" sldId="310"/>
        </pc:sldMkLst>
        <pc:spChg chg="mod">
          <ac:chgData name="健 翁" userId="bedff36119963aae" providerId="LiveId" clId="{81D98CDD-71E7-B643-9F1A-0E8DC705CD63}" dt="2025-07-16T13:10:54.189" v="8285" actId="1076"/>
          <ac:spMkLst>
            <pc:docMk/>
            <pc:sldMk cId="340457952" sldId="310"/>
            <ac:spMk id="2" creationId="{E0CDEA7A-48B2-FEEB-6E9A-4E37ECD2D52B}"/>
          </ac:spMkLst>
        </pc:spChg>
        <pc:spChg chg="mod">
          <ac:chgData name="健 翁" userId="bedff36119963aae" providerId="LiveId" clId="{81D98CDD-71E7-B643-9F1A-0E8DC705CD63}" dt="2025-07-16T13:10:48.093" v="8283" actId="1076"/>
          <ac:spMkLst>
            <pc:docMk/>
            <pc:sldMk cId="340457952" sldId="310"/>
            <ac:spMk id="3" creationId="{D1DA5B77-1058-1585-6A1F-49912B0950D7}"/>
          </ac:spMkLst>
        </pc:spChg>
        <pc:spChg chg="add mod">
          <ac:chgData name="健 翁" userId="bedff36119963aae" providerId="LiveId" clId="{81D98CDD-71E7-B643-9F1A-0E8DC705CD63}" dt="2025-07-16T13:10:51.490" v="8284" actId="1076"/>
          <ac:spMkLst>
            <pc:docMk/>
            <pc:sldMk cId="340457952" sldId="310"/>
            <ac:spMk id="5" creationId="{3AFFE2A5-B44C-6371-48F8-D79C4817882D}"/>
          </ac:spMkLst>
        </pc:spChg>
        <pc:spChg chg="add mod">
          <ac:chgData name="健 翁" userId="bedff36119963aae" providerId="LiveId" clId="{81D98CDD-71E7-B643-9F1A-0E8DC705CD63}" dt="2025-07-22T07:58:09.302" v="12789" actId="20577"/>
          <ac:spMkLst>
            <pc:docMk/>
            <pc:sldMk cId="340457952" sldId="310"/>
            <ac:spMk id="6" creationId="{2DA48858-0138-D2DF-4427-B2792B99AB0D}"/>
          </ac:spMkLst>
        </pc:spChg>
        <pc:spChg chg="add mod">
          <ac:chgData name="健 翁" userId="bedff36119963aae" providerId="LiveId" clId="{81D98CDD-71E7-B643-9F1A-0E8DC705CD63}" dt="2025-07-22T07:58:11.708" v="12791" actId="20577"/>
          <ac:spMkLst>
            <pc:docMk/>
            <pc:sldMk cId="340457952" sldId="310"/>
            <ac:spMk id="7" creationId="{7C9A4104-6F20-5D2C-17C0-DBB07D497719}"/>
          </ac:spMkLst>
        </pc:spChg>
        <pc:spChg chg="add mod">
          <ac:chgData name="健 翁" userId="bedff36119963aae" providerId="LiveId" clId="{81D98CDD-71E7-B643-9F1A-0E8DC705CD63}" dt="2025-07-22T08:52:43.766" v="13680"/>
          <ac:spMkLst>
            <pc:docMk/>
            <pc:sldMk cId="340457952" sldId="310"/>
            <ac:spMk id="8" creationId="{ADD3460F-F466-BFBF-03E3-72AACCC8F598}"/>
          </ac:spMkLst>
        </pc:spChg>
        <pc:spChg chg="add mod">
          <ac:chgData name="健 翁" userId="bedff36119963aae" providerId="LiveId" clId="{81D98CDD-71E7-B643-9F1A-0E8DC705CD63}" dt="2025-07-22T08:52:43.766" v="13680"/>
          <ac:spMkLst>
            <pc:docMk/>
            <pc:sldMk cId="340457952" sldId="310"/>
            <ac:spMk id="9" creationId="{6928FD76-CD43-E307-DF84-56B0DE03D9D1}"/>
          </ac:spMkLst>
        </pc:spChg>
        <pc:spChg chg="add mod">
          <ac:chgData name="健 翁" userId="bedff36119963aae" providerId="LiveId" clId="{81D98CDD-71E7-B643-9F1A-0E8DC705CD63}" dt="2025-07-22T08:52:43.766" v="13680"/>
          <ac:spMkLst>
            <pc:docMk/>
            <pc:sldMk cId="340457952" sldId="310"/>
            <ac:spMk id="10" creationId="{4DFCF944-9687-9D73-3894-96A9555E4636}"/>
          </ac:spMkLst>
        </pc:spChg>
        <pc:spChg chg="add mod">
          <ac:chgData name="健 翁" userId="bedff36119963aae" providerId="LiveId" clId="{81D98CDD-71E7-B643-9F1A-0E8DC705CD63}" dt="2025-07-22T08:52:43.766" v="13680"/>
          <ac:spMkLst>
            <pc:docMk/>
            <pc:sldMk cId="340457952" sldId="310"/>
            <ac:spMk id="11" creationId="{16EBF8B0-39E2-EB86-E610-9B29DDBD4278}"/>
          </ac:spMkLst>
        </pc:spChg>
        <pc:spChg chg="add mod">
          <ac:chgData name="健 翁" userId="bedff36119963aae" providerId="LiveId" clId="{81D98CDD-71E7-B643-9F1A-0E8DC705CD63}" dt="2025-07-22T08:52:43.766" v="13680"/>
          <ac:spMkLst>
            <pc:docMk/>
            <pc:sldMk cId="340457952" sldId="310"/>
            <ac:spMk id="12" creationId="{4172B53F-B56B-AECB-CD8E-42AA9A3C7D38}"/>
          </ac:spMkLst>
        </pc:spChg>
        <pc:spChg chg="add mod">
          <ac:chgData name="健 翁" userId="bedff36119963aae" providerId="LiveId" clId="{81D98CDD-71E7-B643-9F1A-0E8DC705CD63}" dt="2025-07-22T08:52:43.766" v="13680"/>
          <ac:spMkLst>
            <pc:docMk/>
            <pc:sldMk cId="340457952" sldId="310"/>
            <ac:spMk id="13" creationId="{81DE1F20-1702-341A-D4A4-AFE3B5BC3787}"/>
          </ac:spMkLst>
        </pc:spChg>
        <pc:spChg chg="add mod">
          <ac:chgData name="健 翁" userId="bedff36119963aae" providerId="LiveId" clId="{81D98CDD-71E7-B643-9F1A-0E8DC705CD63}" dt="2025-07-22T08:52:59.118" v="13684" actId="1076"/>
          <ac:spMkLst>
            <pc:docMk/>
            <pc:sldMk cId="340457952" sldId="310"/>
            <ac:spMk id="15" creationId="{B08F7DDC-74BB-80B9-4038-23F244005AD4}"/>
          </ac:spMkLst>
        </pc:spChg>
        <pc:spChg chg="add mod">
          <ac:chgData name="健 翁" userId="bedff36119963aae" providerId="LiveId" clId="{81D98CDD-71E7-B643-9F1A-0E8DC705CD63}" dt="2025-07-22T08:53:03.818" v="13686" actId="1076"/>
          <ac:spMkLst>
            <pc:docMk/>
            <pc:sldMk cId="340457952" sldId="310"/>
            <ac:spMk id="16" creationId="{7466C424-81B9-ECA7-8CAA-9394B6B8D29C}"/>
          </ac:spMkLst>
        </pc:spChg>
        <pc:cxnChg chg="add mod">
          <ac:chgData name="健 翁" userId="bedff36119963aae" providerId="LiveId" clId="{81D98CDD-71E7-B643-9F1A-0E8DC705CD63}" dt="2025-07-22T08:52:43.766" v="13680"/>
          <ac:cxnSpMkLst>
            <pc:docMk/>
            <pc:sldMk cId="340457952" sldId="310"/>
            <ac:cxnSpMk id="14" creationId="{F80B6DCD-D96A-524B-B67B-8C14DAF35A97}"/>
          </ac:cxnSpMkLst>
        </pc:cxnChg>
      </pc:sldChg>
      <pc:sldChg chg="addSp modSp new mod">
        <pc:chgData name="健 翁" userId="bedff36119963aae" providerId="LiveId" clId="{81D98CDD-71E7-B643-9F1A-0E8DC705CD63}" dt="2025-07-16T13:12:12.440" v="8425" actId="1076"/>
        <pc:sldMkLst>
          <pc:docMk/>
          <pc:sldMk cId="81617018" sldId="311"/>
        </pc:sldMkLst>
        <pc:spChg chg="mod">
          <ac:chgData name="健 翁" userId="bedff36119963aae" providerId="LiveId" clId="{81D98CDD-71E7-B643-9F1A-0E8DC705CD63}" dt="2025-07-16T13:12:12.440" v="8425" actId="1076"/>
          <ac:spMkLst>
            <pc:docMk/>
            <pc:sldMk cId="81617018" sldId="311"/>
            <ac:spMk id="2" creationId="{D17E357F-1345-CCD7-7001-58FB9EDE0B55}"/>
          </ac:spMkLst>
        </pc:spChg>
        <pc:spChg chg="mod">
          <ac:chgData name="健 翁" userId="bedff36119963aae" providerId="LiveId" clId="{81D98CDD-71E7-B643-9F1A-0E8DC705CD63}" dt="2025-07-16T13:12:06.907" v="8422" actId="14100"/>
          <ac:spMkLst>
            <pc:docMk/>
            <pc:sldMk cId="81617018" sldId="311"/>
            <ac:spMk id="3" creationId="{3699D026-EFCA-7BC8-115D-10CB24FD1C08}"/>
          </ac:spMkLst>
        </pc:spChg>
        <pc:spChg chg="add mod">
          <ac:chgData name="健 翁" userId="bedff36119963aae" providerId="LiveId" clId="{81D98CDD-71E7-B643-9F1A-0E8DC705CD63}" dt="2025-07-16T13:12:03.896" v="8421" actId="1076"/>
          <ac:spMkLst>
            <pc:docMk/>
            <pc:sldMk cId="81617018" sldId="311"/>
            <ac:spMk id="5" creationId="{550C7212-C876-190D-9F1C-6D85225F24B9}"/>
          </ac:spMkLst>
        </pc:spChg>
        <pc:spChg chg="add mod">
          <ac:chgData name="健 翁" userId="bedff36119963aae" providerId="LiveId" clId="{81D98CDD-71E7-B643-9F1A-0E8DC705CD63}" dt="2025-07-16T13:12:03.896" v="8421" actId="1076"/>
          <ac:spMkLst>
            <pc:docMk/>
            <pc:sldMk cId="81617018" sldId="311"/>
            <ac:spMk id="6" creationId="{0AA56E59-CFDC-ACBF-E89C-09DC37DB1ABE}"/>
          </ac:spMkLst>
        </pc:spChg>
      </pc:sldChg>
      <pc:sldChg chg="addSp delSp modSp new mod">
        <pc:chgData name="健 翁" userId="bedff36119963aae" providerId="LiveId" clId="{81D98CDD-71E7-B643-9F1A-0E8DC705CD63}" dt="2025-07-22T14:49:22.005" v="14599" actId="14100"/>
        <pc:sldMkLst>
          <pc:docMk/>
          <pc:sldMk cId="1058168085" sldId="312"/>
        </pc:sldMkLst>
        <pc:spChg chg="mod">
          <ac:chgData name="健 翁" userId="bedff36119963aae" providerId="LiveId" clId="{81D98CDD-71E7-B643-9F1A-0E8DC705CD63}" dt="2025-07-16T13:25:33.355" v="9052" actId="1076"/>
          <ac:spMkLst>
            <pc:docMk/>
            <pc:sldMk cId="1058168085" sldId="312"/>
            <ac:spMk id="2" creationId="{89E88EFF-54E8-9FB1-51E0-B74BFF5C4510}"/>
          </ac:spMkLst>
        </pc:spChg>
        <pc:spChg chg="mod">
          <ac:chgData name="健 翁" userId="bedff36119963aae" providerId="LiveId" clId="{81D98CDD-71E7-B643-9F1A-0E8DC705CD63}" dt="2025-07-16T13:25:30.439" v="9051" actId="1076"/>
          <ac:spMkLst>
            <pc:docMk/>
            <pc:sldMk cId="1058168085" sldId="312"/>
            <ac:spMk id="3" creationId="{8E15E68F-D7CB-FE1E-9109-B6D041835BE3}"/>
          </ac:spMkLst>
        </pc:spChg>
        <pc:spChg chg="mod">
          <ac:chgData name="健 翁" userId="bedff36119963aae" providerId="LiveId" clId="{81D98CDD-71E7-B643-9F1A-0E8DC705CD63}" dt="2025-07-16T13:25:24.934" v="9050" actId="1076"/>
          <ac:spMkLst>
            <pc:docMk/>
            <pc:sldMk cId="1058168085" sldId="312"/>
            <ac:spMk id="4" creationId="{7BCAA178-5D41-2968-A45F-9EE494294746}"/>
          </ac:spMkLst>
        </pc:spChg>
        <pc:spChg chg="add mod">
          <ac:chgData name="健 翁" userId="bedff36119963aae" providerId="LiveId" clId="{81D98CDD-71E7-B643-9F1A-0E8DC705CD63}" dt="2025-07-22T08:24:48.501" v="13323" actId="20577"/>
          <ac:spMkLst>
            <pc:docMk/>
            <pc:sldMk cId="1058168085" sldId="312"/>
            <ac:spMk id="5" creationId="{DB804D86-7D0A-E9AE-E769-FF43F4D0222F}"/>
          </ac:spMkLst>
        </pc:spChg>
        <pc:spChg chg="add mod">
          <ac:chgData name="健 翁" userId="bedff36119963aae" providerId="LiveId" clId="{81D98CDD-71E7-B643-9F1A-0E8DC705CD63}" dt="2025-07-16T13:25:30.439" v="9051" actId="1076"/>
          <ac:spMkLst>
            <pc:docMk/>
            <pc:sldMk cId="1058168085" sldId="312"/>
            <ac:spMk id="8" creationId="{41041B6B-B15B-7A1E-DFCC-3BBC990136E4}"/>
          </ac:spMkLst>
        </pc:spChg>
        <pc:spChg chg="add mod">
          <ac:chgData name="健 翁" userId="bedff36119963aae" providerId="LiveId" clId="{81D98CDD-71E7-B643-9F1A-0E8DC705CD63}" dt="2025-07-22T08:53:37.289" v="13687"/>
          <ac:spMkLst>
            <pc:docMk/>
            <pc:sldMk cId="1058168085" sldId="312"/>
            <ac:spMk id="13" creationId="{5E87CE83-AA8A-60E6-9769-DDCB4E934B4B}"/>
          </ac:spMkLst>
        </pc:spChg>
        <pc:spChg chg="add mod">
          <ac:chgData name="健 翁" userId="bedff36119963aae" providerId="LiveId" clId="{81D98CDD-71E7-B643-9F1A-0E8DC705CD63}" dt="2025-07-22T08:53:37.289" v="13687"/>
          <ac:spMkLst>
            <pc:docMk/>
            <pc:sldMk cId="1058168085" sldId="312"/>
            <ac:spMk id="14" creationId="{CC3CDAB7-CAB9-5F1B-D329-A8B9B2AAB315}"/>
          </ac:spMkLst>
        </pc:spChg>
        <pc:spChg chg="add mod">
          <ac:chgData name="健 翁" userId="bedff36119963aae" providerId="LiveId" clId="{81D98CDD-71E7-B643-9F1A-0E8DC705CD63}" dt="2025-07-22T08:53:37.289" v="13687"/>
          <ac:spMkLst>
            <pc:docMk/>
            <pc:sldMk cId="1058168085" sldId="312"/>
            <ac:spMk id="15" creationId="{136188AB-EEA7-A37F-B5B3-52D8A8EE5365}"/>
          </ac:spMkLst>
        </pc:spChg>
        <pc:spChg chg="add mod">
          <ac:chgData name="健 翁" userId="bedff36119963aae" providerId="LiveId" clId="{81D98CDD-71E7-B643-9F1A-0E8DC705CD63}" dt="2025-07-22T08:53:37.289" v="13687"/>
          <ac:spMkLst>
            <pc:docMk/>
            <pc:sldMk cId="1058168085" sldId="312"/>
            <ac:spMk id="16" creationId="{04A1E73F-ACE8-F5A2-1398-DB604ED21E19}"/>
          </ac:spMkLst>
        </pc:spChg>
        <pc:spChg chg="add mod">
          <ac:chgData name="健 翁" userId="bedff36119963aae" providerId="LiveId" clId="{81D98CDD-71E7-B643-9F1A-0E8DC705CD63}" dt="2025-07-22T08:53:37.289" v="13687"/>
          <ac:spMkLst>
            <pc:docMk/>
            <pc:sldMk cId="1058168085" sldId="312"/>
            <ac:spMk id="17" creationId="{0EAA9601-45BA-A779-6B85-7BF3EEBCFB59}"/>
          </ac:spMkLst>
        </pc:spChg>
        <pc:spChg chg="add mod">
          <ac:chgData name="健 翁" userId="bedff36119963aae" providerId="LiveId" clId="{81D98CDD-71E7-B643-9F1A-0E8DC705CD63}" dt="2025-07-22T08:53:37.289" v="13687"/>
          <ac:spMkLst>
            <pc:docMk/>
            <pc:sldMk cId="1058168085" sldId="312"/>
            <ac:spMk id="18" creationId="{22F371A1-DC9B-4CB5-3A55-77585B6FC590}"/>
          </ac:spMkLst>
        </pc:spChg>
        <pc:spChg chg="add mod">
          <ac:chgData name="健 翁" userId="bedff36119963aae" providerId="LiveId" clId="{81D98CDD-71E7-B643-9F1A-0E8DC705CD63}" dt="2025-07-22T08:53:37.289" v="13687"/>
          <ac:spMkLst>
            <pc:docMk/>
            <pc:sldMk cId="1058168085" sldId="312"/>
            <ac:spMk id="20" creationId="{7BB68BCE-C562-2D96-3759-91BDA5FE6444}"/>
          </ac:spMkLst>
        </pc:spChg>
        <pc:picChg chg="add mod">
          <ac:chgData name="健 翁" userId="bedff36119963aae" providerId="LiveId" clId="{81D98CDD-71E7-B643-9F1A-0E8DC705CD63}" dt="2025-07-22T14:49:22.005" v="14599" actId="14100"/>
          <ac:picMkLst>
            <pc:docMk/>
            <pc:sldMk cId="1058168085" sldId="312"/>
            <ac:picMk id="12" creationId="{BE400D25-7B54-CC5C-E001-5C863D58E597}"/>
          </ac:picMkLst>
        </pc:picChg>
        <pc:cxnChg chg="add mod">
          <ac:chgData name="健 翁" userId="bedff36119963aae" providerId="LiveId" clId="{81D98CDD-71E7-B643-9F1A-0E8DC705CD63}" dt="2025-07-22T08:53:37.289" v="13687"/>
          <ac:cxnSpMkLst>
            <pc:docMk/>
            <pc:sldMk cId="1058168085" sldId="312"/>
            <ac:cxnSpMk id="19" creationId="{7AFEA9D9-67C3-C62E-C1C8-C0C69BFE0415}"/>
          </ac:cxnSpMkLst>
        </pc:cxnChg>
        <pc:cxnChg chg="add mod">
          <ac:chgData name="健 翁" userId="bedff36119963aae" providerId="LiveId" clId="{81D98CDD-71E7-B643-9F1A-0E8DC705CD63}" dt="2025-07-22T08:53:37.289" v="13687"/>
          <ac:cxnSpMkLst>
            <pc:docMk/>
            <pc:sldMk cId="1058168085" sldId="312"/>
            <ac:cxnSpMk id="21" creationId="{A01CC320-2958-0BF6-7F7F-1DF4D85FBFF4}"/>
          </ac:cxnSpMkLst>
        </pc:cxnChg>
      </pc:sldChg>
      <pc:sldChg chg="addSp delSp modSp new mod">
        <pc:chgData name="健 翁" userId="bedff36119963aae" providerId="LiveId" clId="{81D98CDD-71E7-B643-9F1A-0E8DC705CD63}" dt="2025-07-16T13:18:08.511" v="8645" actId="1076"/>
        <pc:sldMkLst>
          <pc:docMk/>
          <pc:sldMk cId="1560113113" sldId="313"/>
        </pc:sldMkLst>
        <pc:spChg chg="mod">
          <ac:chgData name="健 翁" userId="bedff36119963aae" providerId="LiveId" clId="{81D98CDD-71E7-B643-9F1A-0E8DC705CD63}" dt="2025-07-16T13:16:20.945" v="8539" actId="1076"/>
          <ac:spMkLst>
            <pc:docMk/>
            <pc:sldMk cId="1560113113" sldId="313"/>
            <ac:spMk id="2" creationId="{A4598EA3-37D5-AD00-7E5B-4A379765CF3B}"/>
          </ac:spMkLst>
        </pc:spChg>
        <pc:spChg chg="mod">
          <ac:chgData name="健 翁" userId="bedff36119963aae" providerId="LiveId" clId="{81D98CDD-71E7-B643-9F1A-0E8DC705CD63}" dt="2025-07-16T13:17:15.964" v="8643" actId="14100"/>
          <ac:spMkLst>
            <pc:docMk/>
            <pc:sldMk cId="1560113113" sldId="313"/>
            <ac:spMk id="3" creationId="{80081922-CE7D-C681-A342-4AB90497A738}"/>
          </ac:spMkLst>
        </pc:spChg>
        <pc:picChg chg="add mod">
          <ac:chgData name="健 翁" userId="bedff36119963aae" providerId="LiveId" clId="{81D98CDD-71E7-B643-9F1A-0E8DC705CD63}" dt="2025-07-16T13:17:00.542" v="8617" actId="1076"/>
          <ac:picMkLst>
            <pc:docMk/>
            <pc:sldMk cId="1560113113" sldId="313"/>
            <ac:picMk id="5" creationId="{A2F83D03-C2CA-AFC5-A70C-B547743FD6B5}"/>
          </ac:picMkLst>
        </pc:picChg>
        <pc:picChg chg="add mod">
          <ac:chgData name="健 翁" userId="bedff36119963aae" providerId="LiveId" clId="{81D98CDD-71E7-B643-9F1A-0E8DC705CD63}" dt="2025-07-16T13:18:08.511" v="8645" actId="1076"/>
          <ac:picMkLst>
            <pc:docMk/>
            <pc:sldMk cId="1560113113" sldId="313"/>
            <ac:picMk id="7" creationId="{923B61B4-04EC-40AF-EDAD-1319A5024EA1}"/>
          </ac:picMkLst>
        </pc:picChg>
      </pc:sldChg>
      <pc:sldChg chg="addSp delSp modSp new mod">
        <pc:chgData name="健 翁" userId="bedff36119963aae" providerId="LiveId" clId="{81D98CDD-71E7-B643-9F1A-0E8DC705CD63}" dt="2025-07-22T14:52:39.474" v="14643"/>
        <pc:sldMkLst>
          <pc:docMk/>
          <pc:sldMk cId="2064878110" sldId="314"/>
        </pc:sldMkLst>
        <pc:spChg chg="mod">
          <ac:chgData name="健 翁" userId="bedff36119963aae" providerId="LiveId" clId="{81D98CDD-71E7-B643-9F1A-0E8DC705CD63}" dt="2025-07-22T07:57:16.838" v="12777" actId="14100"/>
          <ac:spMkLst>
            <pc:docMk/>
            <pc:sldMk cId="2064878110" sldId="314"/>
            <ac:spMk id="2" creationId="{98DE54BE-CAE2-5177-C0ED-C4056421C9F0}"/>
          </ac:spMkLst>
        </pc:spChg>
        <pc:spChg chg="mod">
          <ac:chgData name="健 翁" userId="bedff36119963aae" providerId="LiveId" clId="{81D98CDD-71E7-B643-9F1A-0E8DC705CD63}" dt="2025-07-16T14:47:28.408" v="9169" actId="1076"/>
          <ac:spMkLst>
            <pc:docMk/>
            <pc:sldMk cId="2064878110" sldId="314"/>
            <ac:spMk id="3" creationId="{21365CA5-4BA0-5D1E-06E7-7EB92FC14570}"/>
          </ac:spMkLst>
        </pc:spChg>
        <pc:spChg chg="add mod">
          <ac:chgData name="健 翁" userId="bedff36119963aae" providerId="LiveId" clId="{81D98CDD-71E7-B643-9F1A-0E8DC705CD63}" dt="2025-07-22T08:55:18.737" v="13710" actId="20577"/>
          <ac:spMkLst>
            <pc:docMk/>
            <pc:sldMk cId="2064878110" sldId="314"/>
            <ac:spMk id="7" creationId="{A10BB3C1-EB26-68FB-0A25-7B476A1BA6BB}"/>
          </ac:spMkLst>
        </pc:spChg>
        <pc:spChg chg="add mod">
          <ac:chgData name="健 翁" userId="bedff36119963aae" providerId="LiveId" clId="{81D98CDD-71E7-B643-9F1A-0E8DC705CD63}" dt="2025-07-22T08:55:11.689" v="13704"/>
          <ac:spMkLst>
            <pc:docMk/>
            <pc:sldMk cId="2064878110" sldId="314"/>
            <ac:spMk id="8" creationId="{5906BCBD-EE0B-2CEB-AB5B-29387596BD54}"/>
          </ac:spMkLst>
        </pc:spChg>
        <pc:spChg chg="add mod">
          <ac:chgData name="健 翁" userId="bedff36119963aae" providerId="LiveId" clId="{81D98CDD-71E7-B643-9F1A-0E8DC705CD63}" dt="2025-07-22T08:55:11.689" v="13704"/>
          <ac:spMkLst>
            <pc:docMk/>
            <pc:sldMk cId="2064878110" sldId="314"/>
            <ac:spMk id="9" creationId="{814BB82D-D98D-1609-A0C2-5CF427F10734}"/>
          </ac:spMkLst>
        </pc:spChg>
        <pc:spChg chg="add mod">
          <ac:chgData name="健 翁" userId="bedff36119963aae" providerId="LiveId" clId="{81D98CDD-71E7-B643-9F1A-0E8DC705CD63}" dt="2025-07-22T08:55:11.689" v="13704"/>
          <ac:spMkLst>
            <pc:docMk/>
            <pc:sldMk cId="2064878110" sldId="314"/>
            <ac:spMk id="10" creationId="{F1E2C770-F5AB-ECBC-B7AC-B3D4CFCC4416}"/>
          </ac:spMkLst>
        </pc:spChg>
        <pc:spChg chg="add mod">
          <ac:chgData name="健 翁" userId="bedff36119963aae" providerId="LiveId" clId="{81D98CDD-71E7-B643-9F1A-0E8DC705CD63}" dt="2025-07-22T08:55:11.689" v="13704"/>
          <ac:spMkLst>
            <pc:docMk/>
            <pc:sldMk cId="2064878110" sldId="314"/>
            <ac:spMk id="11" creationId="{DB71EA56-247E-29E0-533B-538C249D4645}"/>
          </ac:spMkLst>
        </pc:spChg>
        <pc:spChg chg="add mod">
          <ac:chgData name="健 翁" userId="bedff36119963aae" providerId="LiveId" clId="{81D98CDD-71E7-B643-9F1A-0E8DC705CD63}" dt="2025-07-22T08:55:11.689" v="13704"/>
          <ac:spMkLst>
            <pc:docMk/>
            <pc:sldMk cId="2064878110" sldId="314"/>
            <ac:spMk id="12" creationId="{CD2EA3F5-4BDF-3D77-DCC6-1134C16EF472}"/>
          </ac:spMkLst>
        </pc:spChg>
        <pc:spChg chg="add mod">
          <ac:chgData name="健 翁" userId="bedff36119963aae" providerId="LiveId" clId="{81D98CDD-71E7-B643-9F1A-0E8DC705CD63}" dt="2025-07-22T08:55:11.689" v="13704"/>
          <ac:spMkLst>
            <pc:docMk/>
            <pc:sldMk cId="2064878110" sldId="314"/>
            <ac:spMk id="13" creationId="{A9198C00-BCBD-1AAE-9562-0935653D1C2C}"/>
          </ac:spMkLst>
        </pc:spChg>
        <pc:spChg chg="add mod">
          <ac:chgData name="健 翁" userId="bedff36119963aae" providerId="LiveId" clId="{81D98CDD-71E7-B643-9F1A-0E8DC705CD63}" dt="2025-07-22T08:55:11.689" v="13704"/>
          <ac:spMkLst>
            <pc:docMk/>
            <pc:sldMk cId="2064878110" sldId="314"/>
            <ac:spMk id="15" creationId="{E5A4A977-2AC6-0394-E69A-AC4D05999B61}"/>
          </ac:spMkLst>
        </pc:spChg>
        <pc:spChg chg="add mod">
          <ac:chgData name="健 翁" userId="bedff36119963aae" providerId="LiveId" clId="{81D98CDD-71E7-B643-9F1A-0E8DC705CD63}" dt="2025-07-22T08:55:11.689" v="13704"/>
          <ac:spMkLst>
            <pc:docMk/>
            <pc:sldMk cId="2064878110" sldId="314"/>
            <ac:spMk id="16" creationId="{360DEE80-EC58-A715-EA81-82FAD04C56ED}"/>
          </ac:spMkLst>
        </pc:spChg>
        <pc:spChg chg="add mod">
          <ac:chgData name="健 翁" userId="bedff36119963aae" providerId="LiveId" clId="{81D98CDD-71E7-B643-9F1A-0E8DC705CD63}" dt="2025-07-22T08:55:11.689" v="13704"/>
          <ac:spMkLst>
            <pc:docMk/>
            <pc:sldMk cId="2064878110" sldId="314"/>
            <ac:spMk id="18" creationId="{04537DA8-7794-7E70-A395-E99A200B4E53}"/>
          </ac:spMkLst>
        </pc:spChg>
        <pc:cxnChg chg="add mod">
          <ac:chgData name="健 翁" userId="bedff36119963aae" providerId="LiveId" clId="{81D98CDD-71E7-B643-9F1A-0E8DC705CD63}" dt="2025-07-22T08:55:11.689" v="13704"/>
          <ac:cxnSpMkLst>
            <pc:docMk/>
            <pc:sldMk cId="2064878110" sldId="314"/>
            <ac:cxnSpMk id="14" creationId="{09A90062-E04A-EE34-3EF5-BCB81F7D5C86}"/>
          </ac:cxnSpMkLst>
        </pc:cxnChg>
      </pc:sldChg>
      <pc:sldChg chg="addSp delSp modSp add mod">
        <pc:chgData name="健 翁" userId="bedff36119963aae" providerId="LiveId" clId="{81D98CDD-71E7-B643-9F1A-0E8DC705CD63}" dt="2025-07-22T08:51:25.650" v="13673" actId="1076"/>
        <pc:sldMkLst>
          <pc:docMk/>
          <pc:sldMk cId="2806990634" sldId="315"/>
        </pc:sldMkLst>
        <pc:spChg chg="mod">
          <ac:chgData name="健 翁" userId="bedff36119963aae" providerId="LiveId" clId="{81D98CDD-71E7-B643-9F1A-0E8DC705CD63}" dt="2025-07-18T11:59:33.325" v="9196" actId="403"/>
          <ac:spMkLst>
            <pc:docMk/>
            <pc:sldMk cId="2806990634" sldId="315"/>
            <ac:spMk id="2" creationId="{F8484073-9F62-5B6B-FC58-0BFA9B4C6011}"/>
          </ac:spMkLst>
        </pc:spChg>
        <pc:spChg chg="mod">
          <ac:chgData name="健 翁" userId="bedff36119963aae" providerId="LiveId" clId="{81D98CDD-71E7-B643-9F1A-0E8DC705CD63}" dt="2025-07-18T12:01:15.042" v="9329" actId="1076"/>
          <ac:spMkLst>
            <pc:docMk/>
            <pc:sldMk cId="2806990634" sldId="315"/>
            <ac:spMk id="3" creationId="{6EBBF06C-DC97-6DBD-424B-B6828514DD98}"/>
          </ac:spMkLst>
        </pc:spChg>
        <pc:spChg chg="add mod">
          <ac:chgData name="健 翁" userId="bedff36119963aae" providerId="LiveId" clId="{81D98CDD-71E7-B643-9F1A-0E8DC705CD63}" dt="2025-07-22T08:51:09.683" v="13660"/>
          <ac:spMkLst>
            <pc:docMk/>
            <pc:sldMk cId="2806990634" sldId="315"/>
            <ac:spMk id="5" creationId="{77500AF4-9138-7360-1BCC-DA8C2D8ACA18}"/>
          </ac:spMkLst>
        </pc:spChg>
        <pc:spChg chg="add mod">
          <ac:chgData name="健 翁" userId="bedff36119963aae" providerId="LiveId" clId="{81D98CDD-71E7-B643-9F1A-0E8DC705CD63}" dt="2025-07-22T08:51:09.683" v="13660"/>
          <ac:spMkLst>
            <pc:docMk/>
            <pc:sldMk cId="2806990634" sldId="315"/>
            <ac:spMk id="7" creationId="{75B34174-7B0B-B726-72B8-F12ABEB81F5C}"/>
          </ac:spMkLst>
        </pc:spChg>
        <pc:spChg chg="add mod">
          <ac:chgData name="健 翁" userId="bedff36119963aae" providerId="LiveId" clId="{81D98CDD-71E7-B643-9F1A-0E8DC705CD63}" dt="2025-07-22T08:51:09.683" v="13660"/>
          <ac:spMkLst>
            <pc:docMk/>
            <pc:sldMk cId="2806990634" sldId="315"/>
            <ac:spMk id="8" creationId="{AE86ABA5-C9F7-EB1A-A803-1A7D8CA5E4E4}"/>
          </ac:spMkLst>
        </pc:spChg>
        <pc:spChg chg="add mod">
          <ac:chgData name="健 翁" userId="bedff36119963aae" providerId="LiveId" clId="{81D98CDD-71E7-B643-9F1A-0E8DC705CD63}" dt="2025-07-22T08:51:09.683" v="13660"/>
          <ac:spMkLst>
            <pc:docMk/>
            <pc:sldMk cId="2806990634" sldId="315"/>
            <ac:spMk id="9" creationId="{98DA0FA5-5FCB-B38A-1B29-62C95680A604}"/>
          </ac:spMkLst>
        </pc:spChg>
        <pc:spChg chg="add mod">
          <ac:chgData name="健 翁" userId="bedff36119963aae" providerId="LiveId" clId="{81D98CDD-71E7-B643-9F1A-0E8DC705CD63}" dt="2025-07-22T08:51:25.650" v="13673" actId="1076"/>
          <ac:spMkLst>
            <pc:docMk/>
            <pc:sldMk cId="2806990634" sldId="315"/>
            <ac:spMk id="11" creationId="{18099043-1F46-4094-0B01-14A1B26BDDF8}"/>
          </ac:spMkLst>
        </pc:spChg>
        <pc:picChg chg="add mod">
          <ac:chgData name="健 翁" userId="bedff36119963aae" providerId="LiveId" clId="{81D98CDD-71E7-B643-9F1A-0E8DC705CD63}" dt="2025-07-18T12:24:29.629" v="10211" actId="1076"/>
          <ac:picMkLst>
            <pc:docMk/>
            <pc:sldMk cId="2806990634" sldId="315"/>
            <ac:picMk id="6" creationId="{6E6B318E-0447-5E53-B60F-02D9338E95D8}"/>
          </ac:picMkLst>
        </pc:picChg>
        <pc:cxnChg chg="add mod">
          <ac:chgData name="健 翁" userId="bedff36119963aae" providerId="LiveId" clId="{81D98CDD-71E7-B643-9F1A-0E8DC705CD63}" dt="2025-07-22T08:51:09.683" v="13660"/>
          <ac:cxnSpMkLst>
            <pc:docMk/>
            <pc:sldMk cId="2806990634" sldId="315"/>
            <ac:cxnSpMk id="10" creationId="{D99FFB2B-32F9-2F63-CBC2-FDB97B5AC4D7}"/>
          </ac:cxnSpMkLst>
        </pc:cxnChg>
      </pc:sldChg>
      <pc:sldChg chg="addSp modSp new mod">
        <pc:chgData name="健 翁" userId="bedff36119963aae" providerId="LiveId" clId="{81D98CDD-71E7-B643-9F1A-0E8DC705CD63}" dt="2025-07-18T12:09:52.749" v="9466" actId="1076"/>
        <pc:sldMkLst>
          <pc:docMk/>
          <pc:sldMk cId="2893234693" sldId="316"/>
        </pc:sldMkLst>
        <pc:spChg chg="mod">
          <ac:chgData name="健 翁" userId="bedff36119963aae" providerId="LiveId" clId="{81D98CDD-71E7-B643-9F1A-0E8DC705CD63}" dt="2025-07-18T12:01:45.444" v="9368" actId="255"/>
          <ac:spMkLst>
            <pc:docMk/>
            <pc:sldMk cId="2893234693" sldId="316"/>
            <ac:spMk id="2" creationId="{A03DA45D-4946-A35C-484D-8F9A51AF56F4}"/>
          </ac:spMkLst>
        </pc:spChg>
        <pc:spChg chg="mod">
          <ac:chgData name="健 翁" userId="bedff36119963aae" providerId="LiveId" clId="{81D98CDD-71E7-B643-9F1A-0E8DC705CD63}" dt="2025-07-18T12:05:26.962" v="9464" actId="1076"/>
          <ac:spMkLst>
            <pc:docMk/>
            <pc:sldMk cId="2893234693" sldId="316"/>
            <ac:spMk id="3" creationId="{E8E17FD3-04E3-7561-4E02-D1FBB6617970}"/>
          </ac:spMkLst>
        </pc:spChg>
        <pc:picChg chg="add mod">
          <ac:chgData name="健 翁" userId="bedff36119963aae" providerId="LiveId" clId="{81D98CDD-71E7-B643-9F1A-0E8DC705CD63}" dt="2025-07-18T12:09:52.749" v="9466" actId="1076"/>
          <ac:picMkLst>
            <pc:docMk/>
            <pc:sldMk cId="2893234693" sldId="316"/>
            <ac:picMk id="5" creationId="{7B46F2D7-F1D1-126A-298C-A70FE825AFCA}"/>
          </ac:picMkLst>
        </pc:picChg>
      </pc:sldChg>
      <pc:sldChg chg="addSp modSp new mod">
        <pc:chgData name="健 翁" userId="bedff36119963aae" providerId="LiveId" clId="{81D98CDD-71E7-B643-9F1A-0E8DC705CD63}" dt="2025-07-22T07:51:49.974" v="12697" actId="1076"/>
        <pc:sldMkLst>
          <pc:docMk/>
          <pc:sldMk cId="114754744" sldId="317"/>
        </pc:sldMkLst>
        <pc:spChg chg="mod">
          <ac:chgData name="健 翁" userId="bedff36119963aae" providerId="LiveId" clId="{81D98CDD-71E7-B643-9F1A-0E8DC705CD63}" dt="2025-07-18T12:15:49.259" v="9969" actId="14100"/>
          <ac:spMkLst>
            <pc:docMk/>
            <pc:sldMk cId="114754744" sldId="317"/>
            <ac:spMk id="2" creationId="{F0CBBFAD-938C-9ABF-8119-C42F6701BC6F}"/>
          </ac:spMkLst>
        </pc:spChg>
        <pc:spChg chg="mod">
          <ac:chgData name="健 翁" userId="bedff36119963aae" providerId="LiveId" clId="{81D98CDD-71E7-B643-9F1A-0E8DC705CD63}" dt="2025-07-18T12:15:34.694" v="9968" actId="20577"/>
          <ac:spMkLst>
            <pc:docMk/>
            <pc:sldMk cId="114754744" sldId="317"/>
            <ac:spMk id="3" creationId="{2BD2C7BA-A7BC-3B35-A731-D15C10CCC3E6}"/>
          </ac:spMkLst>
        </pc:spChg>
        <pc:picChg chg="add mod">
          <ac:chgData name="健 翁" userId="bedff36119963aae" providerId="LiveId" clId="{81D98CDD-71E7-B643-9F1A-0E8DC705CD63}" dt="2025-07-22T07:51:49.974" v="12697" actId="1076"/>
          <ac:picMkLst>
            <pc:docMk/>
            <pc:sldMk cId="114754744" sldId="317"/>
            <ac:picMk id="5" creationId="{36BFCB7E-253A-6A8C-1C24-AD30D71532E0}"/>
          </ac:picMkLst>
        </pc:picChg>
        <pc:picChg chg="add mod">
          <ac:chgData name="健 翁" userId="bedff36119963aae" providerId="LiveId" clId="{81D98CDD-71E7-B643-9F1A-0E8DC705CD63}" dt="2025-07-22T07:51:44.529" v="12695" actId="14100"/>
          <ac:picMkLst>
            <pc:docMk/>
            <pc:sldMk cId="114754744" sldId="317"/>
            <ac:picMk id="6" creationId="{8B654F11-BBE5-C82B-AA40-1AEF357D4D00}"/>
          </ac:picMkLst>
        </pc:picChg>
      </pc:sldChg>
      <pc:sldChg chg="addSp delSp modSp add mod">
        <pc:chgData name="健 翁" userId="bedff36119963aae" providerId="LiveId" clId="{81D98CDD-71E7-B643-9F1A-0E8DC705CD63}" dt="2025-07-22T07:52:04.473" v="12699"/>
        <pc:sldMkLst>
          <pc:docMk/>
          <pc:sldMk cId="4009586466" sldId="318"/>
        </pc:sldMkLst>
        <pc:spChg chg="mod">
          <ac:chgData name="健 翁" userId="bedff36119963aae" providerId="LiveId" clId="{81D98CDD-71E7-B643-9F1A-0E8DC705CD63}" dt="2025-07-18T12:31:21.159" v="10854" actId="20577"/>
          <ac:spMkLst>
            <pc:docMk/>
            <pc:sldMk cId="4009586466" sldId="318"/>
            <ac:spMk id="2" creationId="{637A8AD5-0DF8-8972-7DB9-8DB18B90FF22}"/>
          </ac:spMkLst>
        </pc:spChg>
        <pc:spChg chg="mod">
          <ac:chgData name="健 翁" userId="bedff36119963aae" providerId="LiveId" clId="{81D98CDD-71E7-B643-9F1A-0E8DC705CD63}" dt="2025-07-18T12:31:26.780" v="10855" actId="403"/>
          <ac:spMkLst>
            <pc:docMk/>
            <pc:sldMk cId="4009586466" sldId="318"/>
            <ac:spMk id="3" creationId="{D40FFFE4-2193-4E6F-7426-F0EFBE82C198}"/>
          </ac:spMkLst>
        </pc:spChg>
        <pc:picChg chg="add mod">
          <ac:chgData name="健 翁" userId="bedff36119963aae" providerId="LiveId" clId="{81D98CDD-71E7-B643-9F1A-0E8DC705CD63}" dt="2025-07-22T07:52:04.473" v="12699"/>
          <ac:picMkLst>
            <pc:docMk/>
            <pc:sldMk cId="4009586466" sldId="318"/>
            <ac:picMk id="7" creationId="{62A09DB8-567B-4136-0947-154DFA5FCB69}"/>
          </ac:picMkLst>
        </pc:picChg>
        <pc:picChg chg="add mod">
          <ac:chgData name="健 翁" userId="bedff36119963aae" providerId="LiveId" clId="{81D98CDD-71E7-B643-9F1A-0E8DC705CD63}" dt="2025-07-22T07:52:04.473" v="12699"/>
          <ac:picMkLst>
            <pc:docMk/>
            <pc:sldMk cId="4009586466" sldId="318"/>
            <ac:picMk id="8" creationId="{3BD96695-00E9-368C-5C6F-6FD1ED33DDB9}"/>
          </ac:picMkLst>
        </pc:picChg>
      </pc:sldChg>
      <pc:sldChg chg="addSp modSp new mod">
        <pc:chgData name="健 翁" userId="bedff36119963aae" providerId="LiveId" clId="{81D98CDD-71E7-B643-9F1A-0E8DC705CD63}" dt="2025-07-22T08:49:11.028" v="13611" actId="113"/>
        <pc:sldMkLst>
          <pc:docMk/>
          <pc:sldMk cId="2309013560" sldId="319"/>
        </pc:sldMkLst>
        <pc:spChg chg="mod">
          <ac:chgData name="健 翁" userId="bedff36119963aae" providerId="LiveId" clId="{81D98CDD-71E7-B643-9F1A-0E8DC705CD63}" dt="2025-07-18T12:59:18.334" v="10946" actId="1076"/>
          <ac:spMkLst>
            <pc:docMk/>
            <pc:sldMk cId="2309013560" sldId="319"/>
            <ac:spMk id="2" creationId="{CCA4D228-26A6-DBD9-6DBC-A2BBC1CC76F7}"/>
          </ac:spMkLst>
        </pc:spChg>
        <pc:spChg chg="mod">
          <ac:chgData name="健 翁" userId="bedff36119963aae" providerId="LiveId" clId="{81D98CDD-71E7-B643-9F1A-0E8DC705CD63}" dt="2025-07-18T12:59:22.683" v="10947" actId="1076"/>
          <ac:spMkLst>
            <pc:docMk/>
            <pc:sldMk cId="2309013560" sldId="319"/>
            <ac:spMk id="3" creationId="{6E952F92-D6B3-A507-6710-AA6AF88A2197}"/>
          </ac:spMkLst>
        </pc:spChg>
        <pc:spChg chg="add mod">
          <ac:chgData name="健 翁" userId="bedff36119963aae" providerId="LiveId" clId="{81D98CDD-71E7-B643-9F1A-0E8DC705CD63}" dt="2025-07-22T08:49:04.964" v="13606" actId="113"/>
          <ac:spMkLst>
            <pc:docMk/>
            <pc:sldMk cId="2309013560" sldId="319"/>
            <ac:spMk id="5" creationId="{8F1377FD-B708-CB0C-1B5D-21FE57D60918}"/>
          </ac:spMkLst>
        </pc:spChg>
        <pc:spChg chg="add mod">
          <ac:chgData name="健 翁" userId="bedff36119963aae" providerId="LiveId" clId="{81D98CDD-71E7-B643-9F1A-0E8DC705CD63}" dt="2025-07-22T08:49:07.433" v="13608" actId="113"/>
          <ac:spMkLst>
            <pc:docMk/>
            <pc:sldMk cId="2309013560" sldId="319"/>
            <ac:spMk id="6" creationId="{2150607E-9106-50F5-8D95-F60BC5B06E57}"/>
          </ac:spMkLst>
        </pc:spChg>
        <pc:spChg chg="add mod">
          <ac:chgData name="健 翁" userId="bedff36119963aae" providerId="LiveId" clId="{81D98CDD-71E7-B643-9F1A-0E8DC705CD63}" dt="2025-07-22T08:49:11.028" v="13611" actId="113"/>
          <ac:spMkLst>
            <pc:docMk/>
            <pc:sldMk cId="2309013560" sldId="319"/>
            <ac:spMk id="7" creationId="{F4B47913-82BC-CE40-7B49-F3620ABA8484}"/>
          </ac:spMkLst>
        </pc:spChg>
      </pc:sldChg>
      <pc:sldChg chg="addSp delSp modSp new mod">
        <pc:chgData name="健 翁" userId="bedff36119963aae" providerId="LiveId" clId="{81D98CDD-71E7-B643-9F1A-0E8DC705CD63}" dt="2025-07-18T14:50:36.539" v="11701" actId="1076"/>
        <pc:sldMkLst>
          <pc:docMk/>
          <pc:sldMk cId="3316186317" sldId="320"/>
        </pc:sldMkLst>
        <pc:spChg chg="mod">
          <ac:chgData name="健 翁" userId="bedff36119963aae" providerId="LiveId" clId="{81D98CDD-71E7-B643-9F1A-0E8DC705CD63}" dt="2025-07-18T13:08:24.335" v="11700" actId="20577"/>
          <ac:spMkLst>
            <pc:docMk/>
            <pc:sldMk cId="3316186317" sldId="320"/>
            <ac:spMk id="2" creationId="{072F88D2-6651-A60F-8908-D85827F9122B}"/>
          </ac:spMkLst>
        </pc:spChg>
        <pc:spChg chg="mod">
          <ac:chgData name="健 翁" userId="bedff36119963aae" providerId="LiveId" clId="{81D98CDD-71E7-B643-9F1A-0E8DC705CD63}" dt="2025-07-18T13:08:15.202" v="11653" actId="1076"/>
          <ac:spMkLst>
            <pc:docMk/>
            <pc:sldMk cId="3316186317" sldId="320"/>
            <ac:spMk id="3" creationId="{92916C7D-5170-3612-7963-58C2B5240638}"/>
          </ac:spMkLst>
        </pc:spChg>
        <pc:spChg chg="mod">
          <ac:chgData name="健 翁" userId="bedff36119963aae" providerId="LiveId" clId="{81D98CDD-71E7-B643-9F1A-0E8DC705CD63}" dt="2025-07-18T13:01:02.125" v="11018" actId="403"/>
          <ac:spMkLst>
            <pc:docMk/>
            <pc:sldMk cId="3316186317" sldId="320"/>
            <ac:spMk id="4" creationId="{D7BE204A-3ABC-0861-FE53-F5901221FA3F}"/>
          </ac:spMkLst>
        </pc:spChg>
        <pc:spChg chg="add mod">
          <ac:chgData name="健 翁" userId="bedff36119963aae" providerId="LiveId" clId="{81D98CDD-71E7-B643-9F1A-0E8DC705CD63}" dt="2025-07-18T14:50:36.539" v="11701" actId="1076"/>
          <ac:spMkLst>
            <pc:docMk/>
            <pc:sldMk cId="3316186317" sldId="320"/>
            <ac:spMk id="5" creationId="{3D408FAE-6D6E-BAB1-73AF-69BABF45C399}"/>
          </ac:spMkLst>
        </pc:spChg>
      </pc:sldChg>
      <pc:sldChg chg="modSp add mod">
        <pc:chgData name="健 翁" userId="bedff36119963aae" providerId="LiveId" clId="{81D98CDD-71E7-B643-9F1A-0E8DC705CD63}" dt="2025-07-18T14:58:05.380" v="11967" actId="1076"/>
        <pc:sldMkLst>
          <pc:docMk/>
          <pc:sldMk cId="314898087" sldId="321"/>
        </pc:sldMkLst>
        <pc:spChg chg="mod">
          <ac:chgData name="健 翁" userId="bedff36119963aae" providerId="LiveId" clId="{81D98CDD-71E7-B643-9F1A-0E8DC705CD63}" dt="2025-07-18T14:51:51.747" v="11739" actId="20577"/>
          <ac:spMkLst>
            <pc:docMk/>
            <pc:sldMk cId="314898087" sldId="321"/>
            <ac:spMk id="2" creationId="{FDED83CB-B365-1750-1135-1993EE95279C}"/>
          </ac:spMkLst>
        </pc:spChg>
        <pc:spChg chg="mod">
          <ac:chgData name="健 翁" userId="bedff36119963aae" providerId="LiveId" clId="{81D98CDD-71E7-B643-9F1A-0E8DC705CD63}" dt="2025-07-18T14:58:05.380" v="11967" actId="1076"/>
          <ac:spMkLst>
            <pc:docMk/>
            <pc:sldMk cId="314898087" sldId="321"/>
            <ac:spMk id="5" creationId="{B89E2CAA-5241-96A3-9043-D30D76E42E4F}"/>
          </ac:spMkLst>
        </pc:spChg>
      </pc:sldChg>
      <pc:sldChg chg="add del">
        <pc:chgData name="健 翁" userId="bedff36119963aae" providerId="LiveId" clId="{81D98CDD-71E7-B643-9F1A-0E8DC705CD63}" dt="2025-07-18T14:52:16.189" v="11775"/>
        <pc:sldMkLst>
          <pc:docMk/>
          <pc:sldMk cId="1394683071" sldId="322"/>
        </pc:sldMkLst>
      </pc:sldChg>
      <pc:sldChg chg="modSp new mod">
        <pc:chgData name="健 翁" userId="bedff36119963aae" providerId="LiveId" clId="{81D98CDD-71E7-B643-9F1A-0E8DC705CD63}" dt="2025-07-18T15:00:07.442" v="12296" actId="20577"/>
        <pc:sldMkLst>
          <pc:docMk/>
          <pc:sldMk cId="1415542982" sldId="322"/>
        </pc:sldMkLst>
        <pc:spChg chg="mod">
          <ac:chgData name="健 翁" userId="bedff36119963aae" providerId="LiveId" clId="{81D98CDD-71E7-B643-9F1A-0E8DC705CD63}" dt="2025-07-18T14:58:40.934" v="12034" actId="1076"/>
          <ac:spMkLst>
            <pc:docMk/>
            <pc:sldMk cId="1415542982" sldId="322"/>
            <ac:spMk id="2" creationId="{F87CB8DF-FD2C-CD31-3917-8A07B9D33A1C}"/>
          </ac:spMkLst>
        </pc:spChg>
        <pc:spChg chg="mod">
          <ac:chgData name="健 翁" userId="bedff36119963aae" providerId="LiveId" clId="{81D98CDD-71E7-B643-9F1A-0E8DC705CD63}" dt="2025-07-18T15:00:07.442" v="12296" actId="20577"/>
          <ac:spMkLst>
            <pc:docMk/>
            <pc:sldMk cId="1415542982" sldId="322"/>
            <ac:spMk id="3" creationId="{B2AEA3E9-6472-28B1-74AB-178062F15231}"/>
          </ac:spMkLst>
        </pc:spChg>
      </pc:sldChg>
      <pc:sldChg chg="addSp delSp modSp add mod">
        <pc:chgData name="健 翁" userId="bedff36119963aae" providerId="LiveId" clId="{81D98CDD-71E7-B643-9F1A-0E8DC705CD63}" dt="2025-07-25T08:17:36.992" v="16110" actId="20577"/>
        <pc:sldMkLst>
          <pc:docMk/>
          <pc:sldMk cId="4185350643" sldId="323"/>
        </pc:sldMkLst>
        <pc:spChg chg="mod">
          <ac:chgData name="健 翁" userId="bedff36119963aae" providerId="LiveId" clId="{81D98CDD-71E7-B643-9F1A-0E8DC705CD63}" dt="2025-07-20T11:42:32.344" v="12520" actId="20577"/>
          <ac:spMkLst>
            <pc:docMk/>
            <pc:sldMk cId="4185350643" sldId="323"/>
            <ac:spMk id="2" creationId="{E533502C-1EA2-FD33-AFF1-46C28CE03D45}"/>
          </ac:spMkLst>
        </pc:spChg>
        <pc:spChg chg="mod">
          <ac:chgData name="健 翁" userId="bedff36119963aae" providerId="LiveId" clId="{81D98CDD-71E7-B643-9F1A-0E8DC705CD63}" dt="2025-07-20T11:43:16.593" v="12613" actId="20577"/>
          <ac:spMkLst>
            <pc:docMk/>
            <pc:sldMk cId="4185350643" sldId="323"/>
            <ac:spMk id="3" creationId="{BFF4510C-2184-F4F5-5F1D-602C779198DB}"/>
          </ac:spMkLst>
        </pc:spChg>
        <pc:spChg chg="add mod">
          <ac:chgData name="健 翁" userId="bedff36119963aae" providerId="LiveId" clId="{81D98CDD-71E7-B643-9F1A-0E8DC705CD63}" dt="2025-07-22T08:19:36.338" v="13289" actId="1035"/>
          <ac:spMkLst>
            <pc:docMk/>
            <pc:sldMk cId="4185350643" sldId="323"/>
            <ac:spMk id="5" creationId="{E179D80B-6114-DD46-A446-97AE292D704C}"/>
          </ac:spMkLst>
        </pc:spChg>
        <pc:spChg chg="add mod">
          <ac:chgData name="健 翁" userId="bedff36119963aae" providerId="LiveId" clId="{81D98CDD-71E7-B643-9F1A-0E8DC705CD63}" dt="2025-07-25T08:17:36.992" v="16110" actId="20577"/>
          <ac:spMkLst>
            <pc:docMk/>
            <pc:sldMk cId="4185350643" sldId="323"/>
            <ac:spMk id="9" creationId="{DCA32D9A-3248-B7F7-9925-40220E6EF8F2}"/>
          </ac:spMkLst>
        </pc:spChg>
      </pc:sldChg>
      <pc:sldChg chg="addSp delSp modSp add mod">
        <pc:chgData name="健 翁" userId="bedff36119963aae" providerId="LiveId" clId="{81D98CDD-71E7-B643-9F1A-0E8DC705CD63}" dt="2025-07-22T14:53:16.027" v="14682" actId="255"/>
        <pc:sldMkLst>
          <pc:docMk/>
          <pc:sldMk cId="3431669351" sldId="324"/>
        </pc:sldMkLst>
        <pc:spChg chg="mod">
          <ac:chgData name="健 翁" userId="bedff36119963aae" providerId="LiveId" clId="{81D98CDD-71E7-B643-9F1A-0E8DC705CD63}" dt="2025-07-22T14:53:16.027" v="14682" actId="255"/>
          <ac:spMkLst>
            <pc:docMk/>
            <pc:sldMk cId="3431669351" sldId="324"/>
            <ac:spMk id="2" creationId="{943727F6-DEAF-4827-8293-7617156F38F8}"/>
          </ac:spMkLst>
        </pc:spChg>
        <pc:spChg chg="mod">
          <ac:chgData name="健 翁" userId="bedff36119963aae" providerId="LiveId" clId="{81D98CDD-71E7-B643-9F1A-0E8DC705CD63}" dt="2025-07-22T07:56:21.844" v="12776" actId="1076"/>
          <ac:spMkLst>
            <pc:docMk/>
            <pc:sldMk cId="3431669351" sldId="324"/>
            <ac:spMk id="7" creationId="{B1A95EF3-FBCA-FC89-4D4F-CF86A8847314}"/>
          </ac:spMkLst>
        </pc:spChg>
        <pc:picChg chg="add del">
          <ac:chgData name="健 翁" userId="bedff36119963aae" providerId="LiveId" clId="{81D98CDD-71E7-B643-9F1A-0E8DC705CD63}" dt="2025-07-22T14:52:41.484" v="14644" actId="21"/>
          <ac:picMkLst>
            <pc:docMk/>
            <pc:sldMk cId="3431669351" sldId="324"/>
            <ac:picMk id="5" creationId="{3F3552B4-B0EF-C153-AA8E-A038753A4C3F}"/>
          </ac:picMkLst>
        </pc:picChg>
        <pc:picChg chg="add del">
          <ac:chgData name="健 翁" userId="bedff36119963aae" providerId="LiveId" clId="{81D98CDD-71E7-B643-9F1A-0E8DC705CD63}" dt="2025-07-22T14:52:41.484" v="14644" actId="21"/>
          <ac:picMkLst>
            <pc:docMk/>
            <pc:sldMk cId="3431669351" sldId="324"/>
            <ac:picMk id="6" creationId="{416C6A4E-284D-FFB4-32F9-4DC32869C850}"/>
          </ac:picMkLst>
        </pc:picChg>
      </pc:sldChg>
      <pc:sldChg chg="addSp delSp modSp new mod">
        <pc:chgData name="健 翁" userId="bedff36119963aae" providerId="LiveId" clId="{81D98CDD-71E7-B643-9F1A-0E8DC705CD63}" dt="2025-07-24T02:00:21.452" v="15611" actId="27636"/>
        <pc:sldMkLst>
          <pc:docMk/>
          <pc:sldMk cId="1066180165" sldId="325"/>
        </pc:sldMkLst>
        <pc:spChg chg="mod">
          <ac:chgData name="健 翁" userId="bedff36119963aae" providerId="LiveId" clId="{81D98CDD-71E7-B643-9F1A-0E8DC705CD63}" dt="2025-07-24T02:00:03.977" v="15554" actId="1076"/>
          <ac:spMkLst>
            <pc:docMk/>
            <pc:sldMk cId="1066180165" sldId="325"/>
            <ac:spMk id="2" creationId="{BDE230FA-3114-F4F4-B74B-E0A6E76139E8}"/>
          </ac:spMkLst>
        </pc:spChg>
        <pc:spChg chg="mod">
          <ac:chgData name="健 翁" userId="bedff36119963aae" providerId="LiveId" clId="{81D98CDD-71E7-B643-9F1A-0E8DC705CD63}" dt="2025-07-24T02:00:21.452" v="15611" actId="27636"/>
          <ac:spMkLst>
            <pc:docMk/>
            <pc:sldMk cId="1066180165" sldId="325"/>
            <ac:spMk id="3" creationId="{BA71DFF9-4888-B299-C41E-A640BA02D9F3}"/>
          </ac:spMkLst>
        </pc:spChg>
        <pc:picChg chg="add mod">
          <ac:chgData name="健 翁" userId="bedff36119963aae" providerId="LiveId" clId="{81D98CDD-71E7-B643-9F1A-0E8DC705CD63}" dt="2025-07-22T08:11:24.321" v="12893" actId="1076"/>
          <ac:picMkLst>
            <pc:docMk/>
            <pc:sldMk cId="1066180165" sldId="325"/>
            <ac:picMk id="7" creationId="{C097204C-70DE-C14C-D97D-48E2032F559C}"/>
          </ac:picMkLst>
        </pc:picChg>
      </pc:sldChg>
      <pc:sldChg chg="addSp modSp new mod">
        <pc:chgData name="健 翁" userId="bedff36119963aae" providerId="LiveId" clId="{81D98CDD-71E7-B643-9F1A-0E8DC705CD63}" dt="2025-07-22T08:15:20.228" v="13184" actId="14100"/>
        <pc:sldMkLst>
          <pc:docMk/>
          <pc:sldMk cId="3387818078" sldId="326"/>
        </pc:sldMkLst>
        <pc:spChg chg="mod">
          <ac:chgData name="健 翁" userId="bedff36119963aae" providerId="LiveId" clId="{81D98CDD-71E7-B643-9F1A-0E8DC705CD63}" dt="2025-07-22T08:13:31.186" v="13054" actId="14100"/>
          <ac:spMkLst>
            <pc:docMk/>
            <pc:sldMk cId="3387818078" sldId="326"/>
            <ac:spMk id="2" creationId="{965DC942-E618-ED8D-C942-10045790B768}"/>
          </ac:spMkLst>
        </pc:spChg>
        <pc:spChg chg="mod">
          <ac:chgData name="健 翁" userId="bedff36119963aae" providerId="LiveId" clId="{81D98CDD-71E7-B643-9F1A-0E8DC705CD63}" dt="2025-07-22T08:14:33.878" v="13121" actId="1076"/>
          <ac:spMkLst>
            <pc:docMk/>
            <pc:sldMk cId="3387818078" sldId="326"/>
            <ac:spMk id="3" creationId="{8F9DA38D-95B7-6F68-4F92-35EB98FA81DD}"/>
          </ac:spMkLst>
        </pc:spChg>
        <pc:spChg chg="add mod">
          <ac:chgData name="健 翁" userId="bedff36119963aae" providerId="LiveId" clId="{81D98CDD-71E7-B643-9F1A-0E8DC705CD63}" dt="2025-07-22T08:15:20.228" v="13184" actId="14100"/>
          <ac:spMkLst>
            <pc:docMk/>
            <pc:sldMk cId="3387818078" sldId="326"/>
            <ac:spMk id="7" creationId="{22C53AFB-14D8-20DD-514D-7ACF4808EC63}"/>
          </ac:spMkLst>
        </pc:spChg>
        <pc:picChg chg="add mod">
          <ac:chgData name="健 翁" userId="bedff36119963aae" providerId="LiveId" clId="{81D98CDD-71E7-B643-9F1A-0E8DC705CD63}" dt="2025-07-22T08:13:45.602" v="13059"/>
          <ac:picMkLst>
            <pc:docMk/>
            <pc:sldMk cId="3387818078" sldId="326"/>
            <ac:picMk id="5" creationId="{56725B3E-A973-8AD9-5552-64D66D6ACB0C}"/>
          </ac:picMkLst>
        </pc:picChg>
        <pc:picChg chg="add mod">
          <ac:chgData name="健 翁" userId="bedff36119963aae" providerId="LiveId" clId="{81D98CDD-71E7-B643-9F1A-0E8DC705CD63}" dt="2025-07-22T08:14:39.081" v="13123" actId="1076"/>
          <ac:picMkLst>
            <pc:docMk/>
            <pc:sldMk cId="3387818078" sldId="326"/>
            <ac:picMk id="6" creationId="{68B3DE90-77E9-56D6-E775-4F5CF6F5E96A}"/>
          </ac:picMkLst>
        </pc:picChg>
        <pc:picChg chg="add mod">
          <ac:chgData name="健 翁" userId="bedff36119963aae" providerId="LiveId" clId="{81D98CDD-71E7-B643-9F1A-0E8DC705CD63}" dt="2025-07-22T08:14:55.173" v="13126" actId="1076"/>
          <ac:picMkLst>
            <pc:docMk/>
            <pc:sldMk cId="3387818078" sldId="326"/>
            <ac:picMk id="8" creationId="{3A2E4550-BC47-37CC-E031-F6EEC60A1058}"/>
          </ac:picMkLst>
        </pc:picChg>
      </pc:sldChg>
      <pc:sldChg chg="addSp delSp modSp new mod">
        <pc:chgData name="健 翁" userId="bedff36119963aae" providerId="LiveId" clId="{81D98CDD-71E7-B643-9F1A-0E8DC705CD63}" dt="2025-07-22T08:17:47.630" v="13284" actId="1076"/>
        <pc:sldMkLst>
          <pc:docMk/>
          <pc:sldMk cId="2038790123" sldId="327"/>
        </pc:sldMkLst>
        <pc:spChg chg="mod">
          <ac:chgData name="健 翁" userId="bedff36119963aae" providerId="LiveId" clId="{81D98CDD-71E7-B643-9F1A-0E8DC705CD63}" dt="2025-07-22T08:17:24.282" v="13280" actId="1076"/>
          <ac:spMkLst>
            <pc:docMk/>
            <pc:sldMk cId="2038790123" sldId="327"/>
            <ac:spMk id="2" creationId="{B4DC2AF3-7424-4F28-C037-156315EBC82D}"/>
          </ac:spMkLst>
        </pc:spChg>
        <pc:graphicFrameChg chg="add mod ord modGraphic">
          <ac:chgData name="健 翁" userId="bedff36119963aae" providerId="LiveId" clId="{81D98CDD-71E7-B643-9F1A-0E8DC705CD63}" dt="2025-07-22T08:17:47.630" v="13284" actId="1076"/>
          <ac:graphicFrameMkLst>
            <pc:docMk/>
            <pc:sldMk cId="2038790123" sldId="327"/>
            <ac:graphicFrameMk id="5" creationId="{58400EF3-7C0A-A854-97B2-6C88291418DA}"/>
          </ac:graphicFrameMkLst>
        </pc:graphicFrameChg>
      </pc:sldChg>
      <pc:sldChg chg="addSp delSp modSp add mod">
        <pc:chgData name="健 翁" userId="bedff36119963aae" providerId="LiveId" clId="{81D98CDD-71E7-B643-9F1A-0E8DC705CD63}" dt="2025-07-22T08:53:47.833" v="13689"/>
        <pc:sldMkLst>
          <pc:docMk/>
          <pc:sldMk cId="4110076993" sldId="328"/>
        </pc:sldMkLst>
        <pc:spChg chg="mod">
          <ac:chgData name="健 翁" userId="bedff36119963aae" providerId="LiveId" clId="{81D98CDD-71E7-B643-9F1A-0E8DC705CD63}" dt="2025-07-22T08:25:40.576" v="13361" actId="20577"/>
          <ac:spMkLst>
            <pc:docMk/>
            <pc:sldMk cId="4110076993" sldId="328"/>
            <ac:spMk id="2" creationId="{666A04A4-BC74-906B-6241-5C3537DF7019}"/>
          </ac:spMkLst>
        </pc:spChg>
        <pc:spChg chg="mod">
          <ac:chgData name="健 翁" userId="bedff36119963aae" providerId="LiveId" clId="{81D98CDD-71E7-B643-9F1A-0E8DC705CD63}" dt="2025-07-22T08:25:44.367" v="13362" actId="20577"/>
          <ac:spMkLst>
            <pc:docMk/>
            <pc:sldMk cId="4110076993" sldId="328"/>
            <ac:spMk id="3" creationId="{536C4ECF-500B-25F9-115E-17A900D766F3}"/>
          </ac:spMkLst>
        </pc:spChg>
        <pc:spChg chg="mod">
          <ac:chgData name="健 翁" userId="bedff36119963aae" providerId="LiveId" clId="{81D98CDD-71E7-B643-9F1A-0E8DC705CD63}" dt="2025-07-22T08:53:47.181" v="13688" actId="1076"/>
          <ac:spMkLst>
            <pc:docMk/>
            <pc:sldMk cId="4110076993" sldId="328"/>
            <ac:spMk id="6" creationId="{EAC0B516-D17F-F74A-5C81-84CAB9B6EBB9}"/>
          </ac:spMkLst>
        </pc:spChg>
        <pc:spChg chg="mod">
          <ac:chgData name="健 翁" userId="bedff36119963aae" providerId="LiveId" clId="{81D98CDD-71E7-B643-9F1A-0E8DC705CD63}" dt="2025-07-22T08:53:47.181" v="13688" actId="1076"/>
          <ac:spMkLst>
            <pc:docMk/>
            <pc:sldMk cId="4110076993" sldId="328"/>
            <ac:spMk id="9" creationId="{961BD489-B61F-7365-77D9-79E5E54B8674}"/>
          </ac:spMkLst>
        </pc:spChg>
        <pc:spChg chg="add mod">
          <ac:chgData name="健 翁" userId="bedff36119963aae" providerId="LiveId" clId="{81D98CDD-71E7-B643-9F1A-0E8DC705CD63}" dt="2025-07-22T08:53:47.833" v="13689"/>
          <ac:spMkLst>
            <pc:docMk/>
            <pc:sldMk cId="4110076993" sldId="328"/>
            <ac:spMk id="12" creationId="{F341C42F-DDAB-3A09-3ED0-970219E24EAC}"/>
          </ac:spMkLst>
        </pc:spChg>
        <pc:spChg chg="add mod">
          <ac:chgData name="健 翁" userId="bedff36119963aae" providerId="LiveId" clId="{81D98CDD-71E7-B643-9F1A-0E8DC705CD63}" dt="2025-07-22T08:53:47.833" v="13689"/>
          <ac:spMkLst>
            <pc:docMk/>
            <pc:sldMk cId="4110076993" sldId="328"/>
            <ac:spMk id="13" creationId="{B8C17DC4-00B8-F362-57A7-E59C57426673}"/>
          </ac:spMkLst>
        </pc:spChg>
        <pc:spChg chg="add mod">
          <ac:chgData name="健 翁" userId="bedff36119963aae" providerId="LiveId" clId="{81D98CDD-71E7-B643-9F1A-0E8DC705CD63}" dt="2025-07-22T08:53:47.833" v="13689"/>
          <ac:spMkLst>
            <pc:docMk/>
            <pc:sldMk cId="4110076993" sldId="328"/>
            <ac:spMk id="14" creationId="{EFC7EF05-141F-A87D-165F-8C742BE7B6E5}"/>
          </ac:spMkLst>
        </pc:spChg>
        <pc:spChg chg="add mod">
          <ac:chgData name="健 翁" userId="bedff36119963aae" providerId="LiveId" clId="{81D98CDD-71E7-B643-9F1A-0E8DC705CD63}" dt="2025-07-22T08:53:47.833" v="13689"/>
          <ac:spMkLst>
            <pc:docMk/>
            <pc:sldMk cId="4110076993" sldId="328"/>
            <ac:spMk id="15" creationId="{E7392255-512D-7A66-D633-11FED130DA9E}"/>
          </ac:spMkLst>
        </pc:spChg>
        <pc:spChg chg="add mod">
          <ac:chgData name="健 翁" userId="bedff36119963aae" providerId="LiveId" clId="{81D98CDD-71E7-B643-9F1A-0E8DC705CD63}" dt="2025-07-22T08:53:47.833" v="13689"/>
          <ac:spMkLst>
            <pc:docMk/>
            <pc:sldMk cId="4110076993" sldId="328"/>
            <ac:spMk id="16" creationId="{49F9EB19-34AD-8775-B123-50CCF56682DE}"/>
          </ac:spMkLst>
        </pc:spChg>
        <pc:spChg chg="add mod">
          <ac:chgData name="健 翁" userId="bedff36119963aae" providerId="LiveId" clId="{81D98CDD-71E7-B643-9F1A-0E8DC705CD63}" dt="2025-07-22T08:53:47.833" v="13689"/>
          <ac:spMkLst>
            <pc:docMk/>
            <pc:sldMk cId="4110076993" sldId="328"/>
            <ac:spMk id="17" creationId="{90DBC283-ECF2-EF0B-C543-BB69361635FF}"/>
          </ac:spMkLst>
        </pc:spChg>
        <pc:spChg chg="add mod">
          <ac:chgData name="健 翁" userId="bedff36119963aae" providerId="LiveId" clId="{81D98CDD-71E7-B643-9F1A-0E8DC705CD63}" dt="2025-07-22T08:53:47.833" v="13689"/>
          <ac:spMkLst>
            <pc:docMk/>
            <pc:sldMk cId="4110076993" sldId="328"/>
            <ac:spMk id="19" creationId="{DDDAD35B-67BD-6449-0B0C-23D966954671}"/>
          </ac:spMkLst>
        </pc:spChg>
        <pc:picChg chg="add mod">
          <ac:chgData name="健 翁" userId="bedff36119963aae" providerId="LiveId" clId="{81D98CDD-71E7-B643-9F1A-0E8DC705CD63}" dt="2025-07-22T08:53:47.181" v="13688" actId="1076"/>
          <ac:picMkLst>
            <pc:docMk/>
            <pc:sldMk cId="4110076993" sldId="328"/>
            <ac:picMk id="11" creationId="{610F145D-4056-0E13-327C-9B70876A94FD}"/>
          </ac:picMkLst>
        </pc:picChg>
        <pc:cxnChg chg="add mod">
          <ac:chgData name="健 翁" userId="bedff36119963aae" providerId="LiveId" clId="{81D98CDD-71E7-B643-9F1A-0E8DC705CD63}" dt="2025-07-22T08:53:47.833" v="13689"/>
          <ac:cxnSpMkLst>
            <pc:docMk/>
            <pc:sldMk cId="4110076993" sldId="328"/>
            <ac:cxnSpMk id="18" creationId="{51D866D5-C80E-0B9B-88FA-00ADF8D497CD}"/>
          </ac:cxnSpMkLst>
        </pc:cxnChg>
        <pc:cxnChg chg="add mod">
          <ac:chgData name="健 翁" userId="bedff36119963aae" providerId="LiveId" clId="{81D98CDD-71E7-B643-9F1A-0E8DC705CD63}" dt="2025-07-22T08:53:47.833" v="13689"/>
          <ac:cxnSpMkLst>
            <pc:docMk/>
            <pc:sldMk cId="4110076993" sldId="328"/>
            <ac:cxnSpMk id="20" creationId="{987DACC7-6A48-9E31-E719-36B206503714}"/>
          </ac:cxnSpMkLst>
        </pc:cxnChg>
      </pc:sldChg>
      <pc:sldChg chg="addSp delSp modSp add mod">
        <pc:chgData name="健 翁" userId="bedff36119963aae" providerId="LiveId" clId="{81D98CDD-71E7-B643-9F1A-0E8DC705CD63}" dt="2025-07-22T14:52:19.360" v="14641" actId="1076"/>
        <pc:sldMkLst>
          <pc:docMk/>
          <pc:sldMk cId="4010325430" sldId="329"/>
        </pc:sldMkLst>
        <pc:spChg chg="mod">
          <ac:chgData name="健 翁" userId="bedff36119963aae" providerId="LiveId" clId="{81D98CDD-71E7-B643-9F1A-0E8DC705CD63}" dt="2025-07-22T08:25:56.500" v="13394" actId="20577"/>
          <ac:spMkLst>
            <pc:docMk/>
            <pc:sldMk cId="4010325430" sldId="329"/>
            <ac:spMk id="2" creationId="{4867B5D9-17A1-6A7B-41FF-7F8C5EC07595}"/>
          </ac:spMkLst>
        </pc:spChg>
        <pc:spChg chg="add mod">
          <ac:chgData name="健 翁" userId="bedff36119963aae" providerId="LiveId" clId="{81D98CDD-71E7-B643-9F1A-0E8DC705CD63}" dt="2025-07-22T14:52:19.360" v="14641" actId="1076"/>
          <ac:spMkLst>
            <pc:docMk/>
            <pc:sldMk cId="4010325430" sldId="329"/>
            <ac:spMk id="3" creationId="{70973363-A082-BE32-02D7-EC93C97CF9B5}"/>
          </ac:spMkLst>
        </pc:spChg>
        <pc:spChg chg="mod">
          <ac:chgData name="健 翁" userId="bedff36119963aae" providerId="LiveId" clId="{81D98CDD-71E7-B643-9F1A-0E8DC705CD63}" dt="2025-07-22T14:51:38.045" v="14607" actId="20577"/>
          <ac:spMkLst>
            <pc:docMk/>
            <pc:sldMk cId="4010325430" sldId="329"/>
            <ac:spMk id="7" creationId="{480F6B51-9C50-9326-ADAD-4E15BE62B7FB}"/>
          </ac:spMkLst>
        </pc:spChg>
        <pc:spChg chg="mod">
          <ac:chgData name="健 翁" userId="bedff36119963aae" providerId="LiveId" clId="{81D98CDD-71E7-B643-9F1A-0E8DC705CD63}" dt="2025-07-22T08:53:58.960" v="13690" actId="1076"/>
          <ac:spMkLst>
            <pc:docMk/>
            <pc:sldMk cId="4010325430" sldId="329"/>
            <ac:spMk id="10" creationId="{584A977F-3FB8-6224-717D-2E3E0D9F59D8}"/>
          </ac:spMkLst>
        </pc:spChg>
        <pc:spChg chg="add mod">
          <ac:chgData name="健 翁" userId="bedff36119963aae" providerId="LiveId" clId="{81D98CDD-71E7-B643-9F1A-0E8DC705CD63}" dt="2025-07-22T08:54:03.680" v="13692"/>
          <ac:spMkLst>
            <pc:docMk/>
            <pc:sldMk cId="4010325430" sldId="329"/>
            <ac:spMk id="12" creationId="{6C8BCABB-64B9-773F-1B64-B5A3673EB069}"/>
          </ac:spMkLst>
        </pc:spChg>
        <pc:spChg chg="add mod">
          <ac:chgData name="健 翁" userId="bedff36119963aae" providerId="LiveId" clId="{81D98CDD-71E7-B643-9F1A-0E8DC705CD63}" dt="2025-07-22T08:54:03.680" v="13692"/>
          <ac:spMkLst>
            <pc:docMk/>
            <pc:sldMk cId="4010325430" sldId="329"/>
            <ac:spMk id="13" creationId="{0B6B138A-889A-4F2F-DF89-3A015CDF5226}"/>
          </ac:spMkLst>
        </pc:spChg>
        <pc:spChg chg="add mod">
          <ac:chgData name="健 翁" userId="bedff36119963aae" providerId="LiveId" clId="{81D98CDD-71E7-B643-9F1A-0E8DC705CD63}" dt="2025-07-22T08:54:03.680" v="13692"/>
          <ac:spMkLst>
            <pc:docMk/>
            <pc:sldMk cId="4010325430" sldId="329"/>
            <ac:spMk id="14" creationId="{4BFC19B7-FE9A-CE7F-707A-5A926C49D807}"/>
          </ac:spMkLst>
        </pc:spChg>
        <pc:spChg chg="add mod">
          <ac:chgData name="健 翁" userId="bedff36119963aae" providerId="LiveId" clId="{81D98CDD-71E7-B643-9F1A-0E8DC705CD63}" dt="2025-07-22T08:54:03.680" v="13692"/>
          <ac:spMkLst>
            <pc:docMk/>
            <pc:sldMk cId="4010325430" sldId="329"/>
            <ac:spMk id="15" creationId="{6A9A0D97-86AC-D198-EE81-B45299DA945B}"/>
          </ac:spMkLst>
        </pc:spChg>
        <pc:spChg chg="add mod">
          <ac:chgData name="健 翁" userId="bedff36119963aae" providerId="LiveId" clId="{81D98CDD-71E7-B643-9F1A-0E8DC705CD63}" dt="2025-07-22T08:54:03.680" v="13692"/>
          <ac:spMkLst>
            <pc:docMk/>
            <pc:sldMk cId="4010325430" sldId="329"/>
            <ac:spMk id="16" creationId="{26A85AF9-0EC5-710A-5403-E29B9661B4AA}"/>
          </ac:spMkLst>
        </pc:spChg>
        <pc:spChg chg="add mod">
          <ac:chgData name="健 翁" userId="bedff36119963aae" providerId="LiveId" clId="{81D98CDD-71E7-B643-9F1A-0E8DC705CD63}" dt="2025-07-22T08:54:03.680" v="13692"/>
          <ac:spMkLst>
            <pc:docMk/>
            <pc:sldMk cId="4010325430" sldId="329"/>
            <ac:spMk id="17" creationId="{494DEA02-3209-5346-461B-4795D2783BB3}"/>
          </ac:spMkLst>
        </pc:spChg>
        <pc:spChg chg="add mod">
          <ac:chgData name="健 翁" userId="bedff36119963aae" providerId="LiveId" clId="{81D98CDD-71E7-B643-9F1A-0E8DC705CD63}" dt="2025-07-22T08:54:03.680" v="13692"/>
          <ac:spMkLst>
            <pc:docMk/>
            <pc:sldMk cId="4010325430" sldId="329"/>
            <ac:spMk id="19" creationId="{199C0488-CB05-FE26-FB28-ECB9C11CC386}"/>
          </ac:spMkLst>
        </pc:spChg>
        <pc:picChg chg="add mod">
          <ac:chgData name="健 翁" userId="bedff36119963aae" providerId="LiveId" clId="{81D98CDD-71E7-B643-9F1A-0E8DC705CD63}" dt="2025-07-22T14:52:14.445" v="14640" actId="1076"/>
          <ac:picMkLst>
            <pc:docMk/>
            <pc:sldMk cId="4010325430" sldId="329"/>
            <ac:picMk id="11" creationId="{226FE949-7ECA-44F2-595E-DA63514AAE1F}"/>
          </ac:picMkLst>
        </pc:picChg>
        <pc:cxnChg chg="add mod">
          <ac:chgData name="健 翁" userId="bedff36119963aae" providerId="LiveId" clId="{81D98CDD-71E7-B643-9F1A-0E8DC705CD63}" dt="2025-07-22T08:54:03.680" v="13692"/>
          <ac:cxnSpMkLst>
            <pc:docMk/>
            <pc:sldMk cId="4010325430" sldId="329"/>
            <ac:cxnSpMk id="18" creationId="{C2279F46-EDFA-BEA3-C658-03079C2771A0}"/>
          </ac:cxnSpMkLst>
        </pc:cxnChg>
        <pc:cxnChg chg="add mod">
          <ac:chgData name="健 翁" userId="bedff36119963aae" providerId="LiveId" clId="{81D98CDD-71E7-B643-9F1A-0E8DC705CD63}" dt="2025-07-22T08:54:03.680" v="13692"/>
          <ac:cxnSpMkLst>
            <pc:docMk/>
            <pc:sldMk cId="4010325430" sldId="329"/>
            <ac:cxnSpMk id="20" creationId="{DB4421D2-CE69-5A5D-DD40-3CF26D83FCEA}"/>
          </ac:cxnSpMkLst>
        </pc:cxnChg>
      </pc:sldChg>
      <pc:sldChg chg="addSp modSp new mod">
        <pc:chgData name="健 翁" userId="bedff36119963aae" providerId="LiveId" clId="{81D98CDD-71E7-B643-9F1A-0E8DC705CD63}" dt="2025-07-22T14:46:41.096" v="14505" actId="1036"/>
        <pc:sldMkLst>
          <pc:docMk/>
          <pc:sldMk cId="3745790995" sldId="330"/>
        </pc:sldMkLst>
        <pc:spChg chg="mod">
          <ac:chgData name="健 翁" userId="bedff36119963aae" providerId="LiveId" clId="{81D98CDD-71E7-B643-9F1A-0E8DC705CD63}" dt="2025-07-22T14:45:43.310" v="14457" actId="1076"/>
          <ac:spMkLst>
            <pc:docMk/>
            <pc:sldMk cId="3745790995" sldId="330"/>
            <ac:spMk id="2" creationId="{6B1B9469-EECE-09B6-0877-859A890CA88D}"/>
          </ac:spMkLst>
        </pc:spChg>
        <pc:spChg chg="mod">
          <ac:chgData name="健 翁" userId="bedff36119963aae" providerId="LiveId" clId="{81D98CDD-71E7-B643-9F1A-0E8DC705CD63}" dt="2025-07-22T14:46:09.175" v="14496" actId="14100"/>
          <ac:spMkLst>
            <pc:docMk/>
            <pc:sldMk cId="3745790995" sldId="330"/>
            <ac:spMk id="3" creationId="{2F939848-ED23-0364-23B2-90F0C37CF9C4}"/>
          </ac:spMkLst>
        </pc:spChg>
        <pc:spChg chg="add mod">
          <ac:chgData name="健 翁" userId="bedff36119963aae" providerId="LiveId" clId="{81D98CDD-71E7-B643-9F1A-0E8DC705CD63}" dt="2025-07-22T09:29:40.959" v="14088"/>
          <ac:spMkLst>
            <pc:docMk/>
            <pc:sldMk cId="3745790995" sldId="330"/>
            <ac:spMk id="5" creationId="{42B3B498-806E-F0CC-E4A3-3D7E7E22B620}"/>
          </ac:spMkLst>
        </pc:spChg>
        <pc:spChg chg="add mod">
          <ac:chgData name="健 翁" userId="bedff36119963aae" providerId="LiveId" clId="{81D98CDD-71E7-B643-9F1A-0E8DC705CD63}" dt="2025-07-22T09:29:40.959" v="14088"/>
          <ac:spMkLst>
            <pc:docMk/>
            <pc:sldMk cId="3745790995" sldId="330"/>
            <ac:spMk id="6" creationId="{1885D582-8AF0-1D0A-9C94-740122319DA1}"/>
          </ac:spMkLst>
        </pc:spChg>
        <pc:spChg chg="add mod">
          <ac:chgData name="健 翁" userId="bedff36119963aae" providerId="LiveId" clId="{81D98CDD-71E7-B643-9F1A-0E8DC705CD63}" dt="2025-07-22T09:29:40.959" v="14088"/>
          <ac:spMkLst>
            <pc:docMk/>
            <pc:sldMk cId="3745790995" sldId="330"/>
            <ac:spMk id="7" creationId="{26F99212-95B4-DD0E-55B7-ECF4D2303FFF}"/>
          </ac:spMkLst>
        </pc:spChg>
        <pc:spChg chg="add mod">
          <ac:chgData name="健 翁" userId="bedff36119963aae" providerId="LiveId" clId="{81D98CDD-71E7-B643-9F1A-0E8DC705CD63}" dt="2025-07-22T09:29:40.959" v="14088"/>
          <ac:spMkLst>
            <pc:docMk/>
            <pc:sldMk cId="3745790995" sldId="330"/>
            <ac:spMk id="8" creationId="{0222F861-F1F3-5875-E47F-1ED80B876B3A}"/>
          </ac:spMkLst>
        </pc:spChg>
        <pc:spChg chg="add mod">
          <ac:chgData name="健 翁" userId="bedff36119963aae" providerId="LiveId" clId="{81D98CDD-71E7-B643-9F1A-0E8DC705CD63}" dt="2025-07-22T09:29:40.959" v="14088"/>
          <ac:spMkLst>
            <pc:docMk/>
            <pc:sldMk cId="3745790995" sldId="330"/>
            <ac:spMk id="9" creationId="{BBDCCDC5-64F2-7DE9-81B6-49B5D8CAA931}"/>
          </ac:spMkLst>
        </pc:spChg>
        <pc:spChg chg="add mod">
          <ac:chgData name="健 翁" userId="bedff36119963aae" providerId="LiveId" clId="{81D98CDD-71E7-B643-9F1A-0E8DC705CD63}" dt="2025-07-22T09:29:40.959" v="14088"/>
          <ac:spMkLst>
            <pc:docMk/>
            <pc:sldMk cId="3745790995" sldId="330"/>
            <ac:spMk id="10" creationId="{ECAE32AD-3E60-E2A6-6E73-7DB193912DCD}"/>
          </ac:spMkLst>
        </pc:spChg>
        <pc:spChg chg="add mod">
          <ac:chgData name="健 翁" userId="bedff36119963aae" providerId="LiveId" clId="{81D98CDD-71E7-B643-9F1A-0E8DC705CD63}" dt="2025-07-22T09:29:40.959" v="14088"/>
          <ac:spMkLst>
            <pc:docMk/>
            <pc:sldMk cId="3745790995" sldId="330"/>
            <ac:spMk id="12" creationId="{3188FA13-7F1E-0493-4322-49FE4165C13A}"/>
          </ac:spMkLst>
        </pc:spChg>
        <pc:spChg chg="add mod">
          <ac:chgData name="健 翁" userId="bedff36119963aae" providerId="LiveId" clId="{81D98CDD-71E7-B643-9F1A-0E8DC705CD63}" dt="2025-07-22T09:29:40.959" v="14088"/>
          <ac:spMkLst>
            <pc:docMk/>
            <pc:sldMk cId="3745790995" sldId="330"/>
            <ac:spMk id="13" creationId="{041863DC-A30D-92B3-6B4D-CA232327B153}"/>
          </ac:spMkLst>
        </pc:spChg>
        <pc:spChg chg="add mod">
          <ac:chgData name="健 翁" userId="bedff36119963aae" providerId="LiveId" clId="{81D98CDD-71E7-B643-9F1A-0E8DC705CD63}" dt="2025-07-22T09:29:40.959" v="14088"/>
          <ac:spMkLst>
            <pc:docMk/>
            <pc:sldMk cId="3745790995" sldId="330"/>
            <ac:spMk id="15" creationId="{090ED97D-BF1E-31EE-E90A-3E007CF79B24}"/>
          </ac:spMkLst>
        </pc:spChg>
        <pc:spChg chg="add mod">
          <ac:chgData name="健 翁" userId="bedff36119963aae" providerId="LiveId" clId="{81D98CDD-71E7-B643-9F1A-0E8DC705CD63}" dt="2025-07-22T09:29:40.959" v="14088"/>
          <ac:spMkLst>
            <pc:docMk/>
            <pc:sldMk cId="3745790995" sldId="330"/>
            <ac:spMk id="18" creationId="{33BB1A71-6602-97B1-1BA2-571E308E44E1}"/>
          </ac:spMkLst>
        </pc:spChg>
        <pc:spChg chg="add mod">
          <ac:chgData name="健 翁" userId="bedff36119963aae" providerId="LiveId" clId="{81D98CDD-71E7-B643-9F1A-0E8DC705CD63}" dt="2025-07-22T09:30:24.675" v="14138"/>
          <ac:spMkLst>
            <pc:docMk/>
            <pc:sldMk cId="3745790995" sldId="330"/>
            <ac:spMk id="19" creationId="{A23E5C16-CB9F-7595-3744-BC04FF77280C}"/>
          </ac:spMkLst>
        </pc:spChg>
        <pc:spChg chg="add mod">
          <ac:chgData name="健 翁" userId="bedff36119963aae" providerId="LiveId" clId="{81D98CDD-71E7-B643-9F1A-0E8DC705CD63}" dt="2025-07-22T14:46:13.882" v="14497" actId="1076"/>
          <ac:spMkLst>
            <pc:docMk/>
            <pc:sldMk cId="3745790995" sldId="330"/>
            <ac:spMk id="20" creationId="{CB950FCF-EDE7-BF39-5E19-555543D5F0E1}"/>
          </ac:spMkLst>
        </pc:spChg>
        <pc:spChg chg="add mod">
          <ac:chgData name="健 翁" userId="bedff36119963aae" providerId="LiveId" clId="{81D98CDD-71E7-B643-9F1A-0E8DC705CD63}" dt="2025-07-22T14:46:41.096" v="14505" actId="1036"/>
          <ac:spMkLst>
            <pc:docMk/>
            <pc:sldMk cId="3745790995" sldId="330"/>
            <ac:spMk id="21" creationId="{488FBDA0-501F-6BAF-56FD-EA143CA6586D}"/>
          </ac:spMkLst>
        </pc:spChg>
      </pc:sldChg>
      <pc:sldChg chg="add">
        <pc:chgData name="健 翁" userId="bedff36119963aae" providerId="LiveId" clId="{81D98CDD-71E7-B643-9F1A-0E8DC705CD63}" dt="2025-07-22T08:52:14.773" v="13677" actId="2890"/>
        <pc:sldMkLst>
          <pc:docMk/>
          <pc:sldMk cId="1379647541" sldId="331"/>
        </pc:sldMkLst>
      </pc:sldChg>
      <pc:sldChg chg="modSp new mod">
        <pc:chgData name="健 翁" userId="bedff36119963aae" providerId="LiveId" clId="{81D98CDD-71E7-B643-9F1A-0E8DC705CD63}" dt="2025-07-22T09:27:14.591" v="14085" actId="1076"/>
        <pc:sldMkLst>
          <pc:docMk/>
          <pc:sldMk cId="949885262" sldId="332"/>
        </pc:sldMkLst>
        <pc:spChg chg="mod">
          <ac:chgData name="健 翁" userId="bedff36119963aae" providerId="LiveId" clId="{81D98CDD-71E7-B643-9F1A-0E8DC705CD63}" dt="2025-07-22T09:25:48.368" v="13999" actId="1076"/>
          <ac:spMkLst>
            <pc:docMk/>
            <pc:sldMk cId="949885262" sldId="332"/>
            <ac:spMk id="2" creationId="{36186E02-9A9B-B8DE-FE99-68A6A211FCC2}"/>
          </ac:spMkLst>
        </pc:spChg>
        <pc:spChg chg="mod">
          <ac:chgData name="健 翁" userId="bedff36119963aae" providerId="LiveId" clId="{81D98CDD-71E7-B643-9F1A-0E8DC705CD63}" dt="2025-07-22T09:27:14.591" v="14085" actId="1076"/>
          <ac:spMkLst>
            <pc:docMk/>
            <pc:sldMk cId="949885262" sldId="332"/>
            <ac:spMk id="3" creationId="{613EF962-A39E-6B57-E76D-AD3D52B18AF6}"/>
          </ac:spMkLst>
        </pc:spChg>
      </pc:sldChg>
      <pc:sldChg chg="addSp delSp modSp add mod">
        <pc:chgData name="健 翁" userId="bedff36119963aae" providerId="LiveId" clId="{81D98CDD-71E7-B643-9F1A-0E8DC705CD63}" dt="2025-07-22T09:40:58.235" v="14438" actId="14100"/>
        <pc:sldMkLst>
          <pc:docMk/>
          <pc:sldMk cId="3934134690" sldId="333"/>
        </pc:sldMkLst>
        <pc:spChg chg="mod">
          <ac:chgData name="健 翁" userId="bedff36119963aae" providerId="LiveId" clId="{81D98CDD-71E7-B643-9F1A-0E8DC705CD63}" dt="2025-07-22T09:39:46.606" v="14427" actId="14100"/>
          <ac:spMkLst>
            <pc:docMk/>
            <pc:sldMk cId="3934134690" sldId="333"/>
            <ac:spMk id="3" creationId="{0D928740-61CC-4DDC-0FB0-71224E774EF7}"/>
          </ac:spMkLst>
        </pc:spChg>
        <pc:picChg chg="add mod">
          <ac:chgData name="健 翁" userId="bedff36119963aae" providerId="LiveId" clId="{81D98CDD-71E7-B643-9F1A-0E8DC705CD63}" dt="2025-07-22T09:40:58.235" v="14438" actId="14100"/>
          <ac:picMkLst>
            <pc:docMk/>
            <pc:sldMk cId="3934134690" sldId="333"/>
            <ac:picMk id="6" creationId="{A9BD498D-6EC1-58C5-A0EB-DE9EF6440934}"/>
          </ac:picMkLst>
        </pc:picChg>
      </pc:sldChg>
      <pc:sldChg chg="addSp modSp new mod">
        <pc:chgData name="健 翁" userId="bedff36119963aae" providerId="LiveId" clId="{81D98CDD-71E7-B643-9F1A-0E8DC705CD63}" dt="2025-07-22T14:59:13.357" v="14851" actId="1076"/>
        <pc:sldMkLst>
          <pc:docMk/>
          <pc:sldMk cId="730362872" sldId="334"/>
        </pc:sldMkLst>
        <pc:spChg chg="mod">
          <ac:chgData name="健 翁" userId="bedff36119963aae" providerId="LiveId" clId="{81D98CDD-71E7-B643-9F1A-0E8DC705CD63}" dt="2025-07-22T14:56:10.400" v="14713" actId="20577"/>
          <ac:spMkLst>
            <pc:docMk/>
            <pc:sldMk cId="730362872" sldId="334"/>
            <ac:spMk id="2" creationId="{0DFD5109-EB22-55B9-4D65-D165E3452BDF}"/>
          </ac:spMkLst>
        </pc:spChg>
        <pc:spChg chg="mod">
          <ac:chgData name="健 翁" userId="bedff36119963aae" providerId="LiveId" clId="{81D98CDD-71E7-B643-9F1A-0E8DC705CD63}" dt="2025-07-22T14:56:38.842" v="14813" actId="400"/>
          <ac:spMkLst>
            <pc:docMk/>
            <pc:sldMk cId="730362872" sldId="334"/>
            <ac:spMk id="3" creationId="{F302E76D-F565-31A9-EFF7-04F797D67031}"/>
          </ac:spMkLst>
        </pc:spChg>
        <pc:spChg chg="add mod">
          <ac:chgData name="健 翁" userId="bedff36119963aae" providerId="LiveId" clId="{81D98CDD-71E7-B643-9F1A-0E8DC705CD63}" dt="2025-07-22T14:59:13.357" v="14851" actId="1076"/>
          <ac:spMkLst>
            <pc:docMk/>
            <pc:sldMk cId="730362872" sldId="334"/>
            <ac:spMk id="5" creationId="{E4150688-7EA4-4111-868E-A72C9B9B19EE}"/>
          </ac:spMkLst>
        </pc:spChg>
      </pc:sldChg>
      <pc:sldChg chg="addSp modSp new mod">
        <pc:chgData name="健 翁" userId="bedff36119963aae" providerId="LiveId" clId="{81D98CDD-71E7-B643-9F1A-0E8DC705CD63}" dt="2025-07-23T02:53:47.118" v="15183" actId="20577"/>
        <pc:sldMkLst>
          <pc:docMk/>
          <pc:sldMk cId="499352566" sldId="335"/>
        </pc:sldMkLst>
        <pc:spChg chg="mod">
          <ac:chgData name="健 翁" userId="bedff36119963aae" providerId="LiveId" clId="{81D98CDD-71E7-B643-9F1A-0E8DC705CD63}" dt="2025-07-23T02:29:08.722" v="14882" actId="255"/>
          <ac:spMkLst>
            <pc:docMk/>
            <pc:sldMk cId="499352566" sldId="335"/>
            <ac:spMk id="2" creationId="{974F5A4C-B062-8696-25B7-F872951BA859}"/>
          </ac:spMkLst>
        </pc:spChg>
        <pc:spChg chg="mod">
          <ac:chgData name="健 翁" userId="bedff36119963aae" providerId="LiveId" clId="{81D98CDD-71E7-B643-9F1A-0E8DC705CD63}" dt="2025-07-23T02:53:47.118" v="15183" actId="20577"/>
          <ac:spMkLst>
            <pc:docMk/>
            <pc:sldMk cId="499352566" sldId="335"/>
            <ac:spMk id="3" creationId="{7A436139-857E-11F1-B70D-B0DDB0F35B5F}"/>
          </ac:spMkLst>
        </pc:spChg>
        <pc:spChg chg="add mod">
          <ac:chgData name="健 翁" userId="bedff36119963aae" providerId="LiveId" clId="{81D98CDD-71E7-B643-9F1A-0E8DC705CD63}" dt="2025-07-23T02:53:42.109" v="15161" actId="1076"/>
          <ac:spMkLst>
            <pc:docMk/>
            <pc:sldMk cId="499352566" sldId="335"/>
            <ac:spMk id="5" creationId="{E9E9792D-3C5C-CCBC-1791-70E9B622294D}"/>
          </ac:spMkLst>
        </pc:spChg>
      </pc:sldChg>
      <pc:sldChg chg="addSp modSp new mod">
        <pc:chgData name="健 翁" userId="bedff36119963aae" providerId="LiveId" clId="{81D98CDD-71E7-B643-9F1A-0E8DC705CD63}" dt="2025-07-23T03:14:28.267" v="15553" actId="1076"/>
        <pc:sldMkLst>
          <pc:docMk/>
          <pc:sldMk cId="1137019780" sldId="336"/>
        </pc:sldMkLst>
        <pc:spChg chg="mod">
          <ac:chgData name="健 翁" userId="bedff36119963aae" providerId="LiveId" clId="{81D98CDD-71E7-B643-9F1A-0E8DC705CD63}" dt="2025-07-23T03:10:45.873" v="15225" actId="20577"/>
          <ac:spMkLst>
            <pc:docMk/>
            <pc:sldMk cId="1137019780" sldId="336"/>
            <ac:spMk id="2" creationId="{7D40D21C-2B61-2BA4-56B1-930DFEC339C9}"/>
          </ac:spMkLst>
        </pc:spChg>
        <pc:spChg chg="mod">
          <ac:chgData name="健 翁" userId="bedff36119963aae" providerId="LiveId" clId="{81D98CDD-71E7-B643-9F1A-0E8DC705CD63}" dt="2025-07-23T03:14:24.220" v="15552" actId="14100"/>
          <ac:spMkLst>
            <pc:docMk/>
            <pc:sldMk cId="1137019780" sldId="336"/>
            <ac:spMk id="3" creationId="{7B4FF663-5A88-2F88-034E-2FB123BAD7AF}"/>
          </ac:spMkLst>
        </pc:spChg>
        <pc:spChg chg="add mod">
          <ac:chgData name="健 翁" userId="bedff36119963aae" providerId="LiveId" clId="{81D98CDD-71E7-B643-9F1A-0E8DC705CD63}" dt="2025-07-23T03:14:28.267" v="15553" actId="1076"/>
          <ac:spMkLst>
            <pc:docMk/>
            <pc:sldMk cId="1137019780" sldId="336"/>
            <ac:spMk id="5" creationId="{1F36CE31-A8C6-B65C-4171-B5F617338A7B}"/>
          </ac:spMkLst>
        </pc:spChg>
      </pc:sldChg>
      <pc:sldChg chg="addSp delSp modSp new mod">
        <pc:chgData name="健 翁" userId="bedff36119963aae" providerId="LiveId" clId="{81D98CDD-71E7-B643-9F1A-0E8DC705CD63}" dt="2025-07-24T02:48:53.725" v="16069" actId="5793"/>
        <pc:sldMkLst>
          <pc:docMk/>
          <pc:sldMk cId="2487633276" sldId="337"/>
        </pc:sldMkLst>
        <pc:spChg chg="mod">
          <ac:chgData name="健 翁" userId="bedff36119963aae" providerId="LiveId" clId="{81D98CDD-71E7-B643-9F1A-0E8DC705CD63}" dt="2025-07-24T02:46:43.218" v="15904" actId="1076"/>
          <ac:spMkLst>
            <pc:docMk/>
            <pc:sldMk cId="2487633276" sldId="337"/>
            <ac:spMk id="2" creationId="{F2CD2541-F3B0-475B-00CD-CA36D786BC9C}"/>
          </ac:spMkLst>
        </pc:spChg>
        <pc:spChg chg="add mod">
          <ac:chgData name="健 翁" userId="bedff36119963aae" providerId="LiveId" clId="{81D98CDD-71E7-B643-9F1A-0E8DC705CD63}" dt="2025-07-24T02:47:14.091" v="15926" actId="20577"/>
          <ac:spMkLst>
            <pc:docMk/>
            <pc:sldMk cId="2487633276" sldId="337"/>
            <ac:spMk id="5" creationId="{52AF12B2-0342-9C9D-DA96-D2C0A573EF3E}"/>
          </ac:spMkLst>
        </pc:spChg>
        <pc:spChg chg="add mod">
          <ac:chgData name="健 翁" userId="bedff36119963aae" providerId="LiveId" clId="{81D98CDD-71E7-B643-9F1A-0E8DC705CD63}" dt="2025-07-24T02:46:39.033" v="15903" actId="14100"/>
          <ac:spMkLst>
            <pc:docMk/>
            <pc:sldMk cId="2487633276" sldId="337"/>
            <ac:spMk id="6" creationId="{C6127187-DBA9-2988-9143-91AF7A4CA9CE}"/>
          </ac:spMkLst>
        </pc:spChg>
        <pc:spChg chg="add mod">
          <ac:chgData name="健 翁" userId="bedff36119963aae" providerId="LiveId" clId="{81D98CDD-71E7-B643-9F1A-0E8DC705CD63}" dt="2025-07-24T02:48:50.340" v="16061" actId="5793"/>
          <ac:spMkLst>
            <pc:docMk/>
            <pc:sldMk cId="2487633276" sldId="337"/>
            <ac:spMk id="8" creationId="{12EA6E81-A2D0-BC64-4A39-E3B8E755FC7B}"/>
          </ac:spMkLst>
        </pc:spChg>
        <pc:spChg chg="add mod">
          <ac:chgData name="健 翁" userId="bedff36119963aae" providerId="LiveId" clId="{81D98CDD-71E7-B643-9F1A-0E8DC705CD63}" dt="2025-07-24T02:48:53.725" v="16069" actId="5793"/>
          <ac:spMkLst>
            <pc:docMk/>
            <pc:sldMk cId="2487633276" sldId="337"/>
            <ac:spMk id="9" creationId="{C746431A-F706-DF8F-2D26-B8E0D4C5D5FA}"/>
          </ac:spMkLst>
        </pc:spChg>
      </pc:sldChg>
    </pc:docChg>
  </pc:docChgLst>
  <pc:docChgLst>
    <pc:chgData name="健 翁" userId="bedff36119963aae" providerId="LiveId" clId="{8FB760DC-1C1C-B64A-9E8D-F0600897EC33}"/>
    <pc:docChg chg="undo custSel addSld delSld modSld sldOrd">
      <pc:chgData name="健 翁" userId="bedff36119963aae" providerId="LiveId" clId="{8FB760DC-1C1C-B64A-9E8D-F0600897EC33}" dt="2025-07-13T08:56:27.059" v="7693" actId="1076"/>
      <pc:docMkLst>
        <pc:docMk/>
      </pc:docMkLst>
      <pc:sldChg chg="modSp mod">
        <pc:chgData name="健 翁" userId="bedff36119963aae" providerId="LiveId" clId="{8FB760DC-1C1C-B64A-9E8D-F0600897EC33}" dt="2025-07-07T12:38:44.428" v="271" actId="1076"/>
        <pc:sldMkLst>
          <pc:docMk/>
          <pc:sldMk cId="3798084209" sldId="258"/>
        </pc:sldMkLst>
      </pc:sldChg>
      <pc:sldChg chg="mod modShow">
        <pc:chgData name="健 翁" userId="bedff36119963aae" providerId="LiveId" clId="{8FB760DC-1C1C-B64A-9E8D-F0600897EC33}" dt="2025-07-07T12:57:09.621" v="696" actId="729"/>
        <pc:sldMkLst>
          <pc:docMk/>
          <pc:sldMk cId="4083481019" sldId="261"/>
        </pc:sldMkLst>
      </pc:sldChg>
      <pc:sldChg chg="mod modShow">
        <pc:chgData name="健 翁" userId="bedff36119963aae" providerId="LiveId" clId="{8FB760DC-1C1C-B64A-9E8D-F0600897EC33}" dt="2025-07-08T08:00:47.406" v="1505" actId="729"/>
        <pc:sldMkLst>
          <pc:docMk/>
          <pc:sldMk cId="60755424" sldId="262"/>
        </pc:sldMkLst>
      </pc:sldChg>
      <pc:sldChg chg="modSp mod">
        <pc:chgData name="健 翁" userId="bedff36119963aae" providerId="LiveId" clId="{8FB760DC-1C1C-B64A-9E8D-F0600897EC33}" dt="2025-07-08T12:16:23.702" v="2626" actId="1076"/>
        <pc:sldMkLst>
          <pc:docMk/>
          <pc:sldMk cId="1956129040" sldId="263"/>
        </pc:sldMkLst>
      </pc:sldChg>
      <pc:sldChg chg="addSp delSp modSp mod ord">
        <pc:chgData name="健 翁" userId="bedff36119963aae" providerId="LiveId" clId="{8FB760DC-1C1C-B64A-9E8D-F0600897EC33}" dt="2025-07-08T12:09:15.798" v="2261" actId="14100"/>
        <pc:sldMkLst>
          <pc:docMk/>
          <pc:sldMk cId="4081025269" sldId="264"/>
        </pc:sldMkLst>
      </pc:sldChg>
      <pc:sldChg chg="modSp ord">
        <pc:chgData name="健 翁" userId="bedff36119963aae" providerId="LiveId" clId="{8FB760DC-1C1C-B64A-9E8D-F0600897EC33}" dt="2025-07-07T12:57:01.235" v="695" actId="20578"/>
        <pc:sldMkLst>
          <pc:docMk/>
          <pc:sldMk cId="1344995356" sldId="265"/>
        </pc:sldMkLst>
      </pc:sldChg>
      <pc:sldChg chg="modSp mod ord">
        <pc:chgData name="健 翁" userId="bedff36119963aae" providerId="LiveId" clId="{8FB760DC-1C1C-B64A-9E8D-F0600897EC33}" dt="2025-07-11T11:33:08.368" v="3848" actId="20577"/>
        <pc:sldMkLst>
          <pc:docMk/>
          <pc:sldMk cId="1507530962" sldId="266"/>
        </pc:sldMkLst>
      </pc:sldChg>
      <pc:sldChg chg="addSp modSp mod">
        <pc:chgData name="健 翁" userId="bedff36119963aae" providerId="LiveId" clId="{8FB760DC-1C1C-B64A-9E8D-F0600897EC33}" dt="2025-07-13T08:53:37.301" v="7630" actId="2711"/>
        <pc:sldMkLst>
          <pc:docMk/>
          <pc:sldMk cId="139845753" sldId="267"/>
        </pc:sldMkLst>
      </pc:sldChg>
      <pc:sldChg chg="modSp mod">
        <pc:chgData name="健 翁" userId="bedff36119963aae" providerId="LiveId" clId="{8FB760DC-1C1C-B64A-9E8D-F0600897EC33}" dt="2025-07-07T13:22:41.866" v="929" actId="1076"/>
        <pc:sldMkLst>
          <pc:docMk/>
          <pc:sldMk cId="3369683783" sldId="268"/>
        </pc:sldMkLst>
      </pc:sldChg>
      <pc:sldChg chg="add">
        <pc:chgData name="健 翁" userId="bedff36119963aae" providerId="LiveId" clId="{8FB760DC-1C1C-B64A-9E8D-F0600897EC33}" dt="2025-07-07T12:18:27.770" v="0"/>
        <pc:sldMkLst>
          <pc:docMk/>
          <pc:sldMk cId="4205448888" sldId="269"/>
        </pc:sldMkLst>
      </pc:sldChg>
      <pc:sldChg chg="addSp modSp new mod">
        <pc:chgData name="健 翁" userId="bedff36119963aae" providerId="LiveId" clId="{8FB760DC-1C1C-B64A-9E8D-F0600897EC33}" dt="2025-07-07T13:12:11.496" v="849" actId="1076"/>
        <pc:sldMkLst>
          <pc:docMk/>
          <pc:sldMk cId="512119681" sldId="270"/>
        </pc:sldMkLst>
      </pc:sldChg>
      <pc:sldChg chg="addSp modSp new mod">
        <pc:chgData name="健 翁" userId="bedff36119963aae" providerId="LiveId" clId="{8FB760DC-1C1C-B64A-9E8D-F0600897EC33}" dt="2025-07-08T12:06:19.746" v="2136" actId="1076"/>
        <pc:sldMkLst>
          <pc:docMk/>
          <pc:sldMk cId="1110591054" sldId="271"/>
        </pc:sldMkLst>
      </pc:sldChg>
      <pc:sldChg chg="addSp delSp modSp new mod ord">
        <pc:chgData name="健 翁" userId="bedff36119963aae" providerId="LiveId" clId="{8FB760DC-1C1C-B64A-9E8D-F0600897EC33}" dt="2025-07-08T08:12:54.117" v="1753" actId="14100"/>
        <pc:sldMkLst>
          <pc:docMk/>
          <pc:sldMk cId="4066030788" sldId="272"/>
        </pc:sldMkLst>
      </pc:sldChg>
      <pc:sldChg chg="modSp new mod">
        <pc:chgData name="健 翁" userId="bedff36119963aae" providerId="LiveId" clId="{8FB760DC-1C1C-B64A-9E8D-F0600897EC33}" dt="2025-07-08T08:12:24.403" v="1732" actId="1076"/>
        <pc:sldMkLst>
          <pc:docMk/>
          <pc:sldMk cId="899958746" sldId="273"/>
        </pc:sldMkLst>
      </pc:sldChg>
      <pc:sldChg chg="addSp modSp new mod ord">
        <pc:chgData name="健 翁" userId="bedff36119963aae" providerId="LiveId" clId="{8FB760DC-1C1C-B64A-9E8D-F0600897EC33}" dt="2025-07-08T12:05:13.943" v="2134" actId="1076"/>
        <pc:sldMkLst>
          <pc:docMk/>
          <pc:sldMk cId="3477322000" sldId="274"/>
        </pc:sldMkLst>
      </pc:sldChg>
      <pc:sldChg chg="addSp modSp new mod">
        <pc:chgData name="健 翁" userId="bedff36119963aae" providerId="LiveId" clId="{8FB760DC-1C1C-B64A-9E8D-F0600897EC33}" dt="2025-07-08T12:14:53.042" v="2590" actId="1076"/>
        <pc:sldMkLst>
          <pc:docMk/>
          <pc:sldMk cId="2362043420" sldId="275"/>
        </pc:sldMkLst>
      </pc:sldChg>
      <pc:sldChg chg="addSp delSp modSp new mod">
        <pc:chgData name="健 翁" userId="bedff36119963aae" providerId="LiveId" clId="{8FB760DC-1C1C-B64A-9E8D-F0600897EC33}" dt="2025-07-08T12:46:09.384" v="3062" actId="1076"/>
        <pc:sldMkLst>
          <pc:docMk/>
          <pc:sldMk cId="2683033026" sldId="276"/>
        </pc:sldMkLst>
      </pc:sldChg>
      <pc:sldChg chg="addSp delSp modSp add mod">
        <pc:chgData name="健 翁" userId="bedff36119963aae" providerId="LiveId" clId="{8FB760DC-1C1C-B64A-9E8D-F0600897EC33}" dt="2025-07-08T12:57:32.315" v="3474" actId="1076"/>
        <pc:sldMkLst>
          <pc:docMk/>
          <pc:sldMk cId="1405585502" sldId="277"/>
        </pc:sldMkLst>
      </pc:sldChg>
      <pc:sldChg chg="addSp delSp modSp new mod">
        <pc:chgData name="健 翁" userId="bedff36119963aae" providerId="LiveId" clId="{8FB760DC-1C1C-B64A-9E8D-F0600897EC33}" dt="2025-07-12T12:00:41.273" v="4132" actId="20577"/>
        <pc:sldMkLst>
          <pc:docMk/>
          <pc:sldMk cId="3528530345" sldId="278"/>
        </pc:sldMkLst>
      </pc:sldChg>
      <pc:sldChg chg="modSp new mod ord">
        <pc:chgData name="健 翁" userId="bedff36119963aae" providerId="LiveId" clId="{8FB760DC-1C1C-B64A-9E8D-F0600897EC33}" dt="2025-07-11T11:09:27.838" v="3842" actId="207"/>
        <pc:sldMkLst>
          <pc:docMk/>
          <pc:sldMk cId="3603214495" sldId="279"/>
        </pc:sldMkLst>
        <pc:spChg chg="mod">
          <ac:chgData name="健 翁" userId="bedff36119963aae" providerId="LiveId" clId="{8FB760DC-1C1C-B64A-9E8D-F0600897EC33}" dt="2025-07-11T11:08:29.056" v="3722" actId="403"/>
          <ac:spMkLst>
            <pc:docMk/>
            <pc:sldMk cId="3603214495" sldId="279"/>
            <ac:spMk id="2" creationId="{0108EB4A-9080-8CDB-E718-0D36411E83F6}"/>
          </ac:spMkLst>
        </pc:spChg>
        <pc:spChg chg="mod">
          <ac:chgData name="健 翁" userId="bedff36119963aae" providerId="LiveId" clId="{8FB760DC-1C1C-B64A-9E8D-F0600897EC33}" dt="2025-07-11T11:09:27.838" v="3842" actId="207"/>
          <ac:spMkLst>
            <pc:docMk/>
            <pc:sldMk cId="3603214495" sldId="279"/>
            <ac:spMk id="3" creationId="{77D1C0F3-1951-E1DE-9132-76E7EC43AA70}"/>
          </ac:spMkLst>
        </pc:spChg>
      </pc:sldChg>
      <pc:sldChg chg="modSp add mod">
        <pc:chgData name="健 翁" userId="bedff36119963aae" providerId="LiveId" clId="{8FB760DC-1C1C-B64A-9E8D-F0600897EC33}" dt="2025-07-11T11:33:44.888" v="3926" actId="20577"/>
        <pc:sldMkLst>
          <pc:docMk/>
          <pc:sldMk cId="110944884" sldId="280"/>
        </pc:sldMkLst>
      </pc:sldChg>
      <pc:sldChg chg="modSp add mod">
        <pc:chgData name="健 翁" userId="bedff36119963aae" providerId="LiveId" clId="{8FB760DC-1C1C-B64A-9E8D-F0600897EC33}" dt="2025-07-12T14:02:08.940" v="6708" actId="20577"/>
        <pc:sldMkLst>
          <pc:docMk/>
          <pc:sldMk cId="76667784" sldId="281"/>
        </pc:sldMkLst>
      </pc:sldChg>
      <pc:sldChg chg="addSp modSp new mod modAnim">
        <pc:chgData name="健 翁" userId="bedff36119963aae" providerId="LiveId" clId="{8FB760DC-1C1C-B64A-9E8D-F0600897EC33}" dt="2025-07-12T12:22:34.675" v="4625" actId="14100"/>
        <pc:sldMkLst>
          <pc:docMk/>
          <pc:sldMk cId="2946841424" sldId="282"/>
        </pc:sldMkLst>
      </pc:sldChg>
      <pc:sldChg chg="addSp delSp modSp new add del mod modAnim">
        <pc:chgData name="健 翁" userId="bedff36119963aae" providerId="LiveId" clId="{8FB760DC-1C1C-B64A-9E8D-F0600897EC33}" dt="2025-07-12T12:23:24.840" v="4674" actId="1076"/>
        <pc:sldMkLst>
          <pc:docMk/>
          <pc:sldMk cId="2474004022" sldId="283"/>
        </pc:sldMkLst>
      </pc:sldChg>
      <pc:sldChg chg="addSp delSp modSp add del mod modAnim">
        <pc:chgData name="健 翁" userId="bedff36119963aae" providerId="LiveId" clId="{8FB760DC-1C1C-B64A-9E8D-F0600897EC33}" dt="2025-07-12T12:23:58.760" v="4681" actId="2696"/>
        <pc:sldMkLst>
          <pc:docMk/>
          <pc:sldMk cId="620658408" sldId="284"/>
        </pc:sldMkLst>
      </pc:sldChg>
      <pc:sldChg chg="addSp delSp modSp add mod modAnim">
        <pc:chgData name="健 翁" userId="bedff36119963aae" providerId="LiveId" clId="{8FB760DC-1C1C-B64A-9E8D-F0600897EC33}" dt="2025-07-12T12:24:21.694" v="4702" actId="1036"/>
        <pc:sldMkLst>
          <pc:docMk/>
          <pc:sldMk cId="2750808999" sldId="285"/>
        </pc:sldMkLst>
      </pc:sldChg>
      <pc:sldChg chg="addSp delSp modSp new mod">
        <pc:chgData name="健 翁" userId="bedff36119963aae" providerId="LiveId" clId="{8FB760DC-1C1C-B64A-9E8D-F0600897EC33}" dt="2025-07-12T12:33:52.497" v="4899" actId="20577"/>
        <pc:sldMkLst>
          <pc:docMk/>
          <pc:sldMk cId="2983435651" sldId="286"/>
        </pc:sldMkLst>
      </pc:sldChg>
      <pc:sldChg chg="addSp delSp modSp new mod">
        <pc:chgData name="健 翁" userId="bedff36119963aae" providerId="LiveId" clId="{8FB760DC-1C1C-B64A-9E8D-F0600897EC33}" dt="2025-07-12T12:39:06.494" v="5261"/>
        <pc:sldMkLst>
          <pc:docMk/>
          <pc:sldMk cId="2965404456" sldId="287"/>
        </pc:sldMkLst>
      </pc:sldChg>
      <pc:sldChg chg="addSp delSp modSp new mod">
        <pc:chgData name="健 翁" userId="bedff36119963aae" providerId="LiveId" clId="{8FB760DC-1C1C-B64A-9E8D-F0600897EC33}" dt="2025-07-12T12:58:11.740" v="5819" actId="20577"/>
        <pc:sldMkLst>
          <pc:docMk/>
          <pc:sldMk cId="3196839500" sldId="288"/>
        </pc:sldMkLst>
      </pc:sldChg>
      <pc:sldChg chg="addSp delSp modSp new mod">
        <pc:chgData name="健 翁" userId="bedff36119963aae" providerId="LiveId" clId="{8FB760DC-1C1C-B64A-9E8D-F0600897EC33}" dt="2025-07-12T13:26:52.463" v="6423"/>
        <pc:sldMkLst>
          <pc:docMk/>
          <pc:sldMk cId="840447927" sldId="289"/>
        </pc:sldMkLst>
      </pc:sldChg>
      <pc:sldChg chg="modSp add mod">
        <pc:chgData name="健 翁" userId="bedff36119963aae" providerId="LiveId" clId="{8FB760DC-1C1C-B64A-9E8D-F0600897EC33}" dt="2025-07-12T13:28:03.799" v="6651" actId="20577"/>
        <pc:sldMkLst>
          <pc:docMk/>
          <pc:sldMk cId="2051713826" sldId="290"/>
        </pc:sldMkLst>
      </pc:sldChg>
      <pc:sldChg chg="addSp delSp modSp new mod">
        <pc:chgData name="健 翁" userId="bedff36119963aae" providerId="LiveId" clId="{8FB760DC-1C1C-B64A-9E8D-F0600897EC33}" dt="2025-07-12T14:03:39.090" v="6732" actId="20577"/>
        <pc:sldMkLst>
          <pc:docMk/>
          <pc:sldMk cId="2297001055" sldId="291"/>
        </pc:sldMkLst>
      </pc:sldChg>
      <pc:sldChg chg="modSp new del mod">
        <pc:chgData name="健 翁" userId="bedff36119963aae" providerId="LiveId" clId="{8FB760DC-1C1C-B64A-9E8D-F0600897EC33}" dt="2025-07-12T14:10:32.697" v="6967" actId="2696"/>
        <pc:sldMkLst>
          <pc:docMk/>
          <pc:sldMk cId="581344320" sldId="292"/>
        </pc:sldMkLst>
      </pc:sldChg>
      <pc:sldChg chg="addSp delSp modSp new mod ord">
        <pc:chgData name="健 翁" userId="bedff36119963aae" providerId="LiveId" clId="{8FB760DC-1C1C-B64A-9E8D-F0600897EC33}" dt="2025-07-12T14:07:38.698" v="6893"/>
        <pc:sldMkLst>
          <pc:docMk/>
          <pc:sldMk cId="2627892269" sldId="293"/>
        </pc:sldMkLst>
      </pc:sldChg>
      <pc:sldChg chg="addSp delSp modSp add mod">
        <pc:chgData name="健 翁" userId="bedff36119963aae" providerId="LiveId" clId="{8FB760DC-1C1C-B64A-9E8D-F0600897EC33}" dt="2025-07-12T14:09:11.466" v="6955" actId="1076"/>
        <pc:sldMkLst>
          <pc:docMk/>
          <pc:sldMk cId="1316165437" sldId="294"/>
        </pc:sldMkLst>
      </pc:sldChg>
      <pc:sldChg chg="addSp delSp modSp add mod modAnim">
        <pc:chgData name="健 翁" userId="bedff36119963aae" providerId="LiveId" clId="{8FB760DC-1C1C-B64A-9E8D-F0600897EC33}" dt="2025-07-12T14:18:51.298" v="7410" actId="20577"/>
        <pc:sldMkLst>
          <pc:docMk/>
          <pc:sldMk cId="1435530195" sldId="295"/>
        </pc:sldMkLst>
      </pc:sldChg>
      <pc:sldChg chg="add del">
        <pc:chgData name="健 翁" userId="bedff36119963aae" providerId="LiveId" clId="{8FB760DC-1C1C-B64A-9E8D-F0600897EC33}" dt="2025-07-12T14:09:14.661" v="6957"/>
        <pc:sldMkLst>
          <pc:docMk/>
          <pc:sldMk cId="2019869010" sldId="295"/>
        </pc:sldMkLst>
      </pc:sldChg>
      <pc:sldChg chg="addSp modSp new mod">
        <pc:chgData name="健 翁" userId="bedff36119963aae" providerId="LiveId" clId="{8FB760DC-1C1C-B64A-9E8D-F0600897EC33}" dt="2025-07-12T14:31:46.822" v="7603" actId="1076"/>
        <pc:sldMkLst>
          <pc:docMk/>
          <pc:sldMk cId="1139930095" sldId="296"/>
        </pc:sldMkLst>
      </pc:sldChg>
      <pc:sldChg chg="new del">
        <pc:chgData name="健 翁" userId="bedff36119963aae" providerId="LiveId" clId="{8FB760DC-1C1C-B64A-9E8D-F0600897EC33}" dt="2025-07-12T14:34:33.940" v="7605" actId="2696"/>
        <pc:sldMkLst>
          <pc:docMk/>
          <pc:sldMk cId="1461631616" sldId="297"/>
        </pc:sldMkLst>
      </pc:sldChg>
      <pc:sldChg chg="addSp modSp new mod">
        <pc:chgData name="健 翁" userId="bedff36119963aae" providerId="LiveId" clId="{8FB760DC-1C1C-B64A-9E8D-F0600897EC33}" dt="2025-07-13T08:56:27.059" v="7693" actId="1076"/>
        <pc:sldMkLst>
          <pc:docMk/>
          <pc:sldMk cId="1668426669" sldId="29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7F3D23-339C-D640-B5A8-EB8D97B58FB0}" type="datetimeFigureOut">
              <a:rPr lang="en-CN" smtClean="0"/>
              <a:t>2025/7/27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693A3-C0E7-7E4C-8380-0FEBFDB6F117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330077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9779315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38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47005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01828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6E57E8-418D-54A5-7365-962D6392C4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BC30FE-D2CC-ED3E-ECC6-82C66D6979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6E340F-D6DA-FB02-844A-4A8ABABA1D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5BAF9-2510-EB8F-2B2A-420E6C329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402763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11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618984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14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8125245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7488225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771205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080350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Ask</a:t>
            </a:r>
            <a:r>
              <a:rPr lang="zh-CN" altLang="en-US" dirty="0"/>
              <a:t> </a:t>
            </a:r>
            <a:r>
              <a:rPr lang="en-US" altLang="zh-CN" dirty="0"/>
              <a:t>them</a:t>
            </a:r>
            <a:r>
              <a:rPr lang="zh-CN" altLang="en-US" dirty="0"/>
              <a:t> </a:t>
            </a:r>
            <a:r>
              <a:rPr lang="en-US" altLang="zh-CN" dirty="0"/>
              <a:t>if</a:t>
            </a:r>
            <a:r>
              <a:rPr lang="zh-CN" altLang="en-US" dirty="0"/>
              <a:t> </a:t>
            </a:r>
            <a:r>
              <a:rPr lang="en-US" altLang="zh-CN" dirty="0"/>
              <a:t>they</a:t>
            </a:r>
            <a:r>
              <a:rPr lang="zh-CN" altLang="en-US" dirty="0"/>
              <a:t> </a:t>
            </a:r>
            <a:r>
              <a:rPr lang="en-US" altLang="zh-CN" dirty="0"/>
              <a:t>already</a:t>
            </a:r>
            <a:r>
              <a:rPr lang="zh-CN" altLang="en-US" dirty="0"/>
              <a:t> </a:t>
            </a:r>
            <a:r>
              <a:rPr lang="en-US" altLang="zh-CN" dirty="0"/>
              <a:t>know</a:t>
            </a:r>
            <a:r>
              <a:rPr lang="zh-CN" altLang="en-US" dirty="0"/>
              <a:t> </a:t>
            </a:r>
            <a:r>
              <a:rPr lang="en-US" altLang="zh-CN" dirty="0"/>
              <a:t>Regex.</a:t>
            </a:r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693A3-C0E7-7E4C-8380-0FEBFDB6F117}" type="slidenum">
              <a:rPr lang="en-CN" smtClean="0"/>
              <a:t>27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1871372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B0527-0AB1-6FD3-01C4-AEA70947A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E0A8F8-16A9-E449-B9F5-C628896CD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3241-F87B-5064-19E2-35F447D077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ED48F7-649C-AB48-9AB8-1FDD9226631F}" type="datetime1">
              <a:rPr lang="en-US" smtClean="0"/>
              <a:t>7/27/25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8319F-2078-5048-A2B2-0E03DCFC5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DABC3-2684-DE81-E1C9-6E361462A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8371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E03DD4-F860-8677-0AC8-A0D7DB1A9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62869A-5862-FF51-5312-1DC44F219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218FD-5790-7FFF-6076-70ADE47F9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C6DB72-6217-2B48-8539-C13FF9AF95E7}" type="datetime1">
              <a:rPr lang="en-US" smtClean="0"/>
              <a:t>7/27/25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32F19B-1F05-48C8-1952-7E17AD15D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9AF63F-79B2-09AA-F4D8-884173127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84271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B96547-D96A-F7E9-85AE-77755F80941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55F6F5-4F5B-88CC-0CDF-3C2D2816AD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A6939-758D-20FA-F705-6F74395DE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E6DBAF-1040-F14A-9B4F-23289B8025D6}" type="datetime1">
              <a:rPr lang="en-US" smtClean="0"/>
              <a:t>7/27/25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177995-A8A6-FBE8-EC1A-5F9DB896E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B8961-45F4-8101-01A5-EA27142DF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33970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24359-285B-6A9B-9E6C-C53E771A9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77F8FE-8C12-A18E-E324-A1CC8E8DE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2F8436-41F9-CC29-9621-C7C753E897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F3092-7FAC-834C-A8AA-5A3530E11949}" type="datetime1">
              <a:rPr lang="en-US" smtClean="0"/>
              <a:t>7/27/25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49B2D-B5C1-5FE5-4EE1-236831139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68B6F1-A8EE-6819-13A6-9CED11A07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731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4CEAF-5E15-76E6-68A1-5259ED318D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CBEC56-86A6-44D3-F7E8-369C7A5AD0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C6BFF9-015A-9B86-6EC7-CB5ECB20D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CC433-F9FF-0345-8019-E4497C845352}" type="datetime1">
              <a:rPr lang="en-US" smtClean="0"/>
              <a:t>7/27/25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73BA4A-E94D-63F4-D69E-400E3A2A4F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81CFBD-123C-058B-5693-E35CE4EEC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173447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1042-16A0-244C-46E9-0D59B78B8D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936EC-3DF2-6E76-3309-DDA14AAA92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11567F-3C2C-6CBD-14AF-039E6FDC8F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664D9A-F8B7-DBE8-36D8-F32B96DB6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45D366-FFFA-B147-9258-4861719053FB}" type="datetime1">
              <a:rPr lang="en-US" smtClean="0"/>
              <a:t>7/27/25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5DFE50-03DE-C28D-0871-B701ED0EF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B2954-AB1D-3539-89CD-566EBCDEA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5615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C59FD-5D84-55F8-1B28-B9A51E581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EFA2F-ABC2-6409-81E3-BE0011453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6D76F2-089D-81FF-F167-BCFF181C2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3E177A-A63B-E588-2089-9026CEE0DBD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E14E71-A4E0-7EA6-895E-F34E6F602A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AC6A34C-BD95-2AE7-AC16-5531D37B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6ADE0D-5B8D-DB40-895D-E5FCE0886E8D}" type="datetime1">
              <a:rPr lang="en-US" smtClean="0"/>
              <a:t>7/27/25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9C0AC2-3FDD-F347-DE17-088D8AB3D9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F2313BC-2780-B485-E3F7-3FC9C7753A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10728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1D45-6CAE-85D9-DBFB-B409D31B5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F694D7-BFF1-5E96-35F4-376A4572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B82DC-BD87-6B4A-98BA-A7971197314C}" type="datetime1">
              <a:rPr lang="en-US" smtClean="0"/>
              <a:t>7/27/25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B65F70-EE21-59BF-0AB8-94DC38D2CF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6DE52-03CD-99BB-E72A-E835C7714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78753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CBF44AC-51C6-E0D5-9BB9-A0F0D0F1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D4C311-90C3-E449-8FEE-551400CE0A48}" type="datetime1">
              <a:rPr lang="en-US" smtClean="0"/>
              <a:t>7/27/25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A5B6B-3A65-2837-F2F6-D1AA9244A3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51ED80-88E9-12CE-0DB4-84BA9BFD8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25635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E6E50-45BF-CBBE-CD5A-26FDDEE8F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B060E-6818-95D5-4C9B-8C52F0E843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45480-7A4D-CF80-E859-8D10311843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777817-D4E9-6EB0-CAD0-0BF3203F32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C6AB97-DC85-3744-9873-6A037013963D}" type="datetime1">
              <a:rPr lang="en-US" smtClean="0"/>
              <a:t>7/27/25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2F38B7-884A-4842-289D-A6B5E1F68C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8A1E57-CB15-EE5A-12BD-F9EE02DDD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09242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B96872-C52B-4E6F-653D-17A66F32F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44078-A746-842E-509A-86B8C4C25A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4BBBCA-1DBC-63CB-E6CD-2574FBDD6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7B6C33-3978-6B5E-54B0-3C3CC52FE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3A50D-0F51-7841-A4F4-9895D83F09C3}" type="datetime1">
              <a:rPr lang="en-US" smtClean="0"/>
              <a:t>7/27/25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277A50-0DC7-CF3E-A7AB-A31D99E5A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B2BD88-5012-8D34-F9F2-A9F982FF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870137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AA9F077-570B-6C0E-07A4-B3C938E35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1BA811-2DB2-E042-DC88-F734662D8C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0B2EDD-FC0B-6EAF-2988-2C47B77446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17020A-B5E0-834B-AC42-C0E35E846C1C}" type="datetime1">
              <a:rPr lang="en-US" smtClean="0"/>
              <a:t>7/27/25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B8DCFD-6C39-A8BA-B2D2-413B93994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786495-3AC1-8D24-AF30-A7813EEC44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tx1"/>
                </a:solidFill>
              </a:defRPr>
            </a:lvl1pPr>
          </a:lstStyle>
          <a:p>
            <a:fld id="{DAE40957-62BF-4542-96BE-69EFFC00C212}" type="slidenum">
              <a:rPr lang="en-CN" smtClean="0"/>
              <a:pPr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20015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22288347/dynamic-cast-vs-virtual-function-vs-member-enum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ian.weng@kaust.edu.sa" TargetMode="External"/><Relationship Id="rId2" Type="http://schemas.openxmlformats.org/officeDocument/2006/relationships/hyperlink" Target="https://1drv.ms/f/c/bedff36119963aae/EvWLYLwmhjJJpWqxT3UtL4kBpR-URbrArXSAFCja83hXbw?e=WsTb3s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releases.llvm.org/" TargetMode="External"/><Relationship Id="rId2" Type="http://schemas.openxmlformats.org/officeDocument/2006/relationships/hyperlink" Target="https://www.llvm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llvm.org/docs/GettingStarted.html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e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2F2347-E3F6-CFCC-5A12-710378349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6413" y="607884"/>
            <a:ext cx="10599174" cy="1792149"/>
          </a:xfrm>
        </p:spPr>
        <p:txBody>
          <a:bodyPr>
            <a:normAutofit/>
          </a:bodyPr>
          <a:lstStyle/>
          <a:p>
            <a:r>
              <a:rPr lang="en-CN" altLang="zh-CN" sz="6400" dirty="0"/>
              <a:t>A</a:t>
            </a:r>
            <a:r>
              <a:rPr lang="en-US" altLang="zh-CN" sz="6400"/>
              <a:t>n</a:t>
            </a:r>
            <a:r>
              <a:rPr lang="zh-CN" altLang="en-US" sz="6400"/>
              <a:t> </a:t>
            </a:r>
            <a:r>
              <a:rPr lang="en-US" altLang="zh-CN" sz="6400" dirty="0"/>
              <a:t>Intro</a:t>
            </a:r>
            <a:r>
              <a:rPr lang="zh-CN" altLang="en-US" sz="6400" dirty="0"/>
              <a:t> </a:t>
            </a:r>
            <a:r>
              <a:rPr lang="en-US" altLang="zh-CN" sz="6400" dirty="0"/>
              <a:t>to</a:t>
            </a:r>
            <a:r>
              <a:rPr lang="zh-CN" altLang="en-US" sz="6400" dirty="0"/>
              <a:t> </a:t>
            </a:r>
            <a:r>
              <a:rPr lang="en-US" altLang="zh-CN" sz="6400" dirty="0"/>
              <a:t>Computer</a:t>
            </a:r>
            <a:r>
              <a:rPr lang="zh-CN" altLang="en-US" sz="6400" dirty="0"/>
              <a:t> </a:t>
            </a:r>
            <a:r>
              <a:rPr lang="en-US" altLang="zh-CN" sz="6400" dirty="0"/>
              <a:t>System</a:t>
            </a:r>
            <a:endParaRPr lang="en-CN" sz="6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F74E28-D220-4064-CDD0-A71939DF42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3999" y="4215360"/>
            <a:ext cx="9144000" cy="1792149"/>
          </a:xfrm>
        </p:spPr>
        <p:txBody>
          <a:bodyPr>
            <a:noAutofit/>
          </a:bodyPr>
          <a:lstStyle/>
          <a:p>
            <a:r>
              <a:rPr lang="en-US" altLang="zh-CN" sz="3200" dirty="0"/>
              <a:t>Jian</a:t>
            </a:r>
            <a:r>
              <a:rPr lang="zh-CN" altLang="en-US" sz="3200" dirty="0"/>
              <a:t> </a:t>
            </a:r>
            <a:r>
              <a:rPr lang="en-US" altLang="zh-CN" sz="3200" dirty="0"/>
              <a:t>Weng</a:t>
            </a:r>
          </a:p>
          <a:p>
            <a:r>
              <a:rPr lang="en-US" altLang="zh-CN" sz="3200" dirty="0"/>
              <a:t>Computer</a:t>
            </a:r>
            <a:r>
              <a:rPr lang="zh-CN" altLang="en-US" sz="3200" dirty="0"/>
              <a:t> </a:t>
            </a:r>
            <a:r>
              <a:rPr lang="en-US" altLang="zh-CN" sz="3200" dirty="0"/>
              <a:t>Science</a:t>
            </a:r>
          </a:p>
          <a:p>
            <a:r>
              <a:rPr lang="en-US" altLang="zh-CN" sz="3200" dirty="0"/>
              <a:t>CEMSE,</a:t>
            </a:r>
            <a:r>
              <a:rPr lang="zh-CN" altLang="en-US" sz="3200" dirty="0"/>
              <a:t> </a:t>
            </a:r>
            <a:r>
              <a:rPr lang="en-US" altLang="zh-CN" sz="3200" dirty="0"/>
              <a:t>KAUST</a:t>
            </a:r>
            <a:endParaRPr lang="en-CN" sz="3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02F3AF-CF59-805E-7400-E939F549474B}"/>
              </a:ext>
            </a:extLst>
          </p:cNvPr>
          <p:cNvSpPr txBox="1"/>
          <p:nvPr/>
        </p:nvSpPr>
        <p:spPr>
          <a:xfrm>
            <a:off x="3051447" y="2522866"/>
            <a:ext cx="6089103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4800" dirty="0"/>
              <a:t>W1D2:</a:t>
            </a:r>
            <a:r>
              <a:rPr lang="zh-CN" altLang="en-US" sz="4800" dirty="0"/>
              <a:t> </a:t>
            </a:r>
            <a:r>
              <a:rPr lang="en-US" altLang="zh-CN" sz="4800" dirty="0"/>
              <a:t>A</a:t>
            </a:r>
            <a:r>
              <a:rPr lang="zh-CN" altLang="en-US" sz="4800" dirty="0"/>
              <a:t> </a:t>
            </a:r>
            <a:r>
              <a:rPr lang="en-US" altLang="zh-CN" sz="4800" dirty="0"/>
              <a:t>Quick</a:t>
            </a:r>
            <a:r>
              <a:rPr lang="zh-CN" altLang="en-US" sz="4800" dirty="0"/>
              <a:t> </a:t>
            </a:r>
            <a:r>
              <a:rPr lang="en-US" altLang="zh-CN" sz="4800" dirty="0"/>
              <a:t>Tour</a:t>
            </a:r>
            <a:r>
              <a:rPr lang="zh-CN" altLang="en-US" sz="4800" dirty="0"/>
              <a:t> </a:t>
            </a:r>
            <a:r>
              <a:rPr lang="en-US" altLang="zh-CN" sz="4800" dirty="0"/>
              <a:t>to</a:t>
            </a:r>
          </a:p>
          <a:p>
            <a:pPr algn="ctr"/>
            <a:r>
              <a:rPr lang="en-US" altLang="zh-CN" sz="4800" dirty="0"/>
              <a:t>PL</a:t>
            </a:r>
            <a:r>
              <a:rPr lang="zh-CN" altLang="en-US" sz="4800" dirty="0"/>
              <a:t> </a:t>
            </a:r>
            <a:r>
              <a:rPr lang="en-US" altLang="zh-CN" sz="4800" dirty="0"/>
              <a:t>&amp;</a:t>
            </a:r>
            <a:r>
              <a:rPr lang="zh-CN" altLang="en-US" sz="4800" dirty="0"/>
              <a:t> </a:t>
            </a:r>
            <a:r>
              <a:rPr lang="en-US" altLang="zh-CN" sz="4800" dirty="0"/>
              <a:t>Compiler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285DF1-5BFA-EB71-5739-E85C96F38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839292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D0B05F-1294-6883-BABA-0AB84C7494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1E592-C36B-893F-F6D2-0059F0A310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2142"/>
            <a:ext cx="10515600" cy="103779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Unmanaged</a:t>
            </a:r>
            <a:r>
              <a:rPr lang="zh-CN" altLang="en-US" sz="5400" dirty="0"/>
              <a:t> </a:t>
            </a:r>
            <a:r>
              <a:rPr lang="en-US" altLang="zh-CN" sz="5400" dirty="0"/>
              <a:t>Runtime:</a:t>
            </a:r>
            <a:r>
              <a:rPr lang="zh-CN" altLang="en-US" sz="5400" dirty="0"/>
              <a:t> </a:t>
            </a:r>
            <a:r>
              <a:rPr lang="en-US" altLang="zh-CN" sz="5400" dirty="0"/>
              <a:t>Demystified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687AE2-642B-292C-276C-73285075A6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065"/>
            <a:ext cx="8610600" cy="501829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this?</a:t>
            </a:r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endParaRPr lang="en-US" altLang="zh-CN" sz="3600" dirty="0"/>
          </a:p>
          <a:p>
            <a:r>
              <a:rPr lang="en-US" altLang="zh-CN" sz="3600" dirty="0"/>
              <a:t>Which</a:t>
            </a:r>
            <a:r>
              <a:rPr lang="zh-CN" altLang="en-US" sz="3600" dirty="0"/>
              <a:t> </a:t>
            </a:r>
            <a:r>
              <a:rPr lang="en-US" altLang="zh-CN" sz="3600" dirty="0"/>
              <a:t>performance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better?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53D7-7EB3-62FE-FEF0-22DABE55F2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CF8013-7C47-E4F8-7EEC-E62424B0E2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3813877"/>
            <a:ext cx="5498535" cy="15256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F924588-1C4A-F42C-42E7-E9A35812EE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0312" y="2044296"/>
            <a:ext cx="5427009" cy="29400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0E529B-C23A-F767-A814-0C3829CA377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2121042"/>
            <a:ext cx="1643743" cy="15577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893DAF-934B-1C6E-C2CC-6A70C97E5784}"/>
              </a:ext>
            </a:extLst>
          </p:cNvPr>
          <p:cNvSpPr txBox="1"/>
          <p:nvPr/>
        </p:nvSpPr>
        <p:spPr>
          <a:xfrm>
            <a:off x="2569319" y="2121042"/>
            <a:ext cx="412539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Manually</a:t>
            </a:r>
            <a:r>
              <a:rPr lang="zh-CN" altLang="en-US" sz="2400" dirty="0"/>
              <a:t> </a:t>
            </a:r>
            <a:r>
              <a:rPr lang="en-US" altLang="zh-CN" sz="2400" dirty="0"/>
              <a:t>manage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subclass</a:t>
            </a:r>
            <a:r>
              <a:rPr lang="zh-CN" altLang="en-US" sz="2400" dirty="0"/>
              <a:t> </a:t>
            </a:r>
            <a:r>
              <a:rPr lang="en-US" altLang="zh-CN" sz="2400" dirty="0"/>
              <a:t>of</a:t>
            </a:r>
            <a:r>
              <a:rPr lang="zh-CN" altLang="en-US" sz="2400" dirty="0"/>
              <a:t> </a:t>
            </a:r>
            <a:r>
              <a:rPr lang="en-US" altLang="zh-CN" sz="2400" dirty="0"/>
              <a:t>each</a:t>
            </a:r>
            <a:r>
              <a:rPr lang="zh-CN" altLang="en-US" sz="2400" dirty="0"/>
              <a:t> </a:t>
            </a:r>
            <a:r>
              <a:rPr lang="en-US" altLang="zh-CN" sz="2400" dirty="0"/>
              <a:t>subclass.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788939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F1B89-56CE-62A1-7848-34891C71F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127" y="162142"/>
            <a:ext cx="6193971" cy="1037790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Unmanaged</a:t>
            </a:r>
            <a:r>
              <a:rPr lang="zh-CN" altLang="en-US" sz="5400" dirty="0"/>
              <a:t> </a:t>
            </a:r>
            <a:r>
              <a:rPr lang="en-US" altLang="zh-CN" sz="5400" dirty="0"/>
              <a:t>Runtime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DFBCD-68DA-85C6-7317-2919FDA7D2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858" y="1330370"/>
            <a:ext cx="5159829" cy="3557316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Theoretically,</a:t>
            </a:r>
            <a:r>
              <a:rPr lang="zh-CN" altLang="en-US" sz="3200" dirty="0"/>
              <a:t> </a:t>
            </a:r>
            <a:r>
              <a:rPr lang="en-US" altLang="zh-CN" sz="3200" dirty="0"/>
              <a:t>there</a:t>
            </a:r>
            <a:r>
              <a:rPr lang="zh-CN" altLang="en-US" sz="3200" dirty="0"/>
              <a:t> </a:t>
            </a:r>
            <a:r>
              <a:rPr lang="en-US" altLang="zh-CN" sz="3200" dirty="0"/>
              <a:t>should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no</a:t>
            </a:r>
            <a:r>
              <a:rPr lang="zh-CN" altLang="en-US" sz="3200" dirty="0"/>
              <a:t> </a:t>
            </a:r>
            <a:r>
              <a:rPr lang="en-US" altLang="zh-CN" sz="3200" dirty="0"/>
              <a:t>difference</a:t>
            </a:r>
            <a:r>
              <a:rPr lang="zh-CN" altLang="en-US" sz="3200" dirty="0"/>
              <a:t> </a:t>
            </a:r>
            <a:r>
              <a:rPr lang="en-US" altLang="zh-CN" sz="3200" dirty="0"/>
              <a:t>between</a:t>
            </a:r>
            <a:r>
              <a:rPr lang="zh-CN" altLang="en-US" sz="3200" dirty="0"/>
              <a:t> </a:t>
            </a:r>
            <a:r>
              <a:rPr lang="en-US" altLang="zh-CN" sz="3200" dirty="0"/>
              <a:t>these</a:t>
            </a:r>
            <a:r>
              <a:rPr lang="zh-CN" altLang="en-US" sz="3200" dirty="0"/>
              <a:t> </a:t>
            </a:r>
            <a:r>
              <a:rPr lang="en-US" altLang="zh-CN" sz="3200" dirty="0"/>
              <a:t>two,</a:t>
            </a:r>
            <a:r>
              <a:rPr lang="zh-CN" altLang="en-US" sz="3200" dirty="0"/>
              <a:t> </a:t>
            </a:r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degrade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when</a:t>
            </a:r>
            <a:r>
              <a:rPr lang="zh-CN" altLang="en-US" sz="3200" dirty="0"/>
              <a:t> </a:t>
            </a:r>
            <a:r>
              <a:rPr lang="en-US" altLang="zh-CN" sz="3200" dirty="0"/>
              <a:t>over-complicated.</a:t>
            </a:r>
          </a:p>
          <a:p>
            <a:r>
              <a:rPr lang="en-CN" sz="3200" dirty="0"/>
              <a:t>RTTI</a:t>
            </a:r>
            <a:r>
              <a:rPr lang="en-US" altLang="zh-CN" sz="3200" dirty="0"/>
              <a:t>:</a:t>
            </a:r>
            <a:r>
              <a:rPr lang="zh-CN" altLang="en-US" sz="3200" dirty="0"/>
              <a:t> </a:t>
            </a:r>
            <a:r>
              <a:rPr lang="en-US" altLang="zh-CN" sz="3200" dirty="0"/>
              <a:t>-</a:t>
            </a:r>
            <a:r>
              <a:rPr lang="en-US" altLang="zh-CN" sz="3200" dirty="0" err="1"/>
              <a:t>fno-rtti</a:t>
            </a:r>
            <a:endParaRPr lang="en-US" altLang="zh-CN" sz="3200" dirty="0"/>
          </a:p>
          <a:p>
            <a:pPr lvl="1"/>
            <a:r>
              <a:rPr lang="en-US" altLang="zh-CN" sz="2800" dirty="0"/>
              <a:t>Runtime</a:t>
            </a:r>
            <a:r>
              <a:rPr lang="zh-CN" altLang="en-US" sz="2800" dirty="0"/>
              <a:t> </a:t>
            </a:r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info</a:t>
            </a:r>
            <a:endParaRPr lang="en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C9EFE7-43D4-1C85-6AF6-0D7886C10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11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F312B6-6BAD-3FA3-3818-6F95E171A11E}"/>
              </a:ext>
            </a:extLst>
          </p:cNvPr>
          <p:cNvSpPr txBox="1"/>
          <p:nvPr/>
        </p:nvSpPr>
        <p:spPr>
          <a:xfrm>
            <a:off x="16514" y="6211669"/>
            <a:ext cx="680319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CN" dirty="0">
                <a:hlinkClick r:id="rId3"/>
              </a:rPr>
              <a:t>https://stackoverflow.com/questions/22288347/dynamic-cast-vs-virtual-function-vs-member-enum</a:t>
            </a:r>
            <a:endParaRPr lang="en-CN" dirty="0"/>
          </a:p>
        </p:txBody>
      </p:sp>
      <p:pic>
        <p:nvPicPr>
          <p:cNvPr id="1028" name="Picture 4" descr="Inheritance graph">
            <a:extLst>
              <a:ext uri="{FF2B5EF4-FFF2-40B4-BE49-F238E27FC236}">
                <a16:creationId xmlns:a16="http://schemas.microsoft.com/office/drawing/2014/main" id="{C42FBC61-BE70-DEDA-E9C4-4902A8BA80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3075" y="162142"/>
            <a:ext cx="8114078" cy="6695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01903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DD6CC-7AF3-2AFF-1675-C1D26A6B4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Unmanaged</a:t>
            </a:r>
            <a:r>
              <a:rPr lang="zh-CN" altLang="en-US" sz="5400" dirty="0"/>
              <a:t> </a:t>
            </a:r>
            <a:r>
              <a:rPr lang="en-US" altLang="zh-CN" sz="5400" dirty="0"/>
              <a:t>Runtime:</a:t>
            </a:r>
            <a:r>
              <a:rPr lang="zh-CN" altLang="en-US" sz="5400" dirty="0"/>
              <a:t> </a:t>
            </a:r>
            <a:r>
              <a:rPr lang="en-US" altLang="zh-CN" sz="5400" dirty="0"/>
              <a:t>Conclusion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3F1CB0-467D-A15B-D336-A46686F4A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12B170-60DD-33BF-5C3D-C5CD9BACB111}"/>
              </a:ext>
            </a:extLst>
          </p:cNvPr>
          <p:cNvSpPr txBox="1"/>
          <p:nvPr/>
        </p:nvSpPr>
        <p:spPr>
          <a:xfrm>
            <a:off x="8708571" y="6492875"/>
            <a:ext cx="29543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Source:</a:t>
            </a:r>
            <a:r>
              <a:rPr lang="zh-CN" altLang="en-US" dirty="0"/>
              <a:t> </a:t>
            </a:r>
            <a:r>
              <a:rPr lang="en-US" altLang="zh-CN" dirty="0"/>
              <a:t>Age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Ultron</a:t>
            </a:r>
            <a:r>
              <a:rPr lang="zh-CN" altLang="en-US" dirty="0"/>
              <a:t> </a:t>
            </a:r>
            <a:r>
              <a:rPr lang="en-US" altLang="zh-CN" dirty="0"/>
              <a:t>(2015)</a:t>
            </a:r>
            <a:endParaRPr lang="en-CN" dirty="0"/>
          </a:p>
        </p:txBody>
      </p:sp>
      <p:pic>
        <p:nvPicPr>
          <p:cNvPr id="3076" name="Picture 4" descr="Fine, I'll do it myself : r/Terraria">
            <a:extLst>
              <a:ext uri="{FF2B5EF4-FFF2-40B4-BE49-F238E27FC236}">
                <a16:creationId xmlns:a16="http://schemas.microsoft.com/office/drawing/2014/main" id="{99B61D8C-228F-4284-E6DE-5C5B98BC7A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950" y="1797617"/>
            <a:ext cx="9690100" cy="4152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3594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5D5D9-809F-9E77-EF84-E92C8A14F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683"/>
            <a:ext cx="10515600" cy="1144588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Syntactical</a:t>
            </a:r>
            <a:r>
              <a:rPr lang="zh-CN" altLang="en-US" sz="5400" dirty="0"/>
              <a:t> </a:t>
            </a:r>
            <a:r>
              <a:rPr lang="en-US" altLang="zh-CN" sz="5400" dirty="0"/>
              <a:t>Sugar:</a:t>
            </a:r>
            <a:r>
              <a:rPr lang="zh-CN" altLang="en-US" sz="5400" dirty="0"/>
              <a:t> </a:t>
            </a:r>
            <a:r>
              <a:rPr lang="en-US" altLang="zh-CN" sz="5400" dirty="0"/>
              <a:t>Oh!</a:t>
            </a:r>
            <a:r>
              <a:rPr lang="zh-CN" altLang="en-US" sz="5400" dirty="0"/>
              <a:t> </a:t>
            </a:r>
            <a:r>
              <a:rPr lang="en-US" altLang="zh-CN" sz="5400" dirty="0"/>
              <a:t>Sweet!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509A03-81AF-D758-202B-119D72523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796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Python:</a:t>
            </a:r>
            <a:r>
              <a:rPr lang="zh-CN" altLang="en-US" sz="3200" dirty="0"/>
              <a:t> </a:t>
            </a:r>
            <a:r>
              <a:rPr lang="en-US" altLang="zh-CN" sz="3200" dirty="0"/>
              <a:t>Map</a:t>
            </a:r>
            <a:r>
              <a:rPr lang="zh-CN" altLang="en-US" sz="3200" dirty="0"/>
              <a:t> </a:t>
            </a:r>
            <a:r>
              <a:rPr lang="en-US" altLang="zh-CN" sz="3200" dirty="0"/>
              <a:t>or</a:t>
            </a:r>
            <a:r>
              <a:rPr lang="zh-CN" altLang="en-US" sz="3200" dirty="0"/>
              <a:t> </a:t>
            </a:r>
            <a:r>
              <a:rPr lang="en-US" altLang="zh-CN" sz="3200" dirty="0"/>
              <a:t>For-loop?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altLang="zh-CN" sz="3200" dirty="0"/>
              <a:t>C:</a:t>
            </a:r>
            <a:r>
              <a:rPr lang="zh-CN" altLang="en-US" sz="3200" dirty="0"/>
              <a:t> </a:t>
            </a:r>
            <a:r>
              <a:rPr lang="en-US" altLang="zh-CN" sz="3200" dirty="0"/>
              <a:t>Self-increase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F8060A-5CF2-A77B-8046-DD25C09A3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13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3238E4-08C3-45A7-4082-C7964C154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7085" y="2243364"/>
            <a:ext cx="4318000" cy="18923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E55FE3D-248B-DA6D-B38E-5D9622BEE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914" y="5043034"/>
            <a:ext cx="1689100" cy="9271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1493D43-8BE4-3048-8007-3AE1D42B9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9777" y="2250394"/>
            <a:ext cx="3035300" cy="20955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BBE69EF-2B3A-1AB3-F5AF-291D24D35460}"/>
              </a:ext>
            </a:extLst>
          </p:cNvPr>
          <p:cNvSpPr txBox="1">
            <a:spLocks/>
          </p:cNvSpPr>
          <p:nvPr/>
        </p:nvSpPr>
        <p:spPr>
          <a:xfrm>
            <a:off x="6908799" y="1618796"/>
            <a:ext cx="3650343" cy="15105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C:</a:t>
            </a:r>
            <a:r>
              <a:rPr lang="zh-CN" altLang="en-US" sz="3200" dirty="0"/>
              <a:t> </a:t>
            </a:r>
            <a:r>
              <a:rPr lang="en-US" altLang="zh-CN" sz="3200" dirty="0"/>
              <a:t>Type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Decl</a:t>
            </a:r>
            <a:endParaRPr lang="en-US" altLang="zh-CN" sz="3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548C9D1-FEA5-DC42-9A1D-8AE221851F8E}"/>
              </a:ext>
            </a:extLst>
          </p:cNvPr>
          <p:cNvSpPr txBox="1"/>
          <p:nvPr/>
        </p:nvSpPr>
        <p:spPr>
          <a:xfrm>
            <a:off x="5807072" y="4868635"/>
            <a:ext cx="55576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/>
              <a:t>Exemplify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language</a:t>
            </a:r>
            <a:r>
              <a:rPr lang="zh-CN" altLang="en-US" sz="2400" dirty="0"/>
              <a:t> </a:t>
            </a:r>
            <a:r>
              <a:rPr lang="en-US" altLang="zh-CN" sz="2400" dirty="0"/>
              <a:t>features</a:t>
            </a:r>
            <a:r>
              <a:rPr lang="zh-CN" altLang="en-US" sz="2400" dirty="0"/>
              <a:t> </a:t>
            </a:r>
            <a:r>
              <a:rPr lang="en-US" altLang="zh-CN" sz="2400" dirty="0"/>
              <a:t>that</a:t>
            </a:r>
            <a:r>
              <a:rPr lang="zh-CN" altLang="en-US" sz="2400" dirty="0"/>
              <a:t> </a:t>
            </a:r>
            <a:r>
              <a:rPr lang="en-US" altLang="zh-CN" sz="2400" dirty="0"/>
              <a:t>makes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more</a:t>
            </a:r>
            <a:r>
              <a:rPr lang="zh-CN" altLang="en-US" sz="2400" dirty="0"/>
              <a:t> </a:t>
            </a:r>
            <a:r>
              <a:rPr lang="en-US" altLang="zh-CN" sz="2400" dirty="0"/>
              <a:t>easily,</a:t>
            </a:r>
            <a:r>
              <a:rPr lang="zh-CN" altLang="en-US" sz="2400" dirty="0"/>
              <a:t> </a:t>
            </a:r>
            <a:r>
              <a:rPr lang="en-US" altLang="zh-CN" sz="2400" dirty="0"/>
              <a:t>while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can</a:t>
            </a:r>
            <a:r>
              <a:rPr lang="zh-CN" altLang="en-US" sz="2400" dirty="0"/>
              <a:t> </a:t>
            </a:r>
            <a:r>
              <a:rPr lang="en-US" altLang="zh-CN" sz="2400" dirty="0"/>
              <a:t>still</a:t>
            </a:r>
            <a:r>
              <a:rPr lang="zh-CN" altLang="en-US" sz="2400" dirty="0"/>
              <a:t> </a:t>
            </a:r>
            <a:r>
              <a:rPr lang="en-US" altLang="zh-CN" sz="2400" dirty="0"/>
              <a:t>program</a:t>
            </a:r>
            <a:r>
              <a:rPr lang="zh-CN" altLang="en-US" sz="2400" dirty="0"/>
              <a:t> </a:t>
            </a:r>
            <a:r>
              <a:rPr lang="en-US" altLang="zh-CN" sz="2400" dirty="0"/>
              <a:t>without</a:t>
            </a:r>
            <a:r>
              <a:rPr lang="zh-CN" altLang="en-US" sz="2400" dirty="0"/>
              <a:t> </a:t>
            </a:r>
            <a:r>
              <a:rPr lang="en-US" altLang="zh-CN" sz="2400" dirty="0"/>
              <a:t>them.</a:t>
            </a:r>
            <a:r>
              <a:rPr lang="zh-CN" altLang="en-US" sz="2400" dirty="0"/>
              <a:t> </a:t>
            </a:r>
            <a:endParaRPr lang="en-CN" sz="2400" dirty="0"/>
          </a:p>
        </p:txBody>
      </p:sp>
    </p:spTree>
    <p:extLst>
      <p:ext uri="{BB962C8B-B14F-4D97-AF65-F5344CB8AC3E}">
        <p14:creationId xmlns:p14="http://schemas.microsoft.com/office/powerpoint/2010/main" val="6379914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B5A7F-ED41-A915-C6B5-224E14DE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592" y="197417"/>
            <a:ext cx="11304815" cy="1391897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Syntactical</a:t>
            </a:r>
            <a:r>
              <a:rPr lang="zh-CN" altLang="en-US" sz="5400" dirty="0"/>
              <a:t> </a:t>
            </a:r>
            <a:r>
              <a:rPr lang="en-US" altLang="zh-CN" sz="5400" dirty="0"/>
              <a:t>Salt:</a:t>
            </a:r>
            <a:r>
              <a:rPr lang="zh-CN" altLang="en-US" sz="5400" dirty="0"/>
              <a:t> </a:t>
            </a:r>
            <a:r>
              <a:rPr lang="en-US" altLang="zh-CN" sz="5400" dirty="0"/>
              <a:t>Do</a:t>
            </a:r>
            <a:r>
              <a:rPr lang="zh-CN" altLang="en-US" sz="5400" dirty="0"/>
              <a:t> </a:t>
            </a:r>
            <a:r>
              <a:rPr lang="en-US" altLang="zh-CN" sz="5400" dirty="0"/>
              <a:t>(not)</a:t>
            </a:r>
            <a:r>
              <a:rPr lang="zh-CN" altLang="en-US" sz="5400" dirty="0"/>
              <a:t> </a:t>
            </a:r>
            <a:r>
              <a:rPr lang="en-US" altLang="zh-CN" sz="5400" dirty="0"/>
              <a:t>get</a:t>
            </a:r>
            <a:r>
              <a:rPr lang="zh-CN" altLang="en-US" sz="5400" dirty="0"/>
              <a:t> </a:t>
            </a:r>
            <a:r>
              <a:rPr lang="en-US" altLang="zh-CN" sz="5400" dirty="0"/>
              <a:t>addicted!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C98C8-C3B7-BCDB-E9C1-DCD35C10E0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6836" y="1730659"/>
            <a:ext cx="5233307" cy="72214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even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JS!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D18A2F-F829-02F7-ABFE-5CA6BD93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14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D4958B6-6BCA-89AE-E338-C1CE48875E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0987" y="2420144"/>
            <a:ext cx="4495800" cy="3009900"/>
          </a:xfrm>
          <a:prstGeom prst="rect">
            <a:avLst/>
          </a:prstGeom>
        </p:spPr>
      </p:pic>
      <p:pic>
        <p:nvPicPr>
          <p:cNvPr id="4098" name="Picture 2">
            <a:extLst>
              <a:ext uri="{FF2B5EF4-FFF2-40B4-BE49-F238E27FC236}">
                <a16:creationId xmlns:a16="http://schemas.microsoft.com/office/drawing/2014/main" id="{32F58F5F-CD08-991E-1F53-EEE09D0C06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" t="9013" r="10193" b="5757"/>
          <a:stretch>
            <a:fillRect/>
          </a:stretch>
        </p:blipFill>
        <p:spPr bwMode="auto">
          <a:xfrm>
            <a:off x="5706836" y="2309245"/>
            <a:ext cx="6041571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0B0A9F6-5971-ECC0-0B51-1F1A99756476}"/>
              </a:ext>
            </a:extLst>
          </p:cNvPr>
          <p:cNvSpPr txBox="1">
            <a:spLocks/>
          </p:cNvSpPr>
          <p:nvPr/>
        </p:nvSpPr>
        <p:spPr>
          <a:xfrm>
            <a:off x="595992" y="1741714"/>
            <a:ext cx="4955722" cy="46046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OK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C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makes</a:t>
            </a:r>
            <a:r>
              <a:rPr lang="zh-CN" altLang="en-US" sz="3200" dirty="0"/>
              <a:t> </a:t>
            </a:r>
            <a:r>
              <a:rPr lang="en-US" altLang="zh-CN" sz="3200" dirty="0"/>
              <a:t>code</a:t>
            </a:r>
            <a:r>
              <a:rPr lang="zh-CN" altLang="en-US" sz="3200" dirty="0"/>
              <a:t> </a:t>
            </a:r>
            <a:r>
              <a:rPr lang="en-US" altLang="zh-CN" sz="3200" dirty="0"/>
              <a:t>concise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10096186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5BE45A-0FBC-BA81-5402-A8202E836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Syntactical</a:t>
            </a:r>
            <a:r>
              <a:rPr lang="zh-CN" altLang="en-US" sz="5400" dirty="0"/>
              <a:t> </a:t>
            </a:r>
            <a:r>
              <a:rPr lang="en-US" altLang="zh-CN" sz="5400" dirty="0"/>
              <a:t>Salt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DDCC-395C-028E-A605-D79CCF789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allowed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Rust</a:t>
            </a:r>
            <a:r>
              <a:rPr lang="zh-CN" altLang="en-US" sz="3200" dirty="0"/>
              <a:t> </a:t>
            </a:r>
            <a:r>
              <a:rPr lang="en-US" altLang="zh-CN" sz="3200" dirty="0"/>
              <a:t>(that</a:t>
            </a:r>
            <a:r>
              <a:rPr lang="zh-CN" altLang="en-US" sz="3200" dirty="0"/>
              <a:t> </a:t>
            </a:r>
            <a:r>
              <a:rPr lang="en-US" altLang="zh-CN" sz="3200" dirty="0"/>
              <a:t>freely).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r>
              <a:rPr lang="en-US" sz="3200" dirty="0"/>
              <a:t>Make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program</a:t>
            </a:r>
            <a:r>
              <a:rPr lang="zh-CN" altLang="en-US" sz="3200" dirty="0"/>
              <a:t> </a:t>
            </a:r>
            <a:r>
              <a:rPr lang="en-US" altLang="zh-CN" sz="3200" dirty="0"/>
              <a:t>harder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avoid</a:t>
            </a:r>
            <a:r>
              <a:rPr lang="zh-CN" altLang="en-US" sz="3200" dirty="0"/>
              <a:t> </a:t>
            </a:r>
            <a:r>
              <a:rPr lang="en-US" altLang="zh-CN" sz="3200" dirty="0"/>
              <a:t>unnecessary</a:t>
            </a:r>
            <a:r>
              <a:rPr lang="zh-CN" altLang="en-US" sz="3200" dirty="0"/>
              <a:t> </a:t>
            </a:r>
            <a:r>
              <a:rPr lang="en-US" altLang="zh-CN" sz="3200" dirty="0"/>
              <a:t>errors.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2B812-1AF2-826B-19A7-F2AEEE0818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73AF0B9-705E-527C-6BDE-522AF9AFF2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6156" y="2471850"/>
            <a:ext cx="5938878" cy="1719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004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DC942-E618-ED8D-C942-10045790B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608820" cy="1325563"/>
          </a:xfrm>
        </p:spPr>
        <p:txBody>
          <a:bodyPr/>
          <a:lstStyle/>
          <a:p>
            <a:r>
              <a:rPr lang="en-CN" dirty="0"/>
              <a:t>Dynamic/Static Type &amp; Weak/Strong Type are orthogonal!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9DA38D-95B7-6F68-4F92-35EB98FA81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r>
              <a:rPr lang="en-CN" sz="3600" dirty="0"/>
              <a:t>This is dynamic type in Python</a:t>
            </a:r>
          </a:p>
          <a:p>
            <a:endParaRPr lang="en-CN" sz="3600" dirty="0"/>
          </a:p>
          <a:p>
            <a:endParaRPr lang="en-CN" sz="3600" dirty="0"/>
          </a:p>
          <a:p>
            <a:r>
              <a:rPr lang="en-CN" sz="3600" dirty="0"/>
              <a:t>This is weak type in 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B3BD06-C9DF-1FC2-BB69-BC6DB9977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16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725B3E-A973-8AD9-5552-64D66D6ACB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389" y="2451805"/>
            <a:ext cx="36830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8B3DE90-77E9-56D6-E775-4F5CF6F5E9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9389" y="4140022"/>
            <a:ext cx="3977827" cy="266312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2C53AFB-14D8-20DD-514D-7ACF4808EC63}"/>
              </a:ext>
            </a:extLst>
          </p:cNvPr>
          <p:cNvSpPr txBox="1">
            <a:spLocks/>
          </p:cNvSpPr>
          <p:nvPr/>
        </p:nvSpPr>
        <p:spPr>
          <a:xfrm>
            <a:off x="5970954" y="2451805"/>
            <a:ext cx="5378807" cy="105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200" dirty="0"/>
              <a:t>This is both dynamic and weak typed in JS</a:t>
            </a:r>
            <a:endParaRPr lang="en-CN" sz="3200" dirty="0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3A2E4550-BC47-37CC-E031-F6EEC60A10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17" t="9013" r="10193" b="5757"/>
          <a:stretch>
            <a:fillRect/>
          </a:stretch>
        </p:blipFill>
        <p:spPr bwMode="auto">
          <a:xfrm>
            <a:off x="5970954" y="3414398"/>
            <a:ext cx="4705069" cy="3388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78180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7B9F2-2267-B5CF-B0EC-1611F0E6C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565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Structs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584E89-701B-B82A-F12E-EC4048F433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0830" y="1503680"/>
            <a:ext cx="9013521" cy="4491655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differences</a:t>
            </a:r>
            <a:r>
              <a:rPr lang="zh-CN" altLang="en-US" sz="3600" dirty="0"/>
              <a:t> </a:t>
            </a:r>
            <a:r>
              <a:rPr lang="en-US" altLang="zh-CN" sz="3600" dirty="0"/>
              <a:t>between</a:t>
            </a:r>
            <a:r>
              <a:rPr lang="zh-CN" altLang="en-US" sz="3600" dirty="0"/>
              <a:t> </a:t>
            </a:r>
            <a:r>
              <a:rPr lang="en-US" altLang="zh-CN" sz="3600" dirty="0"/>
              <a:t>C</a:t>
            </a:r>
            <a:r>
              <a:rPr lang="zh-CN" altLang="en-US" sz="3600" dirty="0"/>
              <a:t> </a:t>
            </a:r>
            <a:r>
              <a:rPr lang="en-US" altLang="zh-CN" sz="3600" dirty="0"/>
              <a:t>and</a:t>
            </a:r>
            <a:r>
              <a:rPr lang="zh-CN" altLang="en-US" sz="3600" dirty="0"/>
              <a:t> </a:t>
            </a:r>
            <a:r>
              <a:rPr lang="en-US" altLang="zh-CN" sz="3600" dirty="0"/>
              <a:t>Python/Java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structs?</a:t>
            </a:r>
          </a:p>
          <a:p>
            <a:pPr lvl="1"/>
            <a:r>
              <a:rPr lang="en-US" altLang="zh-CN" sz="3200" dirty="0"/>
              <a:t>Pointer</a:t>
            </a:r>
            <a:r>
              <a:rPr lang="zh-CN" altLang="en-US" sz="3200" dirty="0"/>
              <a:t> </a:t>
            </a:r>
            <a:r>
              <a:rPr lang="en-US" altLang="zh-CN" sz="3200" dirty="0"/>
              <a:t>references</a:t>
            </a:r>
          </a:p>
          <a:p>
            <a:pPr lvl="1"/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148BF-BBEB-8B30-1C5E-2601C8BCA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17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3805EA8-ACAF-9C7E-5BC6-12D199C97CBC}"/>
              </a:ext>
            </a:extLst>
          </p:cNvPr>
          <p:cNvSpPr txBox="1"/>
          <p:nvPr/>
        </p:nvSpPr>
        <p:spPr>
          <a:xfrm>
            <a:off x="5498926" y="626301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C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06D52B7-6021-91E9-ECA1-7C3196578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493" y="3255226"/>
            <a:ext cx="4629798" cy="342021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FF24DF8-1C90-83E8-7AE8-4097EA9EEA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4600" y="3653440"/>
            <a:ext cx="4384040" cy="2623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4671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C2AF3-7424-4F28-C037-156315EBC8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3868" y="657225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Quiz: Characterizing a language.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8400EF3-7C0A-A854-97B2-6C88291418D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021120"/>
              </p:ext>
            </p:extLst>
          </p:nvPr>
        </p:nvGraphicFramePr>
        <p:xfrm>
          <a:off x="1410890" y="2451576"/>
          <a:ext cx="9370220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4044">
                  <a:extLst>
                    <a:ext uri="{9D8B030D-6E8A-4147-A177-3AD203B41FA5}">
                      <a16:colId xmlns:a16="http://schemas.microsoft.com/office/drawing/2014/main" val="244734563"/>
                    </a:ext>
                  </a:extLst>
                </a:gridCol>
                <a:gridCol w="1874044">
                  <a:extLst>
                    <a:ext uri="{9D8B030D-6E8A-4147-A177-3AD203B41FA5}">
                      <a16:colId xmlns:a16="http://schemas.microsoft.com/office/drawing/2014/main" val="640833322"/>
                    </a:ext>
                  </a:extLst>
                </a:gridCol>
                <a:gridCol w="1874044">
                  <a:extLst>
                    <a:ext uri="{9D8B030D-6E8A-4147-A177-3AD203B41FA5}">
                      <a16:colId xmlns:a16="http://schemas.microsoft.com/office/drawing/2014/main" val="260779776"/>
                    </a:ext>
                  </a:extLst>
                </a:gridCol>
                <a:gridCol w="1874044">
                  <a:extLst>
                    <a:ext uri="{9D8B030D-6E8A-4147-A177-3AD203B41FA5}">
                      <a16:colId xmlns:a16="http://schemas.microsoft.com/office/drawing/2014/main" val="1169440027"/>
                    </a:ext>
                  </a:extLst>
                </a:gridCol>
                <a:gridCol w="1874044">
                  <a:extLst>
                    <a:ext uri="{9D8B030D-6E8A-4147-A177-3AD203B41FA5}">
                      <a16:colId xmlns:a16="http://schemas.microsoft.com/office/drawing/2014/main" val="28221194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800" dirty="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800" dirty="0"/>
                        <a:t>Rust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800" dirty="0"/>
                        <a:t>Python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N" sz="2800" dirty="0"/>
                        <a:t>JavaScript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13070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dirty="0"/>
                        <a:t>Dynamic?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3538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CN" sz="2800" dirty="0"/>
                        <a:t>Strong?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N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9326576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4248E-F5C9-6337-59A2-69688D8C6A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387901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820662-4869-1D3C-C7DF-4498DBE95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Summary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12B825-CCA9-E6A4-097D-D096ECE426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73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Tradeoffs</a:t>
            </a:r>
          </a:p>
          <a:p>
            <a:pPr lvl="1"/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Developer</a:t>
            </a:r>
            <a:r>
              <a:rPr lang="zh-CN" altLang="en-US" sz="3200" dirty="0"/>
              <a:t> </a:t>
            </a:r>
            <a:r>
              <a:rPr lang="en-US" altLang="zh-CN" sz="3200" dirty="0"/>
              <a:t>Experience</a:t>
            </a:r>
          </a:p>
          <a:p>
            <a:pPr lvl="1"/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Expressiveness</a:t>
            </a:r>
          </a:p>
          <a:p>
            <a:r>
              <a:rPr lang="en-US" altLang="zh-CN" sz="3600" dirty="0"/>
              <a:t>Characterization</a:t>
            </a:r>
          </a:p>
          <a:p>
            <a:pPr lvl="1"/>
            <a:r>
              <a:rPr lang="en-US" altLang="zh-CN" sz="3200" dirty="0"/>
              <a:t>Expressiveness</a:t>
            </a:r>
          </a:p>
          <a:p>
            <a:pPr lvl="1"/>
            <a:r>
              <a:rPr lang="en-US" altLang="zh-CN" sz="3200" dirty="0"/>
              <a:t>Managed/Unmanaged</a:t>
            </a:r>
          </a:p>
          <a:p>
            <a:pPr lvl="1"/>
            <a:r>
              <a:rPr lang="en-US" altLang="zh-CN" sz="3200" dirty="0"/>
              <a:t>Compiled/Interpreted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8B933B-7236-9BB2-FC93-EEECE311BD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19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238021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230FA-3114-F4F4-B74B-E0A6E7613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4350" y="8730"/>
            <a:ext cx="10515600" cy="1325563"/>
          </a:xfrm>
        </p:spPr>
        <p:txBody>
          <a:bodyPr/>
          <a:lstStyle/>
          <a:p>
            <a:r>
              <a:rPr lang="en-CN" sz="5400" dirty="0"/>
              <a:t>Resources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1DFF9-4888-B299-C41E-A640BA02D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253330"/>
            <a:ext cx="11163300" cy="5101749"/>
          </a:xfrm>
        </p:spPr>
        <p:txBody>
          <a:bodyPr>
            <a:normAutofit/>
          </a:bodyPr>
          <a:lstStyle/>
          <a:p>
            <a:r>
              <a:rPr lang="en-US" sz="3600" dirty="0">
                <a:hlinkClick r:id="rId2"/>
              </a:rPr>
              <a:t>https://1drv.ms/f/c/bedff36119963aae/EvWLYLwmhjJJpWqxT3UtL4kBpR-URbrArXSAFCja83hXbw?e=WsTb3s</a:t>
            </a:r>
            <a:endParaRPr lang="en-US" sz="3600" dirty="0"/>
          </a:p>
          <a:p>
            <a:pPr lvl="1"/>
            <a:r>
              <a:rPr lang="en-US" altLang="zh-CN" sz="3200" dirty="0"/>
              <a:t>All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slides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released</a:t>
            </a:r>
            <a:r>
              <a:rPr lang="zh-CN" altLang="en-US" sz="3200" dirty="0"/>
              <a:t> </a:t>
            </a:r>
            <a:r>
              <a:rPr lang="en-US" altLang="zh-CN" sz="3200" dirty="0"/>
              <a:t>after</a:t>
            </a:r>
            <a:r>
              <a:rPr lang="zh-CN" altLang="en-US" sz="3200" dirty="0"/>
              <a:t> </a:t>
            </a:r>
            <a:r>
              <a:rPr lang="en-US" altLang="zh-CN" sz="3200" dirty="0"/>
              <a:t>instruction</a:t>
            </a:r>
            <a:r>
              <a:rPr lang="en-US" sz="3200" dirty="0"/>
              <a:t> </a:t>
            </a:r>
          </a:p>
          <a:p>
            <a:r>
              <a:rPr lang="en-US" sz="3600" dirty="0"/>
              <a:t>Password: acm2025</a:t>
            </a:r>
          </a:p>
          <a:p>
            <a:r>
              <a:rPr lang="en-US" sz="3600" dirty="0"/>
              <a:t>Expiry: Jan 15, 2026</a:t>
            </a:r>
          </a:p>
          <a:p>
            <a:r>
              <a:rPr lang="en-US" sz="3600" dirty="0"/>
              <a:t>My office: Room322</a:t>
            </a:r>
          </a:p>
          <a:p>
            <a:pPr lvl="1"/>
            <a:r>
              <a:rPr lang="en-US" sz="2800" dirty="0"/>
              <a:t>Make an appointment first!</a:t>
            </a:r>
          </a:p>
          <a:p>
            <a:r>
              <a:rPr lang="en-US" sz="3600" dirty="0"/>
              <a:t>My email: </a:t>
            </a:r>
            <a:r>
              <a:rPr lang="en-US" sz="3600" dirty="0">
                <a:hlinkClick r:id="rId3"/>
              </a:rPr>
              <a:t>jian.weng@kaust.edu.sa</a:t>
            </a:r>
            <a:endParaRPr lang="en-US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8662B9-2543-9790-875A-C7A1526B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</a:t>
            </a:fld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97204C-70DE-C14C-D97D-48E2032F55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91220" y="3074670"/>
            <a:ext cx="2733040" cy="2733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180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B4D9F-32BD-8B0E-EFC0-665E74BAB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C0D9-A983-7E5C-2E03-B0F99E5F8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Summary:</a:t>
            </a:r>
            <a:r>
              <a:rPr lang="zh-CN" altLang="en-US" sz="5400" dirty="0"/>
              <a:t> </a:t>
            </a:r>
            <a:r>
              <a:rPr lang="en-US" altLang="zh-CN" sz="5400" dirty="0"/>
              <a:t>Compiler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2295AE-495A-5774-A8F9-0A8C235DDC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8734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Tradeoffs</a:t>
            </a:r>
          </a:p>
          <a:p>
            <a:pPr lvl="1"/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Developer</a:t>
            </a:r>
            <a:r>
              <a:rPr lang="zh-CN" altLang="en-US" sz="3200" dirty="0"/>
              <a:t> </a:t>
            </a:r>
            <a:r>
              <a:rPr lang="en-US" altLang="zh-CN" sz="3200" dirty="0"/>
              <a:t>Experience</a:t>
            </a:r>
          </a:p>
          <a:p>
            <a:pPr lvl="1"/>
            <a:r>
              <a:rPr lang="en-US" altLang="zh-CN" sz="3200" dirty="0"/>
              <a:t>Performance</a:t>
            </a:r>
            <a:r>
              <a:rPr lang="zh-CN" altLang="en-US" sz="3200" dirty="0"/>
              <a:t> </a:t>
            </a:r>
            <a:r>
              <a:rPr lang="en-US" altLang="zh-CN" sz="3200" dirty="0"/>
              <a:t>vs</a:t>
            </a:r>
            <a:r>
              <a:rPr lang="zh-CN" altLang="en-US" sz="3200" dirty="0"/>
              <a:t> </a:t>
            </a:r>
            <a:r>
              <a:rPr lang="en-US" altLang="zh-CN" sz="3200" dirty="0"/>
              <a:t>Expressiveness</a:t>
            </a:r>
          </a:p>
          <a:p>
            <a:r>
              <a:rPr lang="en-US" altLang="zh-CN" sz="3600" dirty="0"/>
              <a:t>Characterization</a:t>
            </a:r>
          </a:p>
          <a:p>
            <a:pPr lvl="1"/>
            <a:r>
              <a:rPr lang="en-US" altLang="zh-CN" sz="3200" b="1" dirty="0"/>
              <a:t>Expressiveness: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General-purpose</a:t>
            </a:r>
          </a:p>
          <a:p>
            <a:pPr lvl="1"/>
            <a:r>
              <a:rPr lang="en-US" altLang="zh-CN" sz="3200" dirty="0"/>
              <a:t>Managed/</a:t>
            </a:r>
            <a:r>
              <a:rPr lang="en-US" altLang="zh-CN" sz="3200" b="1" dirty="0"/>
              <a:t>Unmanaged</a:t>
            </a:r>
          </a:p>
          <a:p>
            <a:pPr lvl="1"/>
            <a:r>
              <a:rPr lang="en-US" altLang="zh-CN" sz="3200" b="1" dirty="0"/>
              <a:t>Compiled</a:t>
            </a:r>
            <a:r>
              <a:rPr lang="en-US" altLang="zh-CN" sz="3200" dirty="0"/>
              <a:t>/Interpreted</a:t>
            </a:r>
          </a:p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6FC984-A125-D1AB-90BC-9E37BB79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448511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BD07-8CEE-92B5-2D49-1B47D60876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08516-8B0C-C967-28EE-72104926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6000" dirty="0"/>
              <a:t>R</a:t>
            </a:r>
            <a:r>
              <a:rPr lang="en-US" altLang="zh-CN" sz="6000" dirty="0" err="1"/>
              <a:t>oadmap</a:t>
            </a:r>
            <a:endParaRPr lang="en-C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F5241A-C5D5-23A2-570E-A057F0DA22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Programming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Language</a:t>
            </a:r>
          </a:p>
          <a:p>
            <a:r>
              <a:rPr lang="en-US" altLang="zh-CN" sz="3600" b="1" dirty="0"/>
              <a:t>Compiler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Pipeline</a:t>
            </a:r>
          </a:p>
          <a:p>
            <a:pPr lvl="1"/>
            <a:r>
              <a:rPr lang="en-US" altLang="zh-CN" sz="3200" b="1" dirty="0"/>
              <a:t>Frontend</a:t>
            </a:r>
          </a:p>
          <a:p>
            <a:pPr lvl="1"/>
            <a:r>
              <a:rPr lang="en-US" altLang="zh-CN" sz="3200" b="1" dirty="0"/>
              <a:t>Backend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037942-C97E-829C-7A29-C7DE924A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2A6A79-731F-B229-4CBF-B6B289C37B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6209" y="0"/>
            <a:ext cx="5355791" cy="5018204"/>
          </a:xfrm>
          <a:prstGeom prst="rect">
            <a:avLst/>
          </a:prstGeom>
        </p:spPr>
      </p:pic>
      <p:sp>
        <p:nvSpPr>
          <p:cNvPr id="6" name="AutoShape 2" descr="Image from iOS">
            <a:extLst>
              <a:ext uri="{FF2B5EF4-FFF2-40B4-BE49-F238E27FC236}">
                <a16:creationId xmlns:a16="http://schemas.microsoft.com/office/drawing/2014/main" id="{7C63849C-F9B5-2868-6D7F-ABB6F4004FB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sp>
        <p:nvSpPr>
          <p:cNvPr id="7" name="AutoShape 4" descr="Image from iOS">
            <a:extLst>
              <a:ext uri="{FF2B5EF4-FFF2-40B4-BE49-F238E27FC236}">
                <a16:creationId xmlns:a16="http://schemas.microsoft.com/office/drawing/2014/main" id="{AD559219-93BE-065F-F1A0-63469E28C33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096000" y="34290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C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B7794D-B127-BF1E-3442-3956CF51B5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872" y="3109495"/>
            <a:ext cx="3173337" cy="3748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72441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186E02-9A9B-B8DE-FE99-68A6A211FC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LLVM:</a:t>
            </a:r>
            <a:r>
              <a:rPr lang="zh-CN" altLang="en-US" sz="5400" dirty="0"/>
              <a:t> </a:t>
            </a:r>
            <a:r>
              <a:rPr lang="en-US" altLang="zh-CN" sz="5400" dirty="0"/>
              <a:t>Compiler</a:t>
            </a:r>
            <a:r>
              <a:rPr lang="zh-CN" altLang="en-US" sz="5400" dirty="0"/>
              <a:t> </a:t>
            </a:r>
            <a:r>
              <a:rPr lang="en-US" altLang="zh-CN" sz="5400" dirty="0"/>
              <a:t>Infrastructure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3EF962-A39E-6B57-E76D-AD3D52B18A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0638"/>
            <a:ext cx="10906125" cy="5924550"/>
          </a:xfrm>
        </p:spPr>
        <p:txBody>
          <a:bodyPr>
            <a:normAutofit lnSpcReduction="10000"/>
          </a:bodyPr>
          <a:lstStyle/>
          <a:p>
            <a:r>
              <a:rPr lang="en-US" altLang="zh-CN" sz="4000" dirty="0"/>
              <a:t>LLVM:</a:t>
            </a:r>
            <a:r>
              <a:rPr lang="zh-CN" altLang="en-US" sz="4000" dirty="0"/>
              <a:t> </a:t>
            </a:r>
            <a:r>
              <a:rPr lang="en-US" altLang="zh-CN" sz="4000" dirty="0"/>
              <a:t>Low-level</a:t>
            </a:r>
            <a:r>
              <a:rPr lang="zh-CN" altLang="en-US" sz="4000" dirty="0"/>
              <a:t> </a:t>
            </a:r>
            <a:r>
              <a:rPr lang="en-US" altLang="zh-CN" sz="4000" dirty="0"/>
              <a:t>Virtual</a:t>
            </a:r>
            <a:r>
              <a:rPr lang="zh-CN" altLang="en-US" sz="4000" dirty="0"/>
              <a:t> </a:t>
            </a:r>
            <a:r>
              <a:rPr lang="en-US" altLang="zh-CN" sz="4000" dirty="0"/>
              <a:t>Machine</a:t>
            </a:r>
          </a:p>
          <a:p>
            <a:pPr lvl="1"/>
            <a:r>
              <a:rPr lang="en-US" sz="3600" dirty="0">
                <a:hlinkClick r:id="rId2"/>
              </a:rPr>
              <a:t>https://www.llvm.org/</a:t>
            </a:r>
            <a:endParaRPr lang="en-US" sz="3600" dirty="0"/>
          </a:p>
          <a:p>
            <a:r>
              <a:rPr lang="en-US" sz="4000" dirty="0">
                <a:hlinkClick r:id="rId3"/>
              </a:rPr>
              <a:t>https://releases.llvm.org/</a:t>
            </a:r>
            <a:endParaRPr lang="en-US" altLang="zh-CN" sz="4000" dirty="0"/>
          </a:p>
          <a:p>
            <a:pPr lvl="1"/>
            <a:r>
              <a:rPr lang="en-US" altLang="zh-CN" sz="3600" dirty="0"/>
              <a:t>Download</a:t>
            </a:r>
            <a:r>
              <a:rPr lang="zh-CN" altLang="en-US" sz="3600" dirty="0"/>
              <a:t> </a:t>
            </a:r>
            <a:r>
              <a:rPr lang="en-US" altLang="zh-CN" sz="3600" dirty="0"/>
              <a:t>one!</a:t>
            </a:r>
            <a:endParaRPr lang="en-US" sz="3600" dirty="0"/>
          </a:p>
          <a:p>
            <a:r>
              <a:rPr lang="en-US" sz="4000" dirty="0">
                <a:hlinkClick r:id="rId4"/>
              </a:rPr>
              <a:t>https://llvm.org/docs/GettingStarted.html</a:t>
            </a:r>
            <a:endParaRPr lang="en-US" sz="4000" dirty="0"/>
          </a:p>
          <a:p>
            <a:pPr lvl="1"/>
            <a:r>
              <a:rPr lang="en-US" altLang="zh-CN" sz="3600" dirty="0"/>
              <a:t>Build</a:t>
            </a:r>
            <a:r>
              <a:rPr lang="zh-CN" altLang="en-US" sz="3600" dirty="0"/>
              <a:t> </a:t>
            </a:r>
            <a:r>
              <a:rPr lang="en-US" altLang="zh-CN" sz="3600" dirty="0"/>
              <a:t>your</a:t>
            </a:r>
            <a:r>
              <a:rPr lang="zh-CN" altLang="en-US" sz="3600" dirty="0"/>
              <a:t> </a:t>
            </a:r>
            <a:r>
              <a:rPr lang="en-US" altLang="zh-CN" sz="3600" dirty="0"/>
              <a:t>own</a:t>
            </a:r>
            <a:endParaRPr lang="en-US" sz="3600" dirty="0"/>
          </a:p>
          <a:p>
            <a:r>
              <a:rPr lang="en-US" altLang="zh-CN" sz="4000" dirty="0"/>
              <a:t>It</a:t>
            </a:r>
            <a:r>
              <a:rPr lang="zh-CN" altLang="en-US" sz="4000" dirty="0"/>
              <a:t> </a:t>
            </a:r>
            <a:r>
              <a:rPr lang="en-US" altLang="zh-CN" sz="4000" dirty="0"/>
              <a:t>is</a:t>
            </a:r>
            <a:r>
              <a:rPr lang="zh-CN" altLang="en-US" sz="4000" dirty="0"/>
              <a:t> </a:t>
            </a:r>
            <a:r>
              <a:rPr lang="en-US" altLang="zh-CN" sz="4000" dirty="0"/>
              <a:t>high</a:t>
            </a:r>
            <a:r>
              <a:rPr lang="zh-CN" altLang="en-US" sz="4000" dirty="0"/>
              <a:t> </a:t>
            </a:r>
            <a:r>
              <a:rPr lang="en-US" altLang="zh-CN" sz="4000" dirty="0"/>
              <a:t>recommended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have</a:t>
            </a:r>
            <a:r>
              <a:rPr lang="zh-CN" altLang="en-US" sz="4000" dirty="0"/>
              <a:t> </a:t>
            </a:r>
            <a:r>
              <a:rPr lang="en-US" altLang="zh-CN" sz="4000" dirty="0"/>
              <a:t>LLVM</a:t>
            </a:r>
            <a:r>
              <a:rPr lang="zh-CN" altLang="en-US" sz="4000" dirty="0"/>
              <a:t> </a:t>
            </a:r>
            <a:r>
              <a:rPr lang="en-US" altLang="zh-CN" sz="4000" dirty="0"/>
              <a:t>infrastructure</a:t>
            </a:r>
            <a:r>
              <a:rPr lang="zh-CN" altLang="en-US" sz="4000" dirty="0"/>
              <a:t> </a:t>
            </a:r>
            <a:r>
              <a:rPr lang="en-US" altLang="zh-CN" sz="4000" dirty="0"/>
              <a:t>setup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run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examples</a:t>
            </a:r>
          </a:p>
          <a:p>
            <a:r>
              <a:rPr lang="en-US" altLang="zh-CN" sz="4000" dirty="0"/>
              <a:t>If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build</a:t>
            </a:r>
            <a:r>
              <a:rPr lang="zh-CN" altLang="en-US" sz="4000" dirty="0"/>
              <a:t> </a:t>
            </a:r>
            <a:r>
              <a:rPr lang="en-US" altLang="zh-CN" sz="4000" dirty="0"/>
              <a:t>it,</a:t>
            </a:r>
            <a:r>
              <a:rPr lang="zh-CN" altLang="en-US" sz="4000" dirty="0"/>
              <a:t> </a:t>
            </a:r>
            <a:r>
              <a:rPr lang="en-US" altLang="zh-CN" sz="4000" dirty="0"/>
              <a:t>be</a:t>
            </a:r>
            <a:r>
              <a:rPr lang="zh-CN" altLang="en-US" sz="4000" dirty="0"/>
              <a:t> </a:t>
            </a:r>
            <a:r>
              <a:rPr lang="en-US" altLang="zh-CN" sz="4000" dirty="0"/>
              <a:t>careful</a:t>
            </a:r>
            <a:r>
              <a:rPr lang="zh-CN" altLang="en-US" sz="4000" dirty="0"/>
              <a:t> </a:t>
            </a:r>
            <a:r>
              <a:rPr lang="en-US" altLang="zh-CN" sz="4000" dirty="0"/>
              <a:t>with</a:t>
            </a:r>
            <a:r>
              <a:rPr lang="zh-CN" altLang="en-US" sz="4000" dirty="0"/>
              <a:t> </a:t>
            </a:r>
            <a:r>
              <a:rPr lang="en-US" altLang="zh-CN" sz="4000" dirty="0"/>
              <a:t>the</a:t>
            </a:r>
            <a:r>
              <a:rPr lang="zh-CN" altLang="en-US" sz="4000" dirty="0"/>
              <a:t> </a:t>
            </a:r>
            <a:r>
              <a:rPr lang="en-US" altLang="zh-CN" sz="4000" dirty="0"/>
              <a:t>parallelism</a:t>
            </a:r>
          </a:p>
          <a:p>
            <a:pPr lvl="1"/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-DLLVM_PARALLEL_{COMPILE,LINK,TABLEGEN}_JOBS=N</a:t>
            </a:r>
            <a:endParaRPr lang="en-US" altLang="zh-CN" sz="4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0A4B46-84BD-3BCD-6C41-984B5BDB5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49885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ADA9FE-D16E-9558-C84E-A89B456B4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87DDDF-C295-6183-CC03-A295DEE26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95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LLVM:</a:t>
            </a:r>
            <a:r>
              <a:rPr lang="zh-CN" altLang="en-US" sz="5400" dirty="0"/>
              <a:t> </a:t>
            </a:r>
            <a:r>
              <a:rPr lang="en-US" altLang="zh-CN" sz="5400" dirty="0"/>
              <a:t>Compiler</a:t>
            </a:r>
            <a:r>
              <a:rPr lang="zh-CN" altLang="en-US" sz="5400" dirty="0"/>
              <a:t> </a:t>
            </a:r>
            <a:r>
              <a:rPr lang="en-US" altLang="zh-CN" sz="5400" dirty="0"/>
              <a:t>Infrastructure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928740-61CC-4DDC-0FB0-71224E774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3512"/>
            <a:ext cx="10906125" cy="5316537"/>
          </a:xfrm>
        </p:spPr>
        <p:txBody>
          <a:bodyPr>
            <a:normAutofit/>
          </a:bodyPr>
          <a:lstStyle/>
          <a:p>
            <a:r>
              <a:rPr lang="en-CN" altLang="zh-CN" sz="4000" dirty="0"/>
              <a:t>Spoil</a:t>
            </a:r>
            <a:r>
              <a:rPr lang="en-US" altLang="zh-CN" sz="4000" dirty="0"/>
              <a:t>er:</a:t>
            </a:r>
            <a:r>
              <a:rPr lang="zh-CN" altLang="en-US" sz="4000" dirty="0"/>
              <a:t> </a:t>
            </a:r>
            <a:r>
              <a:rPr lang="en-US" altLang="zh-CN" sz="4000" dirty="0"/>
              <a:t>You</a:t>
            </a:r>
            <a:r>
              <a:rPr lang="zh-CN" altLang="en-US" sz="4000" dirty="0"/>
              <a:t> </a:t>
            </a:r>
            <a:r>
              <a:rPr lang="en-US" altLang="zh-CN" sz="4000" dirty="0"/>
              <a:t>need</a:t>
            </a:r>
            <a:r>
              <a:rPr lang="zh-CN" altLang="en-US" sz="4000" dirty="0"/>
              <a:t> </a:t>
            </a:r>
            <a:r>
              <a:rPr lang="en-US" altLang="zh-CN" sz="4000" dirty="0" err="1"/>
              <a:t>CMake</a:t>
            </a:r>
            <a:r>
              <a:rPr lang="zh-CN" altLang="en-US" sz="4000" dirty="0"/>
              <a:t> </a:t>
            </a:r>
            <a:r>
              <a:rPr lang="en-US" altLang="zh-CN" sz="4000" dirty="0"/>
              <a:t>to</a:t>
            </a:r>
            <a:r>
              <a:rPr lang="zh-CN" altLang="en-US" sz="4000" dirty="0"/>
              <a:t> </a:t>
            </a:r>
            <a:r>
              <a:rPr lang="en-US" altLang="zh-CN" sz="4000" dirty="0"/>
              <a:t>build</a:t>
            </a:r>
            <a:r>
              <a:rPr lang="zh-CN" altLang="en-US" sz="4000" dirty="0"/>
              <a:t> </a:t>
            </a:r>
            <a:r>
              <a:rPr lang="en-US" altLang="zh-CN" sz="4000" dirty="0"/>
              <a:t>LLVM,</a:t>
            </a:r>
            <a:r>
              <a:rPr lang="zh-CN" altLang="en-US" sz="4000" dirty="0"/>
              <a:t> </a:t>
            </a:r>
            <a:r>
              <a:rPr lang="en-US" altLang="zh-CN" sz="4000" dirty="0"/>
              <a:t>but</a:t>
            </a:r>
            <a:r>
              <a:rPr lang="zh-CN" altLang="en-US" sz="4000" dirty="0"/>
              <a:t> </a:t>
            </a:r>
            <a:r>
              <a:rPr lang="en-US" altLang="zh-CN" sz="4000" dirty="0"/>
              <a:t>I</a:t>
            </a:r>
            <a:r>
              <a:rPr lang="zh-CN" altLang="en-US" sz="4000" dirty="0"/>
              <a:t> </a:t>
            </a:r>
            <a:r>
              <a:rPr lang="en-US" altLang="zh-CN" sz="4000" dirty="0"/>
              <a:t>will</a:t>
            </a:r>
            <a:r>
              <a:rPr lang="zh-CN" altLang="en-US" sz="4000" dirty="0"/>
              <a:t> </a:t>
            </a:r>
            <a:r>
              <a:rPr lang="en-US" altLang="zh-CN" sz="4000" dirty="0"/>
              <a:t>talk</a:t>
            </a:r>
            <a:r>
              <a:rPr lang="zh-CN" altLang="en-US" sz="4000" dirty="0"/>
              <a:t> </a:t>
            </a:r>
            <a:r>
              <a:rPr lang="en-US" altLang="zh-CN" sz="4000" dirty="0"/>
              <a:t>about</a:t>
            </a:r>
            <a:r>
              <a:rPr lang="zh-CN" altLang="en-US" sz="4000" dirty="0"/>
              <a:t> </a:t>
            </a:r>
            <a:r>
              <a:rPr lang="en-US" altLang="zh-CN" sz="4000" dirty="0"/>
              <a:t>C</a:t>
            </a:r>
            <a:r>
              <a:rPr lang="zh-CN" altLang="en-US" sz="4000" dirty="0"/>
              <a:t> </a:t>
            </a:r>
            <a:r>
              <a:rPr lang="en-US" altLang="zh-CN" sz="4000" dirty="0"/>
              <a:t>build</a:t>
            </a:r>
            <a:r>
              <a:rPr lang="zh-CN" altLang="en-US" sz="4000" dirty="0"/>
              <a:t> </a:t>
            </a:r>
            <a:r>
              <a:rPr lang="en-US" altLang="zh-CN" sz="4000" dirty="0"/>
              <a:t>system</a:t>
            </a:r>
            <a:r>
              <a:rPr lang="zh-CN" altLang="en-US" sz="4000" dirty="0"/>
              <a:t> </a:t>
            </a:r>
            <a:r>
              <a:rPr lang="en-US" altLang="zh-CN" sz="4000" dirty="0"/>
              <a:t>next</a:t>
            </a:r>
            <a:r>
              <a:rPr lang="zh-CN" altLang="en-US" sz="4000" dirty="0"/>
              <a:t> </a:t>
            </a:r>
            <a:r>
              <a:rPr lang="en-US" altLang="zh-CN" sz="4000" dirty="0"/>
              <a:t>class…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AF88A-AD3D-751C-51C5-6A30CFB0A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23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BD498D-6EC1-58C5-A0EB-DE9EF6440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2278" y="2656720"/>
            <a:ext cx="3413988" cy="1090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1346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5DCC8-52BB-CE15-1A8D-B194F3347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Compiler</a:t>
            </a:r>
            <a:r>
              <a:rPr lang="zh-CN" altLang="en-US" sz="5400" dirty="0"/>
              <a:t> </a:t>
            </a:r>
            <a:r>
              <a:rPr lang="en-US" altLang="zh-CN" sz="5400" dirty="0"/>
              <a:t>Pipeline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EDED6-926C-4678-18CF-EACDC4CF3D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happens</a:t>
            </a:r>
            <a:r>
              <a:rPr lang="zh-CN" altLang="en-US" sz="3600" dirty="0"/>
              <a:t> </a:t>
            </a:r>
            <a:r>
              <a:rPr lang="en-US" altLang="zh-CN" sz="3600" dirty="0"/>
              <a:t>after</a:t>
            </a:r>
            <a:r>
              <a:rPr lang="zh-CN" altLang="en-US" sz="3600" dirty="0"/>
              <a:t> </a:t>
            </a:r>
            <a:r>
              <a:rPr lang="en-US" altLang="zh-CN" sz="3600" dirty="0"/>
              <a:t>typing</a:t>
            </a:r>
            <a:r>
              <a:rPr lang="zh-CN" altLang="en-US" sz="3600" dirty="0"/>
              <a:t> </a:t>
            </a:r>
            <a:r>
              <a:rPr lang="en-US" altLang="zh-CN" sz="3600" dirty="0"/>
              <a:t>this?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49B71C-C185-DFAE-56B8-1DE509E1F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31A6149-30EC-1B89-C91B-7B67E2A6581C}"/>
              </a:ext>
            </a:extLst>
          </p:cNvPr>
          <p:cNvSpPr txBox="1"/>
          <p:nvPr/>
        </p:nvSpPr>
        <p:spPr>
          <a:xfrm>
            <a:off x="1615440" y="2468880"/>
            <a:ext cx="66030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-O3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5B13FA4-3BB7-EFBB-FC0E-9F32B1E962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2120" y="3290192"/>
            <a:ext cx="5534446" cy="228256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99CDC63-E850-62EA-A4DD-D61254FA7EE2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58204D8-F709-0FE7-1BDD-C2EABE75B68E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EDB9D8-CCD7-CFAE-740A-E8AC614CFD30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B3B3507-CB6B-92C7-175A-0FA8314155B3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41F33EA-55BE-62F3-8039-AA1409D6E191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F96112-1663-5A8D-0E57-9B7F347D3D07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4D8BDA8-1C04-803D-901D-C6EC4B20E5A7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C01C09D-5154-9E69-C65E-696AD40410DB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9F7372-FCEC-9A86-3E12-9D6D2A3765AE}"/>
              </a:ext>
            </a:extLst>
          </p:cNvPr>
          <p:cNvSpPr txBox="1"/>
          <p:nvPr/>
        </p:nvSpPr>
        <p:spPr>
          <a:xfrm>
            <a:off x="7132765" y="653792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Backend</a:t>
            </a:r>
            <a:endParaRPr lang="en-CN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D922D44-0776-4DA8-FC83-EE97DCD576D4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DEDFE337-D808-DA14-F25A-C791906E3E9E}"/>
              </a:ext>
            </a:extLst>
          </p:cNvPr>
          <p:cNvSpPr/>
          <p:nvPr/>
        </p:nvSpPr>
        <p:spPr>
          <a:xfrm>
            <a:off x="6831887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endParaRPr lang="en-C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C00DF26-7DB8-07DA-E494-390D5659C15E}"/>
              </a:ext>
            </a:extLst>
          </p:cNvPr>
          <p:cNvSpPr/>
          <p:nvPr/>
        </p:nvSpPr>
        <p:spPr>
          <a:xfrm>
            <a:off x="8162956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Rel.</a:t>
            </a:r>
            <a:r>
              <a:rPr lang="zh-CN" altLang="en-US" dirty="0"/>
              <a:t> </a:t>
            </a:r>
            <a:r>
              <a:rPr lang="en-US" altLang="zh-CN" dirty="0"/>
              <a:t>Opt.</a:t>
            </a:r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5281C7-C55A-9422-A178-BB1793C20193}"/>
              </a:ext>
            </a:extLst>
          </p:cNvPr>
          <p:cNvCxnSpPr/>
          <p:nvPr/>
        </p:nvCxnSpPr>
        <p:spPr>
          <a:xfrm>
            <a:off x="9500939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9C51042-350F-2F67-0D80-F221E52E24C1}"/>
              </a:ext>
            </a:extLst>
          </p:cNvPr>
          <p:cNvSpPr/>
          <p:nvPr/>
        </p:nvSpPr>
        <p:spPr>
          <a:xfrm>
            <a:off x="9603788" y="5987142"/>
            <a:ext cx="128221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Assembler</a:t>
            </a:r>
            <a:endParaRPr lang="en-CN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6D29CF1-F1D7-6081-FF7F-1AC3F788FBF2}"/>
              </a:ext>
            </a:extLst>
          </p:cNvPr>
          <p:cNvSpPr/>
          <p:nvPr/>
        </p:nvSpPr>
        <p:spPr>
          <a:xfrm>
            <a:off x="11008411" y="5987142"/>
            <a:ext cx="93560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Lib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373044381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C1B8D-5ECA-B28C-68A4-4825FFE906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Preprocessor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04528-0408-5921-7F10-0D8019E34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Resolve</a:t>
            </a:r>
            <a:r>
              <a:rPr lang="zh-CN" altLang="en-US" sz="3600" dirty="0"/>
              <a:t> </a:t>
            </a:r>
            <a:r>
              <a:rPr lang="en-US" altLang="zh-CN" sz="3600" dirty="0"/>
              <a:t>all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macros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092073-8989-7DE8-D255-27C44A032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3D9C59-0950-B4B7-9C91-EE743927A5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6634" y="3188592"/>
            <a:ext cx="5534446" cy="228256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8E19D2D-F736-8257-C7BD-4020A1FE8304}"/>
              </a:ext>
            </a:extLst>
          </p:cNvPr>
          <p:cNvSpPr/>
          <p:nvPr/>
        </p:nvSpPr>
        <p:spPr>
          <a:xfrm>
            <a:off x="1767840" y="3238921"/>
            <a:ext cx="3515360" cy="322206"/>
          </a:xfrm>
          <a:prstGeom prst="rect">
            <a:avLst/>
          </a:prstGeom>
          <a:noFill/>
          <a:ln w="3175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BB5107-AE55-C04D-9B8E-7DDDE541FE43}"/>
              </a:ext>
            </a:extLst>
          </p:cNvPr>
          <p:cNvSpPr txBox="1"/>
          <p:nvPr/>
        </p:nvSpPr>
        <p:spPr>
          <a:xfrm>
            <a:off x="1615440" y="2468880"/>
            <a:ext cx="4381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-E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CFFE4E-5269-F321-3620-27BAC2515A36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A69EED1-A163-3B0F-5E98-1C49F8C07F1F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04632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4AEA8A-DBAA-A657-F6AD-8C3BD7132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29" y="305484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altLang="zh-CN" sz="5400" dirty="0"/>
              <a:t>Tokenizer:</a:t>
            </a:r>
            <a:r>
              <a:rPr lang="zh-CN" altLang="en-US" sz="5400" dirty="0"/>
              <a:t> </a:t>
            </a:r>
            <a:r>
              <a:rPr lang="en-US" altLang="zh-CN" sz="5400" dirty="0"/>
              <a:t>Split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program</a:t>
            </a:r>
            <a:r>
              <a:rPr lang="zh-CN" altLang="en-US" sz="5400" dirty="0"/>
              <a:t> </a:t>
            </a:r>
            <a:r>
              <a:rPr lang="en-US" altLang="zh-CN" sz="5400" dirty="0"/>
              <a:t>in</a:t>
            </a:r>
            <a:r>
              <a:rPr lang="zh-CN" altLang="en-US" sz="5400" dirty="0"/>
              <a:t> </a:t>
            </a:r>
            <a:r>
              <a:rPr lang="en-US" altLang="zh-CN" sz="5400" dirty="0"/>
              <a:t>"words"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1FDA6-742C-C1CE-91F1-76CC804355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0029" y="2103438"/>
            <a:ext cx="4339771" cy="105652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Sorry,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command</a:t>
            </a:r>
            <a:r>
              <a:rPr lang="zh-CN" altLang="en-US" sz="3200" dirty="0"/>
              <a:t> </a:t>
            </a:r>
            <a:r>
              <a:rPr lang="en-US" altLang="zh-CN" sz="3200" dirty="0"/>
              <a:t>here</a:t>
            </a:r>
          </a:p>
          <a:p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2D9F3-087B-238D-7DCB-A3D71A1D6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26</a:t>
            </a:fld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743845-DE8D-CBF7-134F-7EF9182F2A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28" y="3698041"/>
            <a:ext cx="5534446" cy="228256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838761-3D88-81B1-4186-5D48C84BDAC1}"/>
              </a:ext>
            </a:extLst>
          </p:cNvPr>
          <p:cNvSpPr txBox="1"/>
          <p:nvPr/>
        </p:nvSpPr>
        <p:spPr>
          <a:xfrm>
            <a:off x="6086382" y="1264186"/>
            <a:ext cx="5908990" cy="526297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Keyword int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 main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LeftPran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RightPran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LeftBrace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LeftPran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StringLiteral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/>
              <a:t>"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Hello, World!\n</a:t>
            </a:r>
            <a:r>
              <a:rPr lang="en-US" altLang="zh-CN" sz="2400" dirty="0"/>
              <a:t> ”</a:t>
            </a:r>
          </a:p>
          <a:p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RightPran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Semicolon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Keyword return</a:t>
            </a: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Semicolon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RightBrace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2A99BE6-3199-A576-B047-7EB3F816C866}"/>
              </a:ext>
            </a:extLst>
          </p:cNvPr>
          <p:cNvSpPr/>
          <p:nvPr/>
        </p:nvSpPr>
        <p:spPr>
          <a:xfrm>
            <a:off x="145332" y="6103720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1B73DB-2E81-4814-1F07-08CD54CB5E85}"/>
              </a:ext>
            </a:extLst>
          </p:cNvPr>
          <p:cNvSpPr/>
          <p:nvPr/>
        </p:nvSpPr>
        <p:spPr>
          <a:xfrm>
            <a:off x="817470" y="6103719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707919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7B805D-EE1B-B0B7-8DF8-1C8B59D1E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467948-480F-33BC-55A3-A2A2492D5F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029" y="30548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Tokenizer:</a:t>
            </a:r>
            <a:r>
              <a:rPr lang="zh-CN" altLang="en-US" sz="5400" dirty="0"/>
              <a:t> </a:t>
            </a:r>
            <a:r>
              <a:rPr lang="en-US" altLang="zh-CN" sz="5400" dirty="0"/>
              <a:t>Regex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252C46-E8DA-56DE-1BDA-7C7ABE9F5B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665" y="1726672"/>
            <a:ext cx="10499964" cy="132556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Regex:</a:t>
            </a:r>
            <a:r>
              <a:rPr lang="zh-CN" altLang="en-US" sz="3200" dirty="0"/>
              <a:t> </a:t>
            </a:r>
            <a:r>
              <a:rPr lang="en-US" altLang="zh-CN" sz="3200" dirty="0"/>
              <a:t>Regular</a:t>
            </a:r>
            <a:r>
              <a:rPr lang="zh-CN" altLang="en-US" sz="3200" dirty="0"/>
              <a:t> </a:t>
            </a:r>
            <a:r>
              <a:rPr lang="en-US" altLang="zh-CN" sz="3200" dirty="0"/>
              <a:t>Expression</a:t>
            </a:r>
          </a:p>
          <a:p>
            <a:r>
              <a:rPr lang="en-US" altLang="zh-CN" sz="3200" dirty="0"/>
              <a:t>Skip</a:t>
            </a:r>
            <a:r>
              <a:rPr lang="zh-CN" altLang="en-US" sz="3200" dirty="0"/>
              <a:t> </a:t>
            </a:r>
            <a:r>
              <a:rPr lang="en-US" altLang="zh-CN" sz="3200" dirty="0"/>
              <a:t>all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white</a:t>
            </a:r>
            <a:r>
              <a:rPr lang="zh-CN" altLang="en-US" sz="3200" dirty="0"/>
              <a:t> </a:t>
            </a:r>
            <a:r>
              <a:rPr lang="en-US" altLang="zh-CN" sz="3200" dirty="0"/>
              <a:t>spaces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match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longest</a:t>
            </a:r>
            <a:r>
              <a:rPr lang="zh-CN" altLang="en-US" sz="3200" dirty="0"/>
              <a:t> </a:t>
            </a:r>
            <a:r>
              <a:rPr lang="en-US" altLang="zh-CN" sz="3200" dirty="0"/>
              <a:t>Regex</a:t>
            </a:r>
          </a:p>
          <a:p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445D3-48FD-AA31-F6F7-D1B606C0D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27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2BF68B-B889-AC88-3B17-1054BD43EF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6801" y="3052236"/>
            <a:ext cx="6281737" cy="35093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F85B19A-0659-5B24-D232-2A951F8AD3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665" y="3325019"/>
            <a:ext cx="3947697" cy="2721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248113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4F13F-3BE3-568D-B29E-1E18DBCBBF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7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Parser:</a:t>
            </a:r>
            <a:r>
              <a:rPr lang="zh-CN" altLang="en-US" sz="5400" dirty="0"/>
              <a:t> </a:t>
            </a:r>
            <a:r>
              <a:rPr lang="en-US" altLang="zh-CN" sz="5400" dirty="0"/>
              <a:t>Organize</a:t>
            </a:r>
            <a:r>
              <a:rPr lang="zh-CN" altLang="en-US" sz="5400" dirty="0"/>
              <a:t> </a:t>
            </a:r>
            <a:r>
              <a:rPr lang="en-US" altLang="zh-CN" sz="5400" dirty="0"/>
              <a:t>the</a:t>
            </a:r>
            <a:r>
              <a:rPr lang="zh-CN" altLang="en-US" sz="5400" dirty="0"/>
              <a:t> </a:t>
            </a:r>
            <a:r>
              <a:rPr lang="en-US" altLang="zh-CN" sz="5400" dirty="0"/>
              <a:t>tokens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7E800-C682-4DEC-B3D9-325106EBDD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54314" y="1462269"/>
            <a:ext cx="8349343" cy="72213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Formal</a:t>
            </a:r>
            <a:r>
              <a:rPr lang="zh-CN" altLang="en-US" sz="3600" dirty="0"/>
              <a:t> </a:t>
            </a:r>
            <a:r>
              <a:rPr lang="en-US" altLang="zh-CN" sz="3600" dirty="0"/>
              <a:t>Rule:</a:t>
            </a:r>
            <a:r>
              <a:rPr lang="zh-CN" altLang="en-US" sz="3600" dirty="0"/>
              <a:t> </a:t>
            </a:r>
            <a:r>
              <a:rPr lang="en-US" altLang="zh-CN" sz="3600" dirty="0"/>
              <a:t>Context</a:t>
            </a:r>
            <a:r>
              <a:rPr lang="zh-CN" altLang="en-US" sz="3600" dirty="0"/>
              <a:t> </a:t>
            </a:r>
            <a:r>
              <a:rPr lang="en-US" altLang="zh-CN" sz="3600" dirty="0"/>
              <a:t>Free</a:t>
            </a:r>
            <a:r>
              <a:rPr lang="zh-CN" altLang="en-US" sz="3600" dirty="0"/>
              <a:t> </a:t>
            </a:r>
            <a:r>
              <a:rPr lang="en-US" altLang="zh-CN" sz="3600" dirty="0"/>
              <a:t>Grammar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1B204-73F2-3425-241E-09254267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918118-CD78-F683-D0A2-F462C4AD4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240280"/>
            <a:ext cx="7772400" cy="4252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84903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25B04-60F1-07D4-ACAC-DC89E19DE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Tokenizer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Parser: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Demonstration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EB6AD-E259-59CE-8774-7CD6F1C9E7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6229"/>
            <a:ext cx="10515600" cy="442073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How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works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commercial</a:t>
            </a:r>
            <a:r>
              <a:rPr lang="zh-CN" altLang="en-US" sz="3200" dirty="0"/>
              <a:t> </a:t>
            </a:r>
            <a:r>
              <a:rPr lang="en-US" altLang="zh-CN" sz="3200" dirty="0"/>
              <a:t>compiler?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3998F-1B9A-84B9-4650-83108576C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29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6582D4-9168-1875-5440-6D9E758C8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766304"/>
            <a:ext cx="12039601" cy="188396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908292F-8FFA-9FB3-F514-0D02C53088A5}"/>
              </a:ext>
            </a:extLst>
          </p:cNvPr>
          <p:cNvSpPr txBox="1"/>
          <p:nvPr/>
        </p:nvSpPr>
        <p:spPr>
          <a:xfrm>
            <a:off x="1615440" y="2468880"/>
            <a:ext cx="78374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-dump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13F05A-AFF9-626C-9ED5-06C3145C1183}"/>
              </a:ext>
            </a:extLst>
          </p:cNvPr>
          <p:cNvSpPr/>
          <p:nvPr/>
        </p:nvSpPr>
        <p:spPr>
          <a:xfrm>
            <a:off x="3098800" y="2383895"/>
            <a:ext cx="4288972" cy="75474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16540BD-1FEC-0BC8-7A61-E2A746201997}"/>
              </a:ext>
            </a:extLst>
          </p:cNvPr>
          <p:cNvSpPr txBox="1"/>
          <p:nvPr/>
        </p:nvSpPr>
        <p:spPr>
          <a:xfrm>
            <a:off x="3098800" y="3286922"/>
            <a:ext cx="72513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This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</a:t>
            </a:r>
            <a:r>
              <a:rPr lang="zh-CN" altLang="en-US" sz="2400" dirty="0"/>
              <a:t> </a:t>
            </a:r>
            <a:r>
              <a:rPr lang="en-US" altLang="zh-CN" sz="2400" dirty="0"/>
              <a:t>sub-option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clang,</a:t>
            </a:r>
            <a:r>
              <a:rPr lang="zh-CN" altLang="en-US" sz="2400" dirty="0"/>
              <a:t> </a:t>
            </a:r>
            <a:r>
              <a:rPr lang="en-US" altLang="zh-CN" sz="2400" dirty="0"/>
              <a:t>not</a:t>
            </a:r>
            <a:r>
              <a:rPr lang="zh-CN" altLang="en-US" sz="2400" dirty="0"/>
              <a:t> </a:t>
            </a:r>
            <a:r>
              <a:rPr lang="en-US" altLang="zh-CN" sz="2400" dirty="0"/>
              <a:t>to</a:t>
            </a:r>
            <a:r>
              <a:rPr lang="zh-CN" altLang="en-US" sz="2400" dirty="0"/>
              <a:t> </a:t>
            </a:r>
            <a:r>
              <a:rPr lang="en-US" altLang="zh-CN" sz="2400" dirty="0"/>
              <a:t>the</a:t>
            </a:r>
            <a:r>
              <a:rPr lang="zh-CN" altLang="en-US" sz="2400" dirty="0"/>
              <a:t> </a:t>
            </a:r>
            <a:r>
              <a:rPr lang="en-US" altLang="zh-CN" sz="2400" dirty="0"/>
              <a:t>compiler</a:t>
            </a:r>
            <a:r>
              <a:rPr lang="zh-CN" altLang="en-US" sz="2400" dirty="0"/>
              <a:t> </a:t>
            </a:r>
            <a:r>
              <a:rPr lang="en-US" altLang="zh-CN" sz="2400" dirty="0"/>
              <a:t>itself</a:t>
            </a:r>
            <a:endParaRPr lang="en-C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31B1B4-0969-5E0D-DEE1-E4976639B087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1790A99-28D8-BA9D-EC3A-9485B6A4BB90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72ADA7A-01C8-0F8A-F283-B7030DA3C983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01A286-85F6-91DB-B45F-A215C2F93AC7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80FF77B-460B-F41E-28D1-3B4EC0D913CD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9103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8EB4A-9080-8CDB-E718-0D36411E83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6000" dirty="0"/>
              <a:t>R</a:t>
            </a:r>
            <a:r>
              <a:rPr lang="en-US" altLang="zh-CN" sz="6000" dirty="0" err="1"/>
              <a:t>oadmap</a:t>
            </a:r>
            <a:endParaRPr lang="en-C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D1C0F3-1951-E1DE-9132-76E7EC43AA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b="1" dirty="0"/>
              <a:t>Programming</a:t>
            </a:r>
            <a:r>
              <a:rPr lang="zh-CN" altLang="en-US" sz="3600" b="1" dirty="0"/>
              <a:t> </a:t>
            </a:r>
            <a:r>
              <a:rPr lang="en-US" altLang="zh-CN" sz="3600" b="1" dirty="0"/>
              <a:t>Language</a:t>
            </a:r>
          </a:p>
          <a:p>
            <a:pPr lvl="1"/>
            <a:r>
              <a:rPr lang="en-US" altLang="zh-CN" sz="3200" b="1" dirty="0"/>
              <a:t>Characterizing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a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programming</a:t>
            </a:r>
            <a:r>
              <a:rPr lang="zh-CN" altLang="en-US" sz="3200" b="1" dirty="0"/>
              <a:t> </a:t>
            </a:r>
            <a:r>
              <a:rPr lang="en-US" altLang="zh-CN" sz="3200" b="1" dirty="0"/>
              <a:t>language</a:t>
            </a:r>
          </a:p>
          <a:p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Compiler</a:t>
            </a:r>
            <a:r>
              <a:rPr lang="zh-CN" altLang="en-US" sz="3600" b="1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zh-CN" sz="3600" b="1" dirty="0">
                <a:solidFill>
                  <a:schemeClr val="bg1">
                    <a:lumMod val="65000"/>
                  </a:schemeClr>
                </a:solidFill>
              </a:rPr>
              <a:t>Pipeline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4E106-BBE7-F8C4-8A16-5284F4AB7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60321449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DBED61-96AF-0303-AF42-26DF8D899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2525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Tokenizer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Parser:</a:t>
            </a:r>
            <a:r>
              <a:rPr lang="zh-CN" altLang="en-US" sz="5400" dirty="0"/>
              <a:t> </a:t>
            </a:r>
            <a:r>
              <a:rPr lang="en-US" altLang="zh-CN" sz="5400" dirty="0"/>
              <a:t>Implementation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849E5-BDD1-249C-65E6-2C0179AEE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550822"/>
            <a:ext cx="10515600" cy="470638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Generator</a:t>
            </a:r>
            <a:r>
              <a:rPr lang="zh-CN" altLang="en-US" sz="3200" dirty="0"/>
              <a:t> </a:t>
            </a:r>
            <a:r>
              <a:rPr lang="en-US" altLang="zh-CN" sz="3200" dirty="0"/>
              <a:t>(99%</a:t>
            </a:r>
            <a:r>
              <a:rPr lang="zh-CN" altLang="en-US" sz="3200" dirty="0"/>
              <a:t> </a:t>
            </a:r>
            <a:r>
              <a:rPr lang="en-US" altLang="zh-CN" sz="3200" dirty="0"/>
              <a:t>textbook</a:t>
            </a:r>
            <a:r>
              <a:rPr lang="zh-CN" altLang="en-US" sz="3200" dirty="0"/>
              <a:t> </a:t>
            </a:r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tell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this)</a:t>
            </a:r>
          </a:p>
          <a:p>
            <a:pPr lvl="1"/>
            <a:r>
              <a:rPr lang="en-US" altLang="zh-CN" sz="2800" dirty="0"/>
              <a:t>C-family:</a:t>
            </a:r>
            <a:r>
              <a:rPr lang="zh-CN" altLang="en-US" sz="2800" dirty="0"/>
              <a:t> </a:t>
            </a:r>
            <a:r>
              <a:rPr lang="en-US" altLang="zh-CN" sz="2800" dirty="0"/>
              <a:t>flex</a:t>
            </a:r>
            <a:r>
              <a:rPr lang="zh-CN" altLang="en-US" sz="2800" dirty="0"/>
              <a:t> </a:t>
            </a:r>
            <a:r>
              <a:rPr lang="en-US" altLang="zh-CN" sz="2800" dirty="0"/>
              <a:t>(</a:t>
            </a:r>
            <a:r>
              <a:rPr lang="en-US" altLang="zh-CN" sz="2800" dirty="0" err="1"/>
              <a:t>regex+token</a:t>
            </a:r>
            <a:r>
              <a:rPr lang="en-US" altLang="zh-CN" sz="2800" dirty="0"/>
              <a:t>)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bison</a:t>
            </a:r>
            <a:r>
              <a:rPr lang="zh-CN" altLang="en-US" sz="2800" dirty="0"/>
              <a:t> </a:t>
            </a:r>
            <a:r>
              <a:rPr lang="en-US" altLang="zh-CN" sz="2800" dirty="0"/>
              <a:t>(grammar)</a:t>
            </a:r>
          </a:p>
          <a:p>
            <a:r>
              <a:rPr lang="en-US" altLang="zh-CN" sz="3200" dirty="0"/>
              <a:t>Decedent</a:t>
            </a:r>
            <a:r>
              <a:rPr lang="zh-CN" altLang="en-US" sz="3200" dirty="0"/>
              <a:t> </a:t>
            </a:r>
            <a:r>
              <a:rPr lang="en-US" altLang="zh-CN" sz="3200" dirty="0"/>
              <a:t>Recursion</a:t>
            </a:r>
          </a:p>
          <a:p>
            <a:pPr lvl="1"/>
            <a:r>
              <a:rPr lang="en-US" altLang="zh-CN" sz="2800" dirty="0"/>
              <a:t>But</a:t>
            </a:r>
            <a:r>
              <a:rPr lang="zh-CN" altLang="en-US" sz="2800" dirty="0"/>
              <a:t> </a:t>
            </a:r>
            <a:r>
              <a:rPr lang="en-US" altLang="zh-CN" sz="2800" dirty="0"/>
              <a:t>actually</a:t>
            </a:r>
            <a:r>
              <a:rPr lang="zh-CN" altLang="en-US" sz="2800" dirty="0"/>
              <a:t> </a:t>
            </a:r>
            <a:r>
              <a:rPr lang="en-US" altLang="zh-CN" sz="2800" dirty="0"/>
              <a:t>99%</a:t>
            </a:r>
            <a:r>
              <a:rPr lang="zh-CN" altLang="en-US" sz="2800" dirty="0"/>
              <a:t> </a:t>
            </a:r>
            <a:r>
              <a:rPr lang="en-US" altLang="zh-CN" sz="2800" dirty="0"/>
              <a:t>compiler</a:t>
            </a:r>
            <a:r>
              <a:rPr lang="zh-CN" altLang="en-US" sz="2800" dirty="0"/>
              <a:t> </a:t>
            </a:r>
            <a:r>
              <a:rPr lang="en-US" altLang="zh-CN" sz="2800" dirty="0"/>
              <a:t>projects</a:t>
            </a:r>
            <a:r>
              <a:rPr lang="zh-CN" altLang="en-US" sz="2800" dirty="0"/>
              <a:t> </a:t>
            </a:r>
            <a:r>
              <a:rPr lang="en-US" altLang="zh-CN" sz="2800" dirty="0"/>
              <a:t>does</a:t>
            </a:r>
            <a:r>
              <a:rPr lang="zh-CN" altLang="en-US" sz="2800" dirty="0"/>
              <a:t> </a:t>
            </a:r>
            <a:r>
              <a:rPr lang="en-US" altLang="zh-CN" sz="2800" dirty="0"/>
              <a:t>this</a:t>
            </a:r>
            <a:endParaRPr lang="en-CN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EEC0A-E1DC-6D0B-C557-9940A2398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30</a:t>
            </a:fld>
            <a:endParaRPr lang="en-CN"/>
          </a:p>
        </p:txBody>
      </p:sp>
      <p:pic>
        <p:nvPicPr>
          <p:cNvPr id="13" name="Picture 12" descr="A group of animals in a field&#10;&#10;AI-generated content may be incorrect.">
            <a:extLst>
              <a:ext uri="{FF2B5EF4-FFF2-40B4-BE49-F238E27FC236}">
                <a16:creationId xmlns:a16="http://schemas.microsoft.com/office/drawing/2014/main" id="{23A1A138-3970-3CAE-90CF-E6946BA4D1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7962" y="2687214"/>
            <a:ext cx="3972379" cy="36878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232A488-FCED-82A5-0202-662FF35ACE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0829" y="3683492"/>
            <a:ext cx="7229762" cy="263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82778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27E5BE-210B-721C-9E7A-91E609C34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Why?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BDEFEF-E8E8-4D77-CAA3-620D444F90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Modern</a:t>
            </a:r>
            <a:r>
              <a:rPr lang="zh-CN" altLang="en-US" sz="3600" dirty="0"/>
              <a:t> </a:t>
            </a:r>
            <a:r>
              <a:rPr lang="en-US" altLang="zh-CN" sz="3600" dirty="0"/>
              <a:t>languages</a:t>
            </a:r>
            <a:r>
              <a:rPr lang="zh-CN" altLang="en-US" sz="3600" dirty="0"/>
              <a:t> </a:t>
            </a:r>
            <a:r>
              <a:rPr lang="en-US" altLang="zh-CN" sz="3600" dirty="0"/>
              <a:t>are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long</a:t>
            </a:r>
            <a:r>
              <a:rPr lang="zh-CN" altLang="en-US" sz="3600" dirty="0"/>
              <a:t> </a:t>
            </a:r>
            <a:r>
              <a:rPr lang="en-US" altLang="zh-CN" sz="3600" dirty="0"/>
              <a:t>that</a:t>
            </a:r>
            <a:r>
              <a:rPr lang="zh-CN" altLang="en-US" sz="3600" dirty="0"/>
              <a:t> </a:t>
            </a:r>
            <a:r>
              <a:rPr lang="en-US" altLang="zh-CN" sz="3600" dirty="0"/>
              <a:t>context-free.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D174B4-39DA-5A32-CA13-28451A8F1E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31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D6B656E-BD07-2B2E-EFDD-86AE5C0D98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6937" y="3429000"/>
            <a:ext cx="2984500" cy="18415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0A50B87-9220-A235-D910-AADBDC1EEF4F}"/>
              </a:ext>
            </a:extLst>
          </p:cNvPr>
          <p:cNvSpPr txBox="1"/>
          <p:nvPr/>
        </p:nvSpPr>
        <p:spPr>
          <a:xfrm>
            <a:off x="1121789" y="2603435"/>
            <a:ext cx="59843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initializer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F477E12-BF51-2868-711F-217B50EBD260}"/>
              </a:ext>
            </a:extLst>
          </p:cNvPr>
          <p:cNvSpPr txBox="1"/>
          <p:nvPr/>
        </p:nvSpPr>
        <p:spPr>
          <a:xfrm>
            <a:off x="4820174" y="3587666"/>
            <a:ext cx="538905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You</a:t>
            </a:r>
            <a:r>
              <a:rPr lang="zh-CN" altLang="en-US" sz="2800" dirty="0"/>
              <a:t> </a:t>
            </a:r>
            <a:r>
              <a:rPr lang="en-US" altLang="zh-CN" sz="2800" dirty="0"/>
              <a:t>can</a:t>
            </a:r>
            <a:r>
              <a:rPr lang="zh-CN" altLang="en-US" sz="2800" dirty="0"/>
              <a:t> </a:t>
            </a:r>
            <a:r>
              <a:rPr lang="en-US" altLang="zh-CN" sz="2800" dirty="0"/>
              <a:t>hardly</a:t>
            </a:r>
            <a:r>
              <a:rPr lang="zh-CN" altLang="en-US" sz="2800" dirty="0"/>
              <a:t> </a:t>
            </a:r>
            <a:r>
              <a:rPr lang="en-US" altLang="zh-CN" sz="2800" dirty="0"/>
              <a:t>know</a:t>
            </a:r>
            <a:r>
              <a:rPr lang="zh-CN" altLang="en-US" sz="2800" dirty="0"/>
              <a:t> </a:t>
            </a:r>
            <a:r>
              <a:rPr lang="en-US" altLang="zh-CN" sz="2800" dirty="0"/>
              <a:t>an</a:t>
            </a:r>
            <a:r>
              <a:rPr lang="zh-CN" altLang="en-US" sz="2800" dirty="0"/>
              <a:t> </a:t>
            </a:r>
            <a:r>
              <a:rPr lang="en-US" altLang="zh-CN" sz="2800" dirty="0"/>
              <a:t>Identifier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type</a:t>
            </a:r>
            <a:r>
              <a:rPr lang="zh-CN" altLang="en-US" sz="2800" dirty="0"/>
              <a:t> </a:t>
            </a:r>
            <a:r>
              <a:rPr lang="en-US" altLang="zh-CN" sz="2800" dirty="0"/>
              <a:t>or</a:t>
            </a:r>
            <a:r>
              <a:rPr lang="zh-CN" altLang="en-US" sz="2800" dirty="0"/>
              <a:t> </a:t>
            </a:r>
            <a:r>
              <a:rPr lang="en-US" altLang="zh-CN" sz="2800" dirty="0"/>
              <a:t>a</a:t>
            </a:r>
            <a:r>
              <a:rPr lang="zh-CN" altLang="en-US" sz="2800" dirty="0"/>
              <a:t> </a:t>
            </a:r>
            <a:r>
              <a:rPr lang="en-US" altLang="zh-CN" sz="2800" dirty="0"/>
              <a:t>variable</a:t>
            </a:r>
            <a:r>
              <a:rPr lang="zh-CN" altLang="en-US" sz="2800" dirty="0"/>
              <a:t> </a:t>
            </a:r>
            <a:r>
              <a:rPr lang="en-US" altLang="zh-CN" sz="2800" dirty="0"/>
              <a:t>identifier</a:t>
            </a:r>
            <a:r>
              <a:rPr lang="zh-CN" altLang="en-US" sz="2800" dirty="0"/>
              <a:t> </a:t>
            </a:r>
            <a:r>
              <a:rPr lang="en-US" altLang="zh-CN" sz="2800" dirty="0"/>
              <a:t>w/o</a:t>
            </a:r>
            <a:r>
              <a:rPr lang="zh-CN" altLang="en-US" sz="2800" dirty="0"/>
              <a:t> </a:t>
            </a:r>
            <a:r>
              <a:rPr lang="en-US" altLang="zh-CN" sz="2800" dirty="0"/>
              <a:t>context</a:t>
            </a:r>
            <a:r>
              <a:rPr lang="zh-CN" altLang="en-US" sz="2800" dirty="0"/>
              <a:t> </a:t>
            </a:r>
            <a:r>
              <a:rPr lang="en-US" altLang="zh-CN" sz="2800" dirty="0"/>
              <a:t>knowledge.</a:t>
            </a:r>
            <a:endParaRPr lang="en-CN" sz="2800" dirty="0"/>
          </a:p>
        </p:txBody>
      </p:sp>
    </p:spTree>
    <p:extLst>
      <p:ext uri="{BB962C8B-B14F-4D97-AF65-F5344CB8AC3E}">
        <p14:creationId xmlns:p14="http://schemas.microsoft.com/office/powerpoint/2010/main" val="98451763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D2541-F3B0-475B-00CD-CA36D786BC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009"/>
            <a:ext cx="10515600" cy="1325563"/>
          </a:xfrm>
        </p:spPr>
        <p:txBody>
          <a:bodyPr/>
          <a:lstStyle/>
          <a:p>
            <a:r>
              <a:rPr lang="en-US" altLang="zh-CN" dirty="0"/>
              <a:t>Ad:</a:t>
            </a:r>
            <a:r>
              <a:rPr lang="zh-CN" altLang="en-US" dirty="0"/>
              <a:t> </a:t>
            </a:r>
            <a:r>
              <a:rPr lang="en-US" altLang="zh-CN" dirty="0"/>
              <a:t>Rust</a:t>
            </a:r>
            <a:r>
              <a:rPr lang="zh-CN" altLang="en-US" dirty="0"/>
              <a:t> </a:t>
            </a:r>
            <a:r>
              <a:rPr lang="en-US" altLang="zh-CN" dirty="0"/>
              <a:t>Variant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good</a:t>
            </a:r>
            <a:r>
              <a:rPr lang="zh-CN" altLang="en-US" dirty="0"/>
              <a:t> </a:t>
            </a:r>
            <a:r>
              <a:rPr lang="en-US" altLang="zh-CN" dirty="0"/>
              <a:t>fit!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D9BE4-BE38-B70D-AD7C-21ED11AD1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B61776-DA50-AD1B-04C0-9479019A1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2AF12B2-0342-9C9D-DA96-D2C0A573EF3E}"/>
              </a:ext>
            </a:extLst>
          </p:cNvPr>
          <p:cNvSpPr txBox="1"/>
          <p:nvPr/>
        </p:nvSpPr>
        <p:spPr>
          <a:xfrm>
            <a:off x="1169581" y="1425041"/>
            <a:ext cx="364074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union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*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int64_t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127187-DBA9-2988-9143-91AF7A4CA9CE}"/>
              </a:ext>
            </a:extLst>
          </p:cNvPr>
          <p:cNvSpPr txBox="1"/>
          <p:nvPr/>
        </p:nvSpPr>
        <p:spPr>
          <a:xfrm>
            <a:off x="1169581" y="4114523"/>
            <a:ext cx="3640740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kToken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EA6E81-A2D0-BC64-4A39-E3B8E755FC7B}"/>
              </a:ext>
            </a:extLst>
          </p:cNvPr>
          <p:cNvSpPr txBox="1"/>
          <p:nvPr/>
        </p:nvSpPr>
        <p:spPr>
          <a:xfrm>
            <a:off x="5729177" y="1425041"/>
            <a:ext cx="595600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enum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Token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Identifier(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String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i64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),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46431A-F706-DF8F-2D26-B8E0D4C5D5FA}"/>
              </a:ext>
            </a:extLst>
          </p:cNvPr>
          <p:cNvSpPr txBox="1"/>
          <p:nvPr/>
        </p:nvSpPr>
        <p:spPr>
          <a:xfrm>
            <a:off x="5729177" y="4114860"/>
            <a:ext cx="5956004" cy="255454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tok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Identifier(id)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IntLiteral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b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8763327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FF7989-1EA9-9058-EC17-8EE7C0896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12" y="342106"/>
            <a:ext cx="11180975" cy="1325563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Even</a:t>
            </a:r>
            <a:r>
              <a:rPr lang="zh-CN" altLang="en-US" sz="5400" dirty="0"/>
              <a:t> </a:t>
            </a:r>
            <a:r>
              <a:rPr lang="en-US" altLang="zh-CN" sz="5400" dirty="0"/>
              <a:t>worse!</a:t>
            </a:r>
            <a:r>
              <a:rPr lang="zh-CN" altLang="en-US" sz="5400" dirty="0"/>
              <a:t> </a:t>
            </a:r>
            <a:r>
              <a:rPr lang="en-US" altLang="zh-CN" sz="5400" dirty="0"/>
              <a:t>My</a:t>
            </a:r>
            <a:r>
              <a:rPr lang="zh-CN" altLang="en-US" sz="5400" dirty="0"/>
              <a:t> </a:t>
            </a:r>
            <a:r>
              <a:rPr lang="en-US" altLang="zh-CN" sz="5400" dirty="0"/>
              <a:t>vision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not</a:t>
            </a:r>
            <a:r>
              <a:rPr lang="zh-CN" altLang="en-US" sz="5400" dirty="0"/>
              <a:t> </a:t>
            </a:r>
            <a:r>
              <a:rPr lang="en-US" altLang="zh-CN" sz="5400" dirty="0"/>
              <a:t>that</a:t>
            </a:r>
            <a:r>
              <a:rPr lang="zh-CN" altLang="en-US" sz="5400" dirty="0"/>
              <a:t> </a:t>
            </a:r>
            <a:r>
              <a:rPr lang="en-US" altLang="zh-CN" sz="5400" dirty="0"/>
              <a:t>far</a:t>
            </a:r>
            <a:r>
              <a:rPr lang="zh-CN" altLang="en-US" sz="5400" dirty="0"/>
              <a:t> </a:t>
            </a:r>
            <a:r>
              <a:rPr lang="en-US" altLang="zh-CN" sz="5400" dirty="0">
                <a:sym typeface="Wingdings" pitchFamily="2" charset="2"/>
              </a:rPr>
              <a:t>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7CBD0B-7A71-5EEA-7657-36A7E309F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C’s</a:t>
            </a:r>
            <a:r>
              <a:rPr lang="zh-CN" altLang="en-US" sz="3600" dirty="0"/>
              <a:t> </a:t>
            </a:r>
            <a:r>
              <a:rPr lang="en-US" altLang="zh-CN" sz="3600" dirty="0"/>
              <a:t>grammar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poorly</a:t>
            </a:r>
            <a:r>
              <a:rPr lang="zh-CN" altLang="en-US" sz="3600" dirty="0"/>
              <a:t> </a:t>
            </a:r>
            <a:r>
              <a:rPr lang="en-US" altLang="zh-CN" sz="3600" dirty="0"/>
              <a:t>designed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D1039B-C032-9302-7CD8-575EEF421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33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DE8ACB2-D74A-515F-3EC7-66F73C1BFA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5600" y="2993330"/>
            <a:ext cx="7229762" cy="263263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8744FAF-559E-209F-A50E-2262D73A9522}"/>
              </a:ext>
            </a:extLst>
          </p:cNvPr>
          <p:cNvSpPr/>
          <p:nvPr/>
        </p:nvSpPr>
        <p:spPr>
          <a:xfrm>
            <a:off x="4135125" y="3658373"/>
            <a:ext cx="782425" cy="332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E718789-0CC7-C093-81DE-752E7A1B24DE}"/>
              </a:ext>
            </a:extLst>
          </p:cNvPr>
          <p:cNvSpPr/>
          <p:nvPr/>
        </p:nvSpPr>
        <p:spPr>
          <a:xfrm>
            <a:off x="4958056" y="4143497"/>
            <a:ext cx="782425" cy="33229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4671BE2-4B3A-67EB-E71E-30A3C1EE3B8D}"/>
              </a:ext>
            </a:extLst>
          </p:cNvPr>
          <p:cNvCxnSpPr/>
          <p:nvPr/>
        </p:nvCxnSpPr>
        <p:spPr>
          <a:xfrm flipV="1">
            <a:off x="4526337" y="3019707"/>
            <a:ext cx="2408549" cy="638666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A0FBE54-F9A8-F7D6-D1AA-B03CE3912C1E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5349269" y="2993330"/>
            <a:ext cx="1976829" cy="1150167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A9AE962-E1C8-3661-C78F-D089D8207AA4}"/>
              </a:ext>
            </a:extLst>
          </p:cNvPr>
          <p:cNvSpPr txBox="1"/>
          <p:nvPr/>
        </p:nvSpPr>
        <p:spPr>
          <a:xfrm>
            <a:off x="6598533" y="2534583"/>
            <a:ext cx="28502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3200" dirty="0"/>
              <a:t>Why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likely?</a:t>
            </a:r>
            <a:endParaRPr lang="en-CN" sz="3200" dirty="0"/>
          </a:p>
        </p:txBody>
      </p:sp>
    </p:spTree>
    <p:extLst>
      <p:ext uri="{BB962C8B-B14F-4D97-AF65-F5344CB8AC3E}">
        <p14:creationId xmlns:p14="http://schemas.microsoft.com/office/powerpoint/2010/main" val="4728513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BC3316-4421-E268-B529-D9F587563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3502C-1EA2-FD33-AFF1-46C28CE03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bad</a:t>
            </a:r>
            <a:r>
              <a:rPr lang="zh-CN" altLang="en-US" sz="5400" dirty="0"/>
              <a:t> </a:t>
            </a:r>
            <a:r>
              <a:rPr lang="en-US" altLang="zh-CN" sz="5400" dirty="0"/>
              <a:t>“likely”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4510C-2184-F4F5-5F1D-602C779198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When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comes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int</a:t>
            </a:r>
            <a:r>
              <a:rPr lang="zh-CN" altLang="en-US" sz="3600" dirty="0"/>
              <a:t> </a:t>
            </a:r>
            <a:r>
              <a:rPr lang="en-US" altLang="zh-CN" sz="3600" dirty="0"/>
              <a:t>+</a:t>
            </a:r>
            <a:r>
              <a:rPr lang="zh-CN" altLang="en-US" sz="3600" dirty="0"/>
              <a:t> </a:t>
            </a:r>
            <a:r>
              <a:rPr lang="en-US" altLang="zh-CN" sz="3600" dirty="0"/>
              <a:t>identifier,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I</a:t>
            </a:r>
            <a:r>
              <a:rPr lang="zh-CN" altLang="en-US" sz="3600" dirty="0"/>
              <a:t> </a:t>
            </a:r>
            <a:r>
              <a:rPr lang="en-US" altLang="zh-CN" sz="3600" dirty="0"/>
              <a:t>do?</a:t>
            </a:r>
            <a:r>
              <a:rPr lang="zh-CN" altLang="en-US" sz="3600" dirty="0"/>
              <a:t> 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0E94E2-750A-3A2A-C62C-EC36FC37A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34</a:t>
            </a:fld>
            <a:endParaRPr lang="en-C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CA32D9A-3248-B7F7-9925-40220E6EF8F2}"/>
              </a:ext>
            </a:extLst>
          </p:cNvPr>
          <p:cNvSpPr txBox="1"/>
          <p:nvPr/>
        </p:nvSpPr>
        <p:spPr>
          <a:xfrm>
            <a:off x="1323190" y="2732443"/>
            <a:ext cx="5121915" cy="30469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a;</a:t>
            </a:r>
          </a:p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int32_t</a:t>
            </a:r>
            <a:r>
              <a:rPr lang="zh-CN" alt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</a:p>
          <a:p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b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179D80B-6114-DD46-A446-97AE292D704C}"/>
              </a:ext>
            </a:extLst>
          </p:cNvPr>
          <p:cNvSpPr/>
          <p:nvPr/>
        </p:nvSpPr>
        <p:spPr>
          <a:xfrm>
            <a:off x="1757363" y="4686299"/>
            <a:ext cx="542925" cy="61436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18535064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766F6-C74B-7ED5-3AD0-787341F9A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Parsers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simpler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modern</a:t>
            </a:r>
            <a:r>
              <a:rPr lang="zh-CN" altLang="en-US" dirty="0"/>
              <a:t> </a:t>
            </a:r>
            <a:r>
              <a:rPr lang="en-US" altLang="zh-CN" dirty="0"/>
              <a:t>languages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A0C25-8F1A-E51F-6453-BB77F68661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0549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Recap:</a:t>
            </a:r>
            <a:r>
              <a:rPr lang="zh-CN" altLang="en-US" sz="3200" dirty="0"/>
              <a:t> </a:t>
            </a:r>
            <a:r>
              <a:rPr lang="en-US" altLang="zh-CN" sz="3200" dirty="0"/>
              <a:t>Keywords</a:t>
            </a:r>
            <a:r>
              <a:rPr lang="zh-CN" altLang="en-US" sz="3200" dirty="0"/>
              <a:t> </a:t>
            </a:r>
            <a:r>
              <a:rPr lang="en-US" altLang="zh-CN" sz="3200" dirty="0"/>
              <a:t>hint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parser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DC101F-DBAF-CADC-FA49-641832BDC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35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431C0-93AF-E0EC-BB5B-9DEAEF08FF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6870" y="2532538"/>
            <a:ext cx="4563298" cy="1549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452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E87AA-924D-D0B1-D3DA-BE9BA10D2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530" y="365125"/>
            <a:ext cx="6646682" cy="1325563"/>
          </a:xfrm>
        </p:spPr>
        <p:txBody>
          <a:bodyPr/>
          <a:lstStyle/>
          <a:p>
            <a:r>
              <a:rPr lang="en-US" altLang="zh-CN" dirty="0"/>
              <a:t>Another</a:t>
            </a:r>
            <a:r>
              <a:rPr lang="zh-CN" altLang="en-US" dirty="0"/>
              <a:t> </a:t>
            </a:r>
            <a:r>
              <a:rPr lang="en-US" altLang="zh-CN" dirty="0"/>
              <a:t>Historical</a:t>
            </a:r>
            <a:r>
              <a:rPr lang="zh-CN" altLang="en-US" dirty="0"/>
              <a:t> </a:t>
            </a:r>
            <a:r>
              <a:rPr lang="en-US" altLang="zh-CN" dirty="0"/>
              <a:t>Legacy:</a:t>
            </a:r>
            <a:r>
              <a:rPr lang="zh-CN" altLang="en-US" dirty="0"/>
              <a:t> </a:t>
            </a:r>
            <a:r>
              <a:rPr lang="en-US" altLang="zh-CN" dirty="0"/>
              <a:t>One-pass</a:t>
            </a:r>
            <a:r>
              <a:rPr lang="zh-CN" altLang="en-US" dirty="0"/>
              <a:t> </a:t>
            </a:r>
            <a:r>
              <a:rPr lang="en-US" altLang="zh-CN" dirty="0"/>
              <a:t>Compilation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CC7892-8DB0-5DEF-9E7A-10E6638A3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530" y="2217713"/>
            <a:ext cx="4703975" cy="1492611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Why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bother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separate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declaration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implementation?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3068E5-DF3A-2979-90CE-12FE00B6A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36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A619449-8778-1FC9-F0D5-B7E063D638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0" y="4237349"/>
            <a:ext cx="6477000" cy="2159000"/>
          </a:xfrm>
          <a:prstGeom prst="rect">
            <a:avLst/>
          </a:prstGeom>
        </p:spPr>
      </p:pic>
      <p:pic>
        <p:nvPicPr>
          <p:cNvPr id="1026" name="Picture 2" descr="Microsoft Windows Workgroups Operating Systems Version 3.11 - 3.5&quot; floppy  disks | eBay Australia">
            <a:extLst>
              <a:ext uri="{FF2B5EF4-FFF2-40B4-BE49-F238E27FC236}">
                <a16:creationId xmlns:a16="http://schemas.microsoft.com/office/drawing/2014/main" id="{83DA66D9-C5AA-331D-FACE-3909AE020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187778"/>
            <a:ext cx="5976593" cy="44824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29820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921A-DFA0-96DE-35EE-404D379F6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1091" cy="1325563"/>
          </a:xfrm>
        </p:spPr>
        <p:txBody>
          <a:bodyPr/>
          <a:lstStyle/>
          <a:p>
            <a:r>
              <a:rPr lang="en-US" altLang="zh-CN" dirty="0"/>
              <a:t>Compromise:</a:t>
            </a:r>
            <a:r>
              <a:rPr lang="zh-CN" altLang="en-US" dirty="0"/>
              <a:t> 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should</a:t>
            </a:r>
            <a:r>
              <a:rPr lang="zh-CN" altLang="en-US" dirty="0"/>
              <a:t> </a:t>
            </a:r>
            <a:r>
              <a:rPr lang="en-US" altLang="zh-CN" dirty="0"/>
              <a:t>scan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multiple</a:t>
            </a:r>
            <a:r>
              <a:rPr lang="zh-CN" altLang="en-US" dirty="0"/>
              <a:t> </a:t>
            </a:r>
            <a:r>
              <a:rPr lang="en-US" altLang="zh-CN" dirty="0"/>
              <a:t>times</a:t>
            </a:r>
            <a:r>
              <a:rPr lang="zh-CN" altLang="en-US" dirty="0"/>
              <a:t> </a:t>
            </a:r>
            <a:r>
              <a:rPr lang="en-US" altLang="zh-CN" dirty="0"/>
              <a:t>conditionally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C++</a:t>
            </a:r>
            <a:r>
              <a:rPr lang="zh-CN" altLang="en-US" dirty="0"/>
              <a:t> </a:t>
            </a:r>
            <a:r>
              <a:rPr lang="en-US" altLang="zh-CN" dirty="0"/>
              <a:t>era.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0DAA8-2E28-692B-7417-BB2F101B3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2212" y="1952117"/>
            <a:ext cx="4167433" cy="2953765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Actually,</a:t>
            </a:r>
            <a:r>
              <a:rPr lang="zh-CN" altLang="en-US" sz="3200" dirty="0"/>
              <a:t> </a:t>
            </a:r>
            <a:r>
              <a:rPr lang="en-US" altLang="zh-CN" sz="3200" dirty="0"/>
              <a:t>within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struct,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scanned</a:t>
            </a:r>
            <a:r>
              <a:rPr lang="zh-CN" altLang="en-US" sz="3200" dirty="0"/>
              <a:t> </a:t>
            </a:r>
            <a:r>
              <a:rPr lang="en-US" altLang="zh-CN" sz="3200" dirty="0"/>
              <a:t>more</a:t>
            </a:r>
            <a:r>
              <a:rPr lang="zh-CN" altLang="en-US" sz="3200" dirty="0"/>
              <a:t> </a:t>
            </a:r>
            <a:r>
              <a:rPr lang="en-US" altLang="zh-CN" sz="3200" dirty="0"/>
              <a:t>than</a:t>
            </a:r>
            <a:r>
              <a:rPr lang="zh-CN" altLang="en-US" sz="3200" dirty="0"/>
              <a:t> </a:t>
            </a:r>
            <a:r>
              <a:rPr lang="en-US" altLang="zh-CN" sz="3200" dirty="0"/>
              <a:t>once!</a:t>
            </a:r>
          </a:p>
          <a:p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still,</a:t>
            </a:r>
            <a:r>
              <a:rPr lang="zh-CN" altLang="en-US" sz="3200" dirty="0"/>
              <a:t> </a:t>
            </a:r>
            <a:r>
              <a:rPr lang="en-US" altLang="zh-CN" sz="3200" dirty="0"/>
              <a:t>other</a:t>
            </a:r>
            <a:r>
              <a:rPr lang="zh-CN" altLang="en-US" sz="3200" dirty="0"/>
              <a:t> </a:t>
            </a:r>
            <a:r>
              <a:rPr lang="en-US" altLang="zh-CN" sz="3200" dirty="0"/>
              <a:t>functions</a:t>
            </a:r>
            <a:r>
              <a:rPr lang="zh-CN" altLang="en-US" sz="3200" dirty="0"/>
              <a:t> </a:t>
            </a:r>
            <a:r>
              <a:rPr lang="en-US" altLang="zh-CN" sz="3200" dirty="0"/>
              <a:t>suffer</a:t>
            </a:r>
            <a:r>
              <a:rPr lang="zh-CN" altLang="en-US" sz="3200" dirty="0"/>
              <a:t> </a:t>
            </a:r>
            <a:r>
              <a:rPr lang="en-US" altLang="zh-CN" sz="3200" dirty="0"/>
              <a:t>from</a:t>
            </a:r>
            <a:r>
              <a:rPr lang="zh-CN" altLang="en-US" sz="3200" dirty="0"/>
              <a:t> </a:t>
            </a:r>
            <a:r>
              <a:rPr lang="en-US" altLang="zh-CN" sz="3200" dirty="0"/>
              <a:t>one-pass</a:t>
            </a:r>
            <a:r>
              <a:rPr lang="zh-CN" altLang="en-US" sz="3200" dirty="0"/>
              <a:t> </a:t>
            </a:r>
            <a:r>
              <a:rPr lang="en-US" altLang="zh-CN" sz="3200" dirty="0"/>
              <a:t>scan.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DF5F8B-2C69-4C02-C0F4-841B8588E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37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7E26AC-723B-A541-14C1-9AC812D5F4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11319" y="1825625"/>
            <a:ext cx="64262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9060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9757FB-683A-1B1C-329E-847C4C9AD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84073-9F62-5B6B-FC58-0BFA9B4C60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9041091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Semantics</a:t>
            </a:r>
            <a:r>
              <a:rPr lang="zh-CN" altLang="en-US" sz="5400" dirty="0"/>
              <a:t> </a:t>
            </a:r>
            <a:r>
              <a:rPr lang="en-US" altLang="zh-CN" sz="5400" dirty="0"/>
              <a:t>Check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BBF06C-DC97-6DBD-424B-B6828514DD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746" y="2012140"/>
            <a:ext cx="8924238" cy="1743583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program</a:t>
            </a:r>
            <a:r>
              <a:rPr lang="zh-CN" altLang="en-US" sz="3200" dirty="0"/>
              <a:t> </a:t>
            </a:r>
            <a:r>
              <a:rPr lang="en-US" altLang="zh-CN" sz="3200" dirty="0"/>
              <a:t>below</a:t>
            </a:r>
            <a:r>
              <a:rPr lang="zh-CN" altLang="en-US" sz="3200" dirty="0"/>
              <a:t> </a:t>
            </a:r>
            <a:r>
              <a:rPr lang="en-US" altLang="zh-CN" sz="3200" dirty="0"/>
              <a:t>fits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syntax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/>
              <a:t>C,</a:t>
            </a:r>
            <a:r>
              <a:rPr lang="zh-CN" altLang="en-US" sz="3200" dirty="0"/>
              <a:t> </a:t>
            </a:r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semantically</a:t>
            </a:r>
            <a:r>
              <a:rPr lang="zh-CN" altLang="en-US" sz="3200" dirty="0"/>
              <a:t> </a:t>
            </a:r>
            <a:r>
              <a:rPr lang="en-US" altLang="zh-CN" sz="3200" dirty="0"/>
              <a:t>fails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98A22F-3E4B-D240-B6FE-55CD11ED5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38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6B318E-0447-5E53-B60F-02D9338E95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1748" y="3429000"/>
            <a:ext cx="5370233" cy="174358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7500AF4-9138-7360-1BCC-DA8C2D8ACA18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5B34174-7B0B-B726-72B8-F12ABEB81F5C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86ABA5-C9F7-EB1A-A803-1A7D8CA5E4E4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DA0FA5-5FCB-B38A-1B29-62C95680A604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99FFB2B-32F9-2F63-CBC2-FDB97B5AC4D7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8099043-1F46-4094-0B01-14A1B26BDDF8}"/>
              </a:ext>
            </a:extLst>
          </p:cNvPr>
          <p:cNvSpPr/>
          <p:nvPr/>
        </p:nvSpPr>
        <p:spPr>
          <a:xfrm>
            <a:off x="3117949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Sema Check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80699063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DA45D-4946-A35C-484D-8F9A51AF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Semantics</a:t>
            </a:r>
            <a:r>
              <a:rPr lang="zh-CN" altLang="en-US" sz="5400" dirty="0"/>
              <a:t> </a:t>
            </a:r>
            <a:r>
              <a:rPr lang="en-US" altLang="zh-CN" sz="5400" dirty="0"/>
              <a:t>Check</a:t>
            </a:r>
            <a:r>
              <a:rPr lang="zh-CN" altLang="en-US" sz="5400" dirty="0"/>
              <a:t> </a:t>
            </a:r>
            <a:r>
              <a:rPr lang="en-US" altLang="zh-CN" sz="5400" dirty="0"/>
              <a:t>(Symbol</a:t>
            </a:r>
            <a:r>
              <a:rPr lang="zh-CN" altLang="en-US" sz="5400" dirty="0"/>
              <a:t> </a:t>
            </a:r>
            <a:r>
              <a:rPr lang="en-US" altLang="zh-CN" sz="5400" dirty="0"/>
              <a:t>Table)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17FD3-04E3-7561-4E02-D1FBB66179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7962900" cy="671512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Symbol</a:t>
            </a:r>
            <a:r>
              <a:rPr lang="zh-CN" altLang="en-US" sz="3200" dirty="0"/>
              <a:t> </a:t>
            </a:r>
            <a:r>
              <a:rPr lang="en-US" altLang="zh-CN" sz="3200" dirty="0"/>
              <a:t>table</a:t>
            </a:r>
            <a:r>
              <a:rPr lang="zh-CN" altLang="en-US" sz="3200" dirty="0"/>
              <a:t> </a:t>
            </a:r>
            <a:r>
              <a:rPr lang="en-US" altLang="zh-CN" sz="3200" dirty="0"/>
              <a:t>context</a:t>
            </a:r>
            <a:r>
              <a:rPr lang="zh-CN" altLang="en-US" sz="3200" dirty="0"/>
              <a:t> </a:t>
            </a:r>
            <a:r>
              <a:rPr lang="en-US" altLang="zh-CN" sz="3200" dirty="0"/>
              <a:t>scope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CDF1A9-3940-0B06-7144-B9D8C9256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39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46F2D7-F1D1-126A-298C-A70FE825A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350" y="2314575"/>
            <a:ext cx="7099300" cy="4178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2346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55C14-616E-5211-C869-AE6D6C2A8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Cha</a:t>
            </a:r>
            <a:r>
              <a:rPr lang="en-US" altLang="zh-CN" sz="5400" dirty="0" err="1"/>
              <a:t>racterizing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Programming</a:t>
            </a:r>
            <a:r>
              <a:rPr lang="zh-CN" altLang="en-US" sz="5400" dirty="0"/>
              <a:t> </a:t>
            </a:r>
            <a:r>
              <a:rPr lang="en-US" altLang="zh-CN" sz="5400" dirty="0"/>
              <a:t>Lang.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2EC0F-12E3-9B36-F42A-C97BCBBDF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3597"/>
            <a:ext cx="10515600" cy="375108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Before</a:t>
            </a:r>
            <a:r>
              <a:rPr lang="zh-CN" altLang="en-US" sz="3600" dirty="0"/>
              <a:t> </a:t>
            </a:r>
            <a:r>
              <a:rPr lang="en-US" altLang="zh-CN" sz="3600" dirty="0"/>
              <a:t>starting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new</a:t>
            </a:r>
            <a:r>
              <a:rPr lang="zh-CN" altLang="en-US" sz="3600" dirty="0"/>
              <a:t> </a:t>
            </a:r>
            <a:r>
              <a:rPr lang="en-US" altLang="zh-CN" sz="3600" dirty="0"/>
              <a:t>project,</a:t>
            </a:r>
            <a:r>
              <a:rPr lang="zh-CN" altLang="en-US" sz="3600" dirty="0"/>
              <a:t> </a:t>
            </a:r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choose?</a:t>
            </a:r>
            <a:r>
              <a:rPr lang="zh-CN" altLang="en-US" sz="3600" dirty="0"/>
              <a:t> </a:t>
            </a:r>
            <a:r>
              <a:rPr lang="en-US" altLang="zh-CN" sz="3600" dirty="0"/>
              <a:t>Why?</a:t>
            </a:r>
          </a:p>
          <a:p>
            <a:r>
              <a:rPr lang="en-US" altLang="zh-CN" sz="3600" dirty="0"/>
              <a:t>Characterizing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programing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</a:p>
          <a:p>
            <a:pPr lvl="1"/>
            <a:r>
              <a:rPr lang="en-US" altLang="zh-CN" sz="3200" dirty="0"/>
              <a:t>Target</a:t>
            </a:r>
            <a:r>
              <a:rPr lang="zh-CN" altLang="en-US" sz="3200" dirty="0"/>
              <a:t> </a:t>
            </a:r>
            <a:r>
              <a:rPr lang="en-US" altLang="zh-CN" sz="3200" dirty="0"/>
              <a:t>Application</a:t>
            </a:r>
          </a:p>
          <a:p>
            <a:pPr lvl="1"/>
            <a:r>
              <a:rPr lang="en-US" altLang="zh-CN" sz="3200" dirty="0"/>
              <a:t>Developer</a:t>
            </a:r>
            <a:r>
              <a:rPr lang="zh-CN" altLang="en-US" sz="3200" dirty="0"/>
              <a:t> </a:t>
            </a:r>
            <a:r>
              <a:rPr lang="en-US" altLang="zh-CN" sz="3200" dirty="0"/>
              <a:t>Experience</a:t>
            </a:r>
          </a:p>
          <a:p>
            <a:pPr lvl="1"/>
            <a:r>
              <a:rPr lang="en-US" altLang="zh-CN" sz="3200" dirty="0"/>
              <a:t>Performance</a:t>
            </a:r>
          </a:p>
          <a:p>
            <a:pPr lvl="1"/>
            <a:r>
              <a:rPr lang="en-US" altLang="zh-CN" sz="3200" dirty="0"/>
              <a:t>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4F43D-DE6F-7131-43F1-ABE5C5D399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52921294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BFAD-938C-9ABF-8119-C42F6701BC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3746" cy="1095375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Implementation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D2C7BA-A7BC-3B35-A731-D15C10CCC3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6852"/>
            <a:ext cx="10515600" cy="26052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Ideally,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be</a:t>
            </a:r>
            <a:r>
              <a:rPr lang="zh-CN" altLang="en-US" sz="3600" dirty="0"/>
              <a:t> </a:t>
            </a:r>
            <a:r>
              <a:rPr lang="en-US" altLang="zh-CN" sz="3600" dirty="0"/>
              <a:t>summarized</a:t>
            </a:r>
            <a:r>
              <a:rPr lang="zh-CN" altLang="en-US" sz="3600" dirty="0"/>
              <a:t> </a:t>
            </a:r>
            <a:r>
              <a:rPr lang="en-US" altLang="zh-CN" sz="3600" dirty="0"/>
              <a:t>into</a:t>
            </a:r>
            <a:r>
              <a:rPr lang="zh-CN" altLang="en-US" sz="3600" dirty="0"/>
              <a:t> </a:t>
            </a:r>
            <a:r>
              <a:rPr lang="en-US" altLang="zh-CN" sz="3600" dirty="0"/>
              <a:t>three</a:t>
            </a:r>
            <a:r>
              <a:rPr lang="zh-CN" altLang="en-US" sz="3600" dirty="0"/>
              <a:t> </a:t>
            </a:r>
            <a:r>
              <a:rPr lang="en-US" altLang="zh-CN" sz="3600" dirty="0"/>
              <a:t>rules</a:t>
            </a:r>
          </a:p>
          <a:p>
            <a:pPr lvl="1"/>
            <a:r>
              <a:rPr lang="en-US" altLang="zh-CN" sz="3200" dirty="0"/>
              <a:t>When</a:t>
            </a:r>
            <a:r>
              <a:rPr lang="zh-CN" altLang="en-US" sz="3200" dirty="0"/>
              <a:t> </a:t>
            </a:r>
            <a:r>
              <a:rPr lang="en-US" altLang="zh-CN" sz="3200" dirty="0"/>
              <a:t>entering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CompoundStmt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create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new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ctx</a:t>
            </a:r>
            <a:endParaRPr lang="en-CN" altLang="zh-CN" sz="3200" dirty="0"/>
          </a:p>
          <a:p>
            <a:pPr lvl="2"/>
            <a:r>
              <a:rPr lang="en-US" altLang="zh-CN" sz="2800" dirty="0"/>
              <a:t>When</a:t>
            </a:r>
            <a:r>
              <a:rPr lang="zh-CN" altLang="en-US" sz="2800" dirty="0"/>
              <a:t> </a:t>
            </a:r>
            <a:r>
              <a:rPr lang="en-US" altLang="zh-CN" sz="2800" dirty="0"/>
              <a:t>leaving</a:t>
            </a:r>
            <a:r>
              <a:rPr lang="zh-CN" altLang="en-US" sz="2800" dirty="0"/>
              <a:t> </a:t>
            </a:r>
            <a:r>
              <a:rPr lang="en-US" altLang="zh-CN" sz="2800" dirty="0"/>
              <a:t>destroy</a:t>
            </a:r>
          </a:p>
          <a:p>
            <a:pPr lvl="1"/>
            <a:r>
              <a:rPr lang="en-US" altLang="zh-CN" sz="3200" dirty="0"/>
              <a:t>When</a:t>
            </a:r>
            <a:r>
              <a:rPr lang="zh-CN" altLang="en-US" sz="3200" dirty="0"/>
              <a:t> </a:t>
            </a:r>
            <a:r>
              <a:rPr lang="en-US" altLang="zh-CN" sz="3200" dirty="0"/>
              <a:t>entering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 err="1"/>
              <a:t>DeclStmt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put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into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ctx</a:t>
            </a:r>
            <a:endParaRPr lang="en-US" altLang="zh-CN" sz="3200" dirty="0"/>
          </a:p>
          <a:p>
            <a:pPr lvl="1"/>
            <a:r>
              <a:rPr lang="en-US" altLang="zh-CN" sz="3200" dirty="0"/>
              <a:t>When</a:t>
            </a:r>
            <a:r>
              <a:rPr lang="zh-CN" altLang="en-US" sz="3200" dirty="0"/>
              <a:t> </a:t>
            </a:r>
            <a:r>
              <a:rPr lang="en-US" altLang="zh-CN" sz="3200" dirty="0"/>
              <a:t>entering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reference,</a:t>
            </a:r>
            <a:r>
              <a:rPr lang="zh-CN" altLang="en-US" sz="3200" dirty="0"/>
              <a:t> </a:t>
            </a:r>
            <a:r>
              <a:rPr lang="en-US" altLang="zh-CN" sz="3200" dirty="0"/>
              <a:t>find</a:t>
            </a:r>
            <a:r>
              <a:rPr lang="zh-CN" altLang="en-US" sz="3200" dirty="0"/>
              <a:t> </a:t>
            </a:r>
            <a:r>
              <a:rPr lang="en-US" altLang="zh-CN" sz="3200" dirty="0"/>
              <a:t>it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 err="1"/>
              <a:t>ctx</a:t>
            </a:r>
            <a:r>
              <a:rPr lang="zh-CN" altLang="en-US" sz="3200" dirty="0"/>
              <a:t> </a:t>
            </a:r>
            <a:r>
              <a:rPr lang="en-US" altLang="zh-CN" sz="3200" dirty="0"/>
              <a:t>stack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2E40C-8B47-A5B3-D3F8-D3E6F46DC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40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BFCB7E-253A-6A8C-1C24-AD30D71532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63" y="4453666"/>
            <a:ext cx="6680000" cy="203920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B654F11-BBE5-C82B-AA40-1AEF357D4D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1" y="4218468"/>
            <a:ext cx="3969913" cy="23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547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44576-9593-34F0-8BEC-1957B60CA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A8AD5-0DF8-8972-7DB9-8DB18B90F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43746" cy="1095375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Implementation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FFFE4-2193-4E6F-7426-F0EFBE82C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3062"/>
            <a:ext cx="10749843" cy="2605263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Key</a:t>
            </a:r>
            <a:r>
              <a:rPr lang="zh-CN" altLang="en-US" sz="3600" dirty="0"/>
              <a:t> </a:t>
            </a:r>
            <a:r>
              <a:rPr lang="en-US" altLang="zh-CN" sz="3600" dirty="0"/>
              <a:t>Behavior:</a:t>
            </a:r>
            <a:r>
              <a:rPr lang="zh-CN" altLang="en-US" sz="3600" dirty="0"/>
              <a:t> </a:t>
            </a:r>
            <a:r>
              <a:rPr lang="en-US" altLang="zh-CN" sz="3600" dirty="0"/>
              <a:t>We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behaviors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AST</a:t>
            </a:r>
            <a:r>
              <a:rPr lang="zh-CN" altLang="en-US" sz="3600" dirty="0"/>
              <a:t> </a:t>
            </a:r>
            <a:r>
              <a:rPr lang="en-US" altLang="zh-CN" sz="3600" dirty="0"/>
              <a:t>node</a:t>
            </a:r>
            <a:r>
              <a:rPr lang="zh-CN" altLang="en-US" sz="3600" dirty="0"/>
              <a:t> </a:t>
            </a:r>
            <a:r>
              <a:rPr lang="en-US" altLang="zh-CN" sz="3600" dirty="0"/>
              <a:t>depends</a:t>
            </a:r>
            <a:r>
              <a:rPr lang="zh-CN" altLang="en-US" sz="3600" dirty="0"/>
              <a:t> </a:t>
            </a:r>
            <a:r>
              <a:rPr lang="en-US" altLang="zh-CN" sz="3600" dirty="0"/>
              <a:t>on</a:t>
            </a:r>
            <a:r>
              <a:rPr lang="zh-CN" altLang="en-US" sz="3600" dirty="0"/>
              <a:t> </a:t>
            </a:r>
            <a:r>
              <a:rPr lang="en-US" altLang="zh-CN" sz="3600" dirty="0"/>
              <a:t>its</a:t>
            </a:r>
            <a:r>
              <a:rPr lang="zh-CN" altLang="en-US" sz="3600" dirty="0"/>
              <a:t> </a:t>
            </a:r>
            <a:r>
              <a:rPr lang="en-US" altLang="zh-CN" sz="3600" dirty="0"/>
              <a:t>subclass</a:t>
            </a:r>
          </a:p>
          <a:p>
            <a:pPr lvl="1"/>
            <a:r>
              <a:rPr lang="en-US" altLang="zh-CN" sz="3200" dirty="0"/>
              <a:t>Trivial</a:t>
            </a:r>
            <a:r>
              <a:rPr lang="zh-CN" altLang="en-US" sz="3200" dirty="0"/>
              <a:t> </a:t>
            </a:r>
            <a:r>
              <a:rPr lang="en-US" altLang="zh-CN" sz="3200" dirty="0"/>
              <a:t>Solution:</a:t>
            </a:r>
            <a:r>
              <a:rPr lang="zh-CN" altLang="en-US" sz="3200" dirty="0"/>
              <a:t> </a:t>
            </a:r>
            <a:r>
              <a:rPr lang="en-US" altLang="zh-CN" sz="3200" dirty="0"/>
              <a:t>Virtual</a:t>
            </a:r>
            <a:r>
              <a:rPr lang="zh-CN" altLang="en-US" sz="3200" dirty="0"/>
              <a:t> </a:t>
            </a:r>
            <a:r>
              <a:rPr lang="en-US" altLang="zh-CN" sz="3200" dirty="0"/>
              <a:t>Function</a:t>
            </a:r>
          </a:p>
          <a:p>
            <a:pPr lvl="1"/>
            <a:r>
              <a:rPr lang="en-US" altLang="zh-CN" sz="3200" dirty="0"/>
              <a:t>Pros:</a:t>
            </a:r>
            <a:r>
              <a:rPr lang="zh-CN" altLang="en-US" sz="3200" dirty="0"/>
              <a:t> </a:t>
            </a:r>
            <a:r>
              <a:rPr lang="en-US" altLang="zh-CN" sz="3200" dirty="0"/>
              <a:t>Straightforward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effective</a:t>
            </a:r>
          </a:p>
          <a:p>
            <a:pPr lvl="1"/>
            <a:r>
              <a:rPr lang="en-US" altLang="zh-CN" sz="3200" dirty="0"/>
              <a:t>Cons:</a:t>
            </a:r>
            <a:r>
              <a:rPr lang="zh-CN" altLang="en-US" sz="3200" dirty="0"/>
              <a:t> </a:t>
            </a:r>
            <a:r>
              <a:rPr lang="en-US" altLang="zh-CN" sz="3200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30612-7D84-89BF-3B66-2B7570986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41</a:t>
            </a:fld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2A09DB8-567B-4136-0947-154DFA5FCB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8463" y="4453666"/>
            <a:ext cx="6680000" cy="20392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BD96695-00E9-368C-5C6F-6FD1ED33DD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411" y="4218468"/>
            <a:ext cx="3969913" cy="2336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95864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4D228-26A6-DBD9-6DBC-A2BBC1CC7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1" y="0"/>
            <a:ext cx="11585222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Virtual</a:t>
            </a:r>
            <a:r>
              <a:rPr lang="zh-CN" altLang="en-US" sz="5400" dirty="0"/>
              <a:t> </a:t>
            </a:r>
            <a:r>
              <a:rPr lang="en-US" altLang="zh-CN" sz="5400" dirty="0"/>
              <a:t>Function:</a:t>
            </a:r>
            <a:r>
              <a:rPr lang="zh-CN" altLang="en-US" sz="5400" dirty="0"/>
              <a:t> </a:t>
            </a:r>
            <a:r>
              <a:rPr lang="en-US" altLang="zh-CN" sz="5400" dirty="0"/>
              <a:t>An</a:t>
            </a:r>
            <a:r>
              <a:rPr lang="zh-CN" altLang="en-US" sz="5400" dirty="0"/>
              <a:t> </a:t>
            </a:r>
            <a:r>
              <a:rPr lang="en-US" altLang="zh-CN" sz="5400" dirty="0"/>
              <a:t>invasive</a:t>
            </a:r>
            <a:r>
              <a:rPr lang="zh-CN" altLang="en-US" sz="5400" dirty="0"/>
              <a:t> </a:t>
            </a:r>
            <a:r>
              <a:rPr lang="en-US" altLang="zh-CN" sz="5400" dirty="0"/>
              <a:t>solution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52F92-D6B3-A507-6710-AA6AF88A21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6250" y="1325563"/>
            <a:ext cx="4332111" cy="534828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Add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virtual</a:t>
            </a:r>
            <a:r>
              <a:rPr lang="zh-CN" altLang="en-US" sz="3200" dirty="0"/>
              <a:t> </a:t>
            </a:r>
            <a:r>
              <a:rPr lang="en-US" altLang="zh-CN" sz="3200" dirty="0"/>
              <a:t>method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node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semantics</a:t>
            </a:r>
            <a:r>
              <a:rPr lang="zh-CN" altLang="en-US" sz="3200" dirty="0"/>
              <a:t> </a:t>
            </a:r>
            <a:r>
              <a:rPr lang="en-US" altLang="zh-CN" sz="3200" dirty="0"/>
              <a:t>check.</a:t>
            </a:r>
          </a:p>
          <a:p>
            <a:r>
              <a:rPr lang="en-US" altLang="zh-CN" sz="3200" dirty="0"/>
              <a:t>Pros:</a:t>
            </a:r>
            <a:r>
              <a:rPr lang="zh-CN" altLang="en-US" sz="3200" dirty="0"/>
              <a:t> </a:t>
            </a:r>
            <a:r>
              <a:rPr lang="en-US" altLang="zh-CN" sz="3200" dirty="0"/>
              <a:t>Straight</a:t>
            </a:r>
            <a:r>
              <a:rPr lang="zh-CN" altLang="en-US" sz="3200" dirty="0"/>
              <a:t> </a:t>
            </a:r>
            <a:r>
              <a:rPr lang="en-US" altLang="zh-CN" sz="3200" dirty="0"/>
              <a:t>forward</a:t>
            </a:r>
          </a:p>
          <a:p>
            <a:r>
              <a:rPr lang="en-US" altLang="zh-CN" sz="3200" dirty="0"/>
              <a:t>Cons:</a:t>
            </a:r>
            <a:r>
              <a:rPr lang="zh-CN" altLang="en-US" sz="3200" dirty="0"/>
              <a:t> </a:t>
            </a:r>
            <a:r>
              <a:rPr lang="en-US" altLang="zh-CN" sz="3200" dirty="0"/>
              <a:t>Invasive,</a:t>
            </a:r>
            <a:r>
              <a:rPr lang="zh-CN" altLang="en-US" sz="3200" dirty="0"/>
              <a:t> </a:t>
            </a:r>
            <a:r>
              <a:rPr lang="en-US" altLang="zh-CN" sz="3200" dirty="0"/>
              <a:t>very</a:t>
            </a:r>
            <a:r>
              <a:rPr lang="zh-CN" altLang="en-US" sz="3200" dirty="0"/>
              <a:t> </a:t>
            </a:r>
            <a:r>
              <a:rPr lang="en-US" altLang="zh-CN" sz="3200" dirty="0"/>
              <a:t>invasive.</a:t>
            </a:r>
          </a:p>
          <a:p>
            <a:pPr lvl="1"/>
            <a:r>
              <a:rPr lang="en-US" altLang="zh-CN" sz="2800" dirty="0"/>
              <a:t>Why</a:t>
            </a:r>
            <a:r>
              <a:rPr lang="zh-CN" altLang="en-US" sz="2800" dirty="0"/>
              <a:t> </a:t>
            </a:r>
            <a:r>
              <a:rPr lang="en-US" altLang="zh-CN" sz="2800" dirty="0"/>
              <a:t>is</a:t>
            </a:r>
            <a:r>
              <a:rPr lang="zh-CN" altLang="en-US" sz="2800" dirty="0"/>
              <a:t> </a:t>
            </a:r>
            <a:r>
              <a:rPr lang="en-US" altLang="zh-CN" sz="2800" dirty="0"/>
              <a:t>it</a:t>
            </a:r>
            <a:r>
              <a:rPr lang="zh-CN" altLang="en-US" sz="2800" dirty="0"/>
              <a:t> </a:t>
            </a:r>
            <a:r>
              <a:rPr lang="en-US" altLang="zh-CN" sz="2800" dirty="0"/>
              <a:t>bad?</a:t>
            </a:r>
          </a:p>
          <a:p>
            <a:r>
              <a:rPr lang="en-US" sz="3200" dirty="0"/>
              <a:t>Kee</a:t>
            </a:r>
            <a:r>
              <a:rPr lang="en-US" altLang="zh-CN" sz="3200" dirty="0"/>
              <a:t>p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 err="1"/>
              <a:t>ur</a:t>
            </a:r>
            <a:r>
              <a:rPr lang="zh-CN" altLang="en-US" sz="3200" dirty="0"/>
              <a:t> </a:t>
            </a:r>
            <a:r>
              <a:rPr lang="en-US" altLang="zh-CN" sz="3200" dirty="0"/>
              <a:t>mind: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am</a:t>
            </a:r>
            <a:r>
              <a:rPr lang="zh-CN" altLang="en-US" sz="3200" dirty="0"/>
              <a:t> </a:t>
            </a:r>
            <a:r>
              <a:rPr lang="en-US" altLang="zh-CN" sz="3200" dirty="0"/>
              <a:t>working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big</a:t>
            </a:r>
            <a:r>
              <a:rPr lang="zh-CN" altLang="en-US" sz="3200" dirty="0"/>
              <a:t> </a:t>
            </a:r>
            <a:r>
              <a:rPr lang="en-US" altLang="zh-CN" sz="3200" dirty="0" err="1"/>
              <a:t>proj</a:t>
            </a:r>
            <a:r>
              <a:rPr lang="en-US" altLang="zh-CN" sz="3200" dirty="0"/>
              <a:t>,</a:t>
            </a:r>
            <a:r>
              <a:rPr lang="zh-CN" altLang="en-US" sz="3200" dirty="0"/>
              <a:t> </a:t>
            </a:r>
            <a:r>
              <a:rPr lang="en-US" altLang="zh-CN" sz="3200" dirty="0"/>
              <a:t>and</a:t>
            </a:r>
            <a:r>
              <a:rPr lang="zh-CN" altLang="en-US" sz="3200" dirty="0"/>
              <a:t> </a:t>
            </a:r>
            <a:r>
              <a:rPr lang="en-US" altLang="zh-CN" sz="3200" dirty="0"/>
              <a:t>I</a:t>
            </a:r>
            <a:r>
              <a:rPr lang="zh-CN" altLang="en-US" sz="3200" dirty="0"/>
              <a:t> </a:t>
            </a:r>
            <a:r>
              <a:rPr lang="en-US" altLang="zh-CN" sz="3200" dirty="0"/>
              <a:t>am</a:t>
            </a:r>
            <a:r>
              <a:rPr lang="zh-CN" altLang="en-US" sz="3200" dirty="0"/>
              <a:t> </a:t>
            </a:r>
            <a:r>
              <a:rPr lang="en-US" altLang="zh-CN" sz="3200" dirty="0"/>
              <a:t>working</a:t>
            </a:r>
            <a:r>
              <a:rPr lang="zh-CN" altLang="en-US" sz="3200" dirty="0"/>
              <a:t> </a:t>
            </a:r>
            <a:r>
              <a:rPr lang="en-US" altLang="zh-CN" sz="3200" dirty="0"/>
              <a:t>w/</a:t>
            </a:r>
            <a:r>
              <a:rPr lang="zh-CN" altLang="en-US" sz="3200" dirty="0"/>
              <a:t> </a:t>
            </a:r>
            <a:r>
              <a:rPr lang="en-US" altLang="zh-CN" sz="3200" dirty="0"/>
              <a:t>others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64EF81-FFBD-6422-9B97-CBA3FEE01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1377FD-B708-CB0C-1B5D-21FE57D60918}"/>
              </a:ext>
            </a:extLst>
          </p:cNvPr>
          <p:cNvSpPr txBox="1"/>
          <p:nvPr/>
        </p:nvSpPr>
        <p:spPr>
          <a:xfrm>
            <a:off x="4981222" y="1509713"/>
            <a:ext cx="682109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ASTNode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semanticsCheck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create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50607E-9106-50F5-8D95-F60BC5B06E57}"/>
              </a:ext>
            </a:extLst>
          </p:cNvPr>
          <p:cNvSpPr txBox="1"/>
          <p:nvPr/>
        </p:nvSpPr>
        <p:spPr>
          <a:xfrm>
            <a:off x="4981222" y="3157890"/>
            <a:ext cx="682109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ASTNode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semanticsCheck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B47913-82BC-CE40-7B49-F3620ABA8484}"/>
              </a:ext>
            </a:extLst>
          </p:cNvPr>
          <p:cNvSpPr txBox="1"/>
          <p:nvPr/>
        </p:nvSpPr>
        <p:spPr>
          <a:xfrm>
            <a:off x="4981222" y="4806067"/>
            <a:ext cx="6821098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ASTNode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semanticsCheck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(...)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context</a:t>
            </a:r>
            <a:b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901356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F88D2-6651-A60F-8908-D85827F91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2" y="99395"/>
            <a:ext cx="11729156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Visitor</a:t>
            </a:r>
            <a:r>
              <a:rPr lang="zh-CN" altLang="en-US" sz="5400" dirty="0"/>
              <a:t> </a:t>
            </a:r>
            <a:r>
              <a:rPr lang="en-US" altLang="zh-CN" sz="5400" dirty="0"/>
              <a:t>Pattern</a:t>
            </a:r>
            <a:r>
              <a:rPr lang="zh-CN" altLang="en-US" sz="5400" dirty="0"/>
              <a:t> </a:t>
            </a:r>
            <a:r>
              <a:rPr lang="en-US" altLang="zh-CN" sz="5400" dirty="0"/>
              <a:t>is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Visitor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16C7D-5170-3612-7963-58C2B524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475860"/>
            <a:ext cx="11096978" cy="7008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pattern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traverse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node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depth</a:t>
            </a:r>
            <a:r>
              <a:rPr lang="zh-CN" altLang="en-US" sz="3200" dirty="0"/>
              <a:t> </a:t>
            </a:r>
            <a:r>
              <a:rPr lang="en-US" altLang="zh-CN" sz="3200" dirty="0"/>
              <a:t>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E204A-3ABC-0861-FE53-F5901221FA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408FAE-6D6E-BAB1-73AF-69BABF45C399}"/>
              </a:ext>
            </a:extLst>
          </p:cNvPr>
          <p:cNvSpPr txBox="1"/>
          <p:nvPr/>
        </p:nvSpPr>
        <p:spPr>
          <a:xfrm>
            <a:off x="2221420" y="2151122"/>
            <a:ext cx="7558479" cy="452431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VisitorBase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&gt;visit(s-&gt;var);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this-&gt;visit(s-&gt;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altLang="zh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leaf</a:t>
            </a:r>
            <a:r>
              <a:rPr lang="zh-CN" altLang="en-US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400" dirty="0">
                <a:solidFill>
                  <a:schemeClr val="accent6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61863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30E83-F258-ECF0-5E61-037CCD511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D83CB-B365-1750-1135-1993EE952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1422" y="99395"/>
            <a:ext cx="11729156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Visitor</a:t>
            </a:r>
            <a:r>
              <a:rPr lang="zh-CN" altLang="en-US" sz="5400" dirty="0"/>
              <a:t> </a:t>
            </a:r>
            <a:r>
              <a:rPr lang="en-US" altLang="zh-CN" sz="5400" dirty="0"/>
              <a:t>Pattern:</a:t>
            </a:r>
            <a:r>
              <a:rPr lang="zh-CN" altLang="en-US" sz="5400" dirty="0"/>
              <a:t> </a:t>
            </a:r>
            <a:r>
              <a:rPr lang="en-US" altLang="zh-CN" sz="5400" dirty="0"/>
              <a:t>Passive</a:t>
            </a:r>
            <a:r>
              <a:rPr lang="zh-CN" altLang="en-US" sz="5400" dirty="0"/>
              <a:t> </a:t>
            </a:r>
            <a:r>
              <a:rPr lang="en-US" altLang="zh-CN" sz="5400" dirty="0"/>
              <a:t>Voice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1F17E4-5908-8AFC-CF3D-7F7BEB57E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000" y="1475860"/>
            <a:ext cx="11096978" cy="700897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pattern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visitor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traverse</a:t>
            </a:r>
            <a:r>
              <a:rPr lang="zh-CN" altLang="en-US" sz="3200" dirty="0"/>
              <a:t> </a:t>
            </a:r>
            <a:r>
              <a:rPr lang="en-US" altLang="zh-CN" sz="3200" dirty="0"/>
              <a:t>each</a:t>
            </a:r>
            <a:r>
              <a:rPr lang="zh-CN" altLang="en-US" sz="3200" dirty="0"/>
              <a:t> </a:t>
            </a:r>
            <a:r>
              <a:rPr lang="en-US" altLang="zh-CN" sz="3200" dirty="0"/>
              <a:t>node</a:t>
            </a:r>
            <a:r>
              <a:rPr lang="zh-CN" altLang="en-US" sz="3200" dirty="0"/>
              <a:t> </a:t>
            </a:r>
            <a:r>
              <a:rPr lang="en-US" altLang="zh-CN" sz="3200" dirty="0"/>
              <a:t>in</a:t>
            </a:r>
            <a:r>
              <a:rPr lang="zh-CN" altLang="en-US" sz="3200" dirty="0"/>
              <a:t> </a:t>
            </a:r>
            <a:r>
              <a:rPr lang="en-US" altLang="zh-CN" sz="3200" dirty="0"/>
              <a:t>depth</a:t>
            </a:r>
            <a:r>
              <a:rPr lang="zh-CN" altLang="en-US" sz="3200" dirty="0"/>
              <a:t> </a:t>
            </a:r>
            <a:r>
              <a:rPr lang="en-US" altLang="zh-CN" sz="3200" dirty="0"/>
              <a:t>first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574DDC-B26E-CD2A-9397-31EBA6756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9E2CAA-5241-96A3-9043-D30D76E42E4F}"/>
              </a:ext>
            </a:extLst>
          </p:cNvPr>
          <p:cNvSpPr txBox="1"/>
          <p:nvPr/>
        </p:nvSpPr>
        <p:spPr>
          <a:xfrm>
            <a:off x="1803731" y="2257324"/>
            <a:ext cx="7927170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Sema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VisitorBase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CompoundStmt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ctx.push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stmts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this-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&gt;visit(s);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ctx.pop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DeclStmt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override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ctx.add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(s-&gt;var);</a:t>
            </a:r>
          </a:p>
          <a:p>
            <a:r>
              <a:rPr lang="zh-CN" alt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this-&gt;visit(s-&gt;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virtual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visit(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RefVar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r)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this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ctx.find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(r);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89808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CB8DF-FD2C-CD31-3917-8A07B9D33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766" y="269169"/>
            <a:ext cx="11946467" cy="1325563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Visitor</a:t>
            </a:r>
            <a:r>
              <a:rPr lang="zh-CN" altLang="en-US" sz="5400" dirty="0"/>
              <a:t> </a:t>
            </a:r>
            <a:r>
              <a:rPr lang="en-US" altLang="zh-CN" sz="5400" dirty="0"/>
              <a:t>Pattern: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Low-invasion</a:t>
            </a:r>
            <a:r>
              <a:rPr lang="zh-CN" altLang="en-US" sz="5400" dirty="0"/>
              <a:t> </a:t>
            </a:r>
            <a:r>
              <a:rPr lang="en-US" altLang="zh-CN" sz="5400" dirty="0"/>
              <a:t>Alternative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EA3E9-6472-28B1-74AB-178062F152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267"/>
            <a:ext cx="10515600" cy="4549422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Before:</a:t>
            </a:r>
            <a:r>
              <a:rPr lang="zh-CN" altLang="en-US" sz="3600" dirty="0"/>
              <a:t> </a:t>
            </a:r>
            <a:r>
              <a:rPr lang="en-US" altLang="zh-CN" sz="3600" dirty="0"/>
              <a:t>Modify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`.h`</a:t>
            </a:r>
            <a:r>
              <a:rPr lang="zh-CN" altLang="en-US" sz="3600" dirty="0"/>
              <a:t> </a:t>
            </a:r>
            <a:r>
              <a:rPr lang="en-US" altLang="zh-CN" sz="3600" dirty="0"/>
              <a:t>node</a:t>
            </a:r>
            <a:r>
              <a:rPr lang="zh-CN" altLang="en-US" sz="3600" dirty="0"/>
              <a:t> </a:t>
            </a:r>
            <a:r>
              <a:rPr lang="en-US" altLang="zh-CN" sz="3600" dirty="0"/>
              <a:t>declaration</a:t>
            </a:r>
          </a:p>
          <a:p>
            <a:pPr lvl="1"/>
            <a:r>
              <a:rPr lang="en-US" altLang="zh-CN" sz="3200" dirty="0"/>
              <a:t>Will</a:t>
            </a:r>
            <a:r>
              <a:rPr lang="zh-CN" altLang="en-US" sz="3200" dirty="0"/>
              <a:t> </a:t>
            </a:r>
            <a:r>
              <a:rPr lang="en-US" altLang="zh-CN" sz="3200" dirty="0"/>
              <a:t>be</a:t>
            </a:r>
            <a:r>
              <a:rPr lang="zh-CN" altLang="en-US" sz="3200" dirty="0"/>
              <a:t> </a:t>
            </a:r>
            <a:r>
              <a:rPr lang="en-US" altLang="zh-CN" sz="3200" dirty="0"/>
              <a:t>discussed</a:t>
            </a:r>
            <a:r>
              <a:rPr lang="zh-CN" altLang="en-US" sz="3200" dirty="0"/>
              <a:t> </a:t>
            </a:r>
            <a:r>
              <a:rPr lang="en-US" altLang="zh-CN" sz="3200" dirty="0"/>
              <a:t>later.</a:t>
            </a:r>
            <a:r>
              <a:rPr lang="zh-CN" altLang="en-US" sz="3200" dirty="0"/>
              <a:t> </a:t>
            </a:r>
            <a:r>
              <a:rPr lang="en-US" altLang="zh-CN" sz="3200" dirty="0"/>
              <a:t>Modifying</a:t>
            </a:r>
            <a:r>
              <a:rPr lang="zh-CN" altLang="en-US" sz="3200" dirty="0"/>
              <a:t> </a:t>
            </a:r>
            <a:r>
              <a:rPr lang="en-US" altLang="zh-CN" sz="3200" dirty="0"/>
              <a:t>`.h`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evil.</a:t>
            </a:r>
          </a:p>
          <a:p>
            <a:r>
              <a:rPr lang="en-US" altLang="zh-CN" sz="3600" dirty="0"/>
              <a:t>After:</a:t>
            </a:r>
            <a:r>
              <a:rPr lang="zh-CN" altLang="en-US" sz="3600" dirty="0"/>
              <a:t> </a:t>
            </a:r>
            <a:r>
              <a:rPr lang="en-US" altLang="zh-CN" sz="3600" dirty="0"/>
              <a:t>Extend</a:t>
            </a:r>
            <a:r>
              <a:rPr lang="zh-CN" altLang="en-US" sz="3600" dirty="0"/>
              <a:t> </a:t>
            </a:r>
            <a:r>
              <a:rPr lang="en-US" altLang="zh-CN" sz="3600" dirty="0"/>
              <a:t>your</a:t>
            </a:r>
            <a:r>
              <a:rPr lang="zh-CN" altLang="en-US" sz="3600" dirty="0"/>
              <a:t> </a:t>
            </a:r>
            <a:r>
              <a:rPr lang="en-US" altLang="zh-CN" sz="3600" dirty="0"/>
              <a:t>related</a:t>
            </a:r>
            <a:r>
              <a:rPr lang="zh-CN" altLang="en-US" sz="3600" dirty="0"/>
              <a:t> </a:t>
            </a:r>
            <a:r>
              <a:rPr lang="en-US" altLang="zh-CN" sz="3600" dirty="0"/>
              <a:t>Visitor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each</a:t>
            </a:r>
            <a:r>
              <a:rPr lang="zh-CN" altLang="en-US" sz="3600" dirty="0"/>
              <a:t> </a:t>
            </a:r>
            <a:r>
              <a:rPr lang="en-US" altLang="zh-CN" sz="3600" dirty="0"/>
              <a:t>module</a:t>
            </a:r>
          </a:p>
          <a:p>
            <a:pPr lvl="1"/>
            <a:r>
              <a:rPr lang="en-US" altLang="zh-CN" sz="3200" dirty="0"/>
              <a:t>Only</a:t>
            </a:r>
            <a:r>
              <a:rPr lang="zh-CN" altLang="en-US" sz="3200" dirty="0"/>
              <a:t> </a:t>
            </a:r>
            <a:r>
              <a:rPr lang="en-US" altLang="zh-CN" sz="3200" dirty="0"/>
              <a:t>affects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module</a:t>
            </a:r>
            <a:r>
              <a:rPr lang="zh-CN" altLang="en-US" sz="3200" dirty="0"/>
              <a:t> </a:t>
            </a:r>
            <a:r>
              <a:rPr lang="en-US" altLang="zh-CN" sz="3200" dirty="0"/>
              <a:t>itself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4D8AAB-EB51-D43A-56FC-DC057ED38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5542982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49679A-2AEC-A294-C948-87F4F41C8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IR</a:t>
            </a:r>
            <a:r>
              <a:rPr lang="zh-CN" altLang="en-US" sz="5400" dirty="0"/>
              <a:t> </a:t>
            </a:r>
            <a:r>
              <a:rPr lang="en-US" altLang="zh-CN" sz="5400" dirty="0" err="1"/>
              <a:t>CodeGen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2F1AC-0A14-24B8-33E5-1AD60E41E7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3583677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Generate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near-ASM</a:t>
            </a:r>
            <a:r>
              <a:rPr lang="zh-CN" altLang="en-US" sz="3600" dirty="0"/>
              <a:t> </a:t>
            </a:r>
            <a:r>
              <a:rPr lang="en-US" altLang="zh-CN" sz="3600" dirty="0"/>
              <a:t>representation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CN" sz="3600" dirty="0"/>
          </a:p>
          <a:p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actually</a:t>
            </a:r>
            <a:r>
              <a:rPr lang="zh-CN" altLang="en-US" sz="3600" dirty="0"/>
              <a:t> </a:t>
            </a:r>
            <a:r>
              <a:rPr lang="en-US" altLang="zh-CN" sz="3600" dirty="0"/>
              <a:t>still</a:t>
            </a:r>
            <a:r>
              <a:rPr lang="zh-CN" altLang="en-US" sz="3600" dirty="0"/>
              <a:t> </a:t>
            </a:r>
            <a:r>
              <a:rPr lang="en-US" altLang="zh-CN" sz="3600" dirty="0"/>
              <a:t>works</a:t>
            </a:r>
            <a:r>
              <a:rPr lang="zh-CN" altLang="en-US" sz="3600" dirty="0"/>
              <a:t> </a:t>
            </a:r>
            <a:r>
              <a:rPr lang="en-US" altLang="zh-CN" sz="3600" dirty="0"/>
              <a:t>without</a:t>
            </a:r>
            <a:r>
              <a:rPr lang="zh-CN" altLang="en-US" sz="3600" dirty="0"/>
              <a:t> </a:t>
            </a:r>
            <a:r>
              <a:rPr lang="en-US" altLang="zh-CN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-S</a:t>
            </a:r>
            <a:endParaRPr lang="en-CN" sz="3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EDD11E-289C-510B-0F1C-D1F4CF94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46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010E2-D275-B831-12D4-3D208439C495}"/>
              </a:ext>
            </a:extLst>
          </p:cNvPr>
          <p:cNvSpPr txBox="1"/>
          <p:nvPr/>
        </p:nvSpPr>
        <p:spPr>
          <a:xfrm>
            <a:off x="1011433" y="2673051"/>
            <a:ext cx="88248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F515E5-381B-1964-2D38-B81F726A2564}"/>
              </a:ext>
            </a:extLst>
          </p:cNvPr>
          <p:cNvSpPr/>
          <p:nvPr/>
        </p:nvSpPr>
        <p:spPr>
          <a:xfrm>
            <a:off x="4726838" y="2606285"/>
            <a:ext cx="674914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67BABD-E0A5-46E1-C99E-9F622B533047}"/>
              </a:ext>
            </a:extLst>
          </p:cNvPr>
          <p:cNvSpPr/>
          <p:nvPr/>
        </p:nvSpPr>
        <p:spPr>
          <a:xfrm>
            <a:off x="6403238" y="2606285"/>
            <a:ext cx="674914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C84CE04-4186-F71C-073E-4426EAF751A1}"/>
              </a:ext>
            </a:extLst>
          </p:cNvPr>
          <p:cNvSpPr/>
          <p:nvPr/>
        </p:nvSpPr>
        <p:spPr>
          <a:xfrm>
            <a:off x="5474324" y="2606285"/>
            <a:ext cx="8001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BDAC047-E565-192F-D640-8A96471A089C}"/>
              </a:ext>
            </a:extLst>
          </p:cNvPr>
          <p:cNvSpPr/>
          <p:nvPr/>
        </p:nvSpPr>
        <p:spPr>
          <a:xfrm>
            <a:off x="7148001" y="2606285"/>
            <a:ext cx="2542721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A0B64A6-8969-27EE-FD56-93FFBD33D546}"/>
              </a:ext>
            </a:extLst>
          </p:cNvPr>
          <p:cNvSpPr txBox="1"/>
          <p:nvPr/>
        </p:nvSpPr>
        <p:spPr>
          <a:xfrm>
            <a:off x="3660387" y="2224543"/>
            <a:ext cx="202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Compile</a:t>
            </a:r>
            <a:r>
              <a:rPr lang="zh-CN" altLang="en-US" sz="2000" dirty="0"/>
              <a:t> </a:t>
            </a:r>
            <a:r>
              <a:rPr lang="en-US" altLang="zh-CN" sz="2000" dirty="0"/>
              <a:t>w/o</a:t>
            </a:r>
            <a:r>
              <a:rPr lang="zh-CN" altLang="en-US" sz="2000" dirty="0"/>
              <a:t> </a:t>
            </a:r>
            <a:r>
              <a:rPr lang="en-US" altLang="zh-CN" sz="2000" dirty="0"/>
              <a:t>link</a:t>
            </a:r>
            <a:endParaRPr lang="en-C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D79828-0D68-C96E-ECD7-09737506B21E}"/>
              </a:ext>
            </a:extLst>
          </p:cNvPr>
          <p:cNvSpPr txBox="1"/>
          <p:nvPr/>
        </p:nvSpPr>
        <p:spPr>
          <a:xfrm>
            <a:off x="5401752" y="3342306"/>
            <a:ext cx="1182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Optimize</a:t>
            </a:r>
            <a:endParaRPr lang="en-C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2E8AC4-5A03-0123-2D7C-BA559638C8D2}"/>
              </a:ext>
            </a:extLst>
          </p:cNvPr>
          <p:cNvSpPr txBox="1"/>
          <p:nvPr/>
        </p:nvSpPr>
        <p:spPr>
          <a:xfrm>
            <a:off x="6057276" y="2244060"/>
            <a:ext cx="1405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Text</a:t>
            </a:r>
            <a:r>
              <a:rPr lang="zh-CN" altLang="en-US" sz="2000" dirty="0"/>
              <a:t> </a:t>
            </a:r>
            <a:r>
              <a:rPr lang="en-US" altLang="zh-CN" sz="2000" dirty="0"/>
              <a:t>format</a:t>
            </a:r>
            <a:endParaRPr lang="en-C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B073F3-3B22-43AB-E149-F96702E72839}"/>
              </a:ext>
            </a:extLst>
          </p:cNvPr>
          <p:cNvSpPr txBox="1"/>
          <p:nvPr/>
        </p:nvSpPr>
        <p:spPr>
          <a:xfrm>
            <a:off x="7148001" y="3324592"/>
            <a:ext cx="202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Emit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LLVM</a:t>
            </a:r>
            <a:r>
              <a:rPr lang="zh-CN" altLang="en-US" sz="2000" dirty="0"/>
              <a:t> </a:t>
            </a:r>
            <a:r>
              <a:rPr lang="en-US" altLang="zh-CN" sz="2000" dirty="0"/>
              <a:t>IR</a:t>
            </a:r>
            <a:endParaRPr lang="en-CN" sz="20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C60EBE-0192-1556-AF18-66B5527E08C4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282D481-B203-0BC8-D454-A68F516898F9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EFA9925-9579-51D9-B365-817E7583A597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91DEEC6-7C91-D5F9-F472-F6BA4937C2CC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A411217-2239-3A3D-352A-A914D725ECF8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60913E6D-E3D9-8A79-9C9A-6AFBDB53205C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53295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AD78ED-2853-9950-E4B1-2300A4FBE7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0AE253-3280-7218-509E-6EB4B55F4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IR</a:t>
            </a:r>
            <a:r>
              <a:rPr lang="zh-CN" altLang="en-US" sz="5400" dirty="0"/>
              <a:t> </a:t>
            </a:r>
            <a:r>
              <a:rPr lang="en-US" altLang="zh-CN" sz="5400" dirty="0" err="1"/>
              <a:t>CodeGen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20BED6-FB59-5BB9-5F70-6466A308A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1487941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Generate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near-ASM</a:t>
            </a:r>
            <a:r>
              <a:rPr lang="zh-CN" altLang="en-US" sz="3600" dirty="0"/>
              <a:t> </a:t>
            </a:r>
            <a:r>
              <a:rPr lang="en-US" altLang="zh-CN" sz="3600" dirty="0"/>
              <a:t>representation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6A3015-A0C2-3254-EFD5-6AE8F2C63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47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4D085A-8F65-D699-4B46-C42C461B7B9C}"/>
              </a:ext>
            </a:extLst>
          </p:cNvPr>
          <p:cNvSpPr txBox="1"/>
          <p:nvPr/>
        </p:nvSpPr>
        <p:spPr>
          <a:xfrm>
            <a:off x="1501764" y="2673051"/>
            <a:ext cx="833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clang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–O2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–emit-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llvm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8A4E2D7-5E92-998A-F63C-BF063B3F5190}"/>
              </a:ext>
            </a:extLst>
          </p:cNvPr>
          <p:cNvSpPr/>
          <p:nvPr/>
        </p:nvSpPr>
        <p:spPr>
          <a:xfrm>
            <a:off x="4726838" y="2606285"/>
            <a:ext cx="674914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097FA3B-6D69-1452-FFA0-F3229DD3FCF8}"/>
              </a:ext>
            </a:extLst>
          </p:cNvPr>
          <p:cNvSpPr/>
          <p:nvPr/>
        </p:nvSpPr>
        <p:spPr>
          <a:xfrm>
            <a:off x="6403238" y="2606285"/>
            <a:ext cx="674914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244895F-E3ED-90AD-1226-061834CDAEA3}"/>
              </a:ext>
            </a:extLst>
          </p:cNvPr>
          <p:cNvSpPr/>
          <p:nvPr/>
        </p:nvSpPr>
        <p:spPr>
          <a:xfrm>
            <a:off x="5474324" y="2606285"/>
            <a:ext cx="800100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73D3FA7-A939-DC3C-7496-7E6816F1CA4B}"/>
              </a:ext>
            </a:extLst>
          </p:cNvPr>
          <p:cNvSpPr/>
          <p:nvPr/>
        </p:nvSpPr>
        <p:spPr>
          <a:xfrm>
            <a:off x="7148001" y="2606285"/>
            <a:ext cx="2542721" cy="711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1F91D88-F01A-0D83-7536-D8F0E7B0015C}"/>
              </a:ext>
            </a:extLst>
          </p:cNvPr>
          <p:cNvSpPr txBox="1"/>
          <p:nvPr/>
        </p:nvSpPr>
        <p:spPr>
          <a:xfrm>
            <a:off x="3660387" y="2224543"/>
            <a:ext cx="20255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Compile</a:t>
            </a:r>
            <a:r>
              <a:rPr lang="zh-CN" altLang="en-US" sz="2000" dirty="0"/>
              <a:t> </a:t>
            </a:r>
            <a:r>
              <a:rPr lang="en-US" altLang="zh-CN" sz="2000" dirty="0"/>
              <a:t>w/o</a:t>
            </a:r>
            <a:r>
              <a:rPr lang="zh-CN" altLang="en-US" sz="2000" dirty="0"/>
              <a:t> </a:t>
            </a:r>
            <a:r>
              <a:rPr lang="en-US" altLang="zh-CN" sz="2000" dirty="0"/>
              <a:t>link</a:t>
            </a:r>
            <a:endParaRPr lang="en-CN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11D8310-2352-4DC2-B546-4FEB51F27E19}"/>
              </a:ext>
            </a:extLst>
          </p:cNvPr>
          <p:cNvSpPr txBox="1"/>
          <p:nvPr/>
        </p:nvSpPr>
        <p:spPr>
          <a:xfrm>
            <a:off x="5401752" y="3342306"/>
            <a:ext cx="11826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Optimize</a:t>
            </a:r>
            <a:endParaRPr lang="en-CN" sz="2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31EB9A-63C6-0742-44CB-41E46B533A31}"/>
              </a:ext>
            </a:extLst>
          </p:cNvPr>
          <p:cNvSpPr txBox="1"/>
          <p:nvPr/>
        </p:nvSpPr>
        <p:spPr>
          <a:xfrm>
            <a:off x="6057276" y="2244060"/>
            <a:ext cx="14050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Text</a:t>
            </a:r>
            <a:r>
              <a:rPr lang="zh-CN" altLang="en-US" sz="2000" dirty="0"/>
              <a:t> </a:t>
            </a:r>
            <a:r>
              <a:rPr lang="en-US" altLang="zh-CN" sz="2000" dirty="0"/>
              <a:t>format</a:t>
            </a:r>
            <a:endParaRPr lang="en-CN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FB6E32-F647-2FC5-F86D-12C5022FD21C}"/>
              </a:ext>
            </a:extLst>
          </p:cNvPr>
          <p:cNvSpPr txBox="1"/>
          <p:nvPr/>
        </p:nvSpPr>
        <p:spPr>
          <a:xfrm>
            <a:off x="7148001" y="3324592"/>
            <a:ext cx="20235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/>
              <a:t>Emit</a:t>
            </a:r>
            <a:r>
              <a:rPr lang="zh-CN" altLang="en-US" sz="2000" dirty="0"/>
              <a:t> </a:t>
            </a:r>
            <a:r>
              <a:rPr lang="en-US" altLang="zh-CN" sz="2000" dirty="0"/>
              <a:t>the</a:t>
            </a:r>
            <a:r>
              <a:rPr lang="zh-CN" altLang="en-US" sz="2000" dirty="0"/>
              <a:t> </a:t>
            </a:r>
            <a:r>
              <a:rPr lang="en-US" altLang="zh-CN" sz="2000" dirty="0"/>
              <a:t>LLVM</a:t>
            </a:r>
            <a:r>
              <a:rPr lang="zh-CN" altLang="en-US" sz="2000" dirty="0"/>
              <a:t> </a:t>
            </a:r>
            <a:r>
              <a:rPr lang="en-US" altLang="zh-CN" sz="2000" dirty="0"/>
              <a:t>IR</a:t>
            </a:r>
            <a:endParaRPr lang="en-CN" sz="20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F7934EBD-0E0F-2F77-B3FA-E61C93776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3846925"/>
            <a:ext cx="7772400" cy="2828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64754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381F8-BC98-6833-466B-4D1B14E89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Intermediate</a:t>
            </a:r>
            <a:r>
              <a:rPr lang="zh-CN" altLang="en-US" sz="5400" dirty="0"/>
              <a:t> </a:t>
            </a:r>
            <a:r>
              <a:rPr lang="en-US" altLang="zh-CN" sz="5400" dirty="0"/>
              <a:t>Representation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761040-D3A0-C34F-E3FB-48F3A9372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1086"/>
            <a:ext cx="2601686" cy="755651"/>
          </a:xfrm>
        </p:spPr>
        <p:txBody>
          <a:bodyPr>
            <a:normAutofit/>
          </a:bodyPr>
          <a:lstStyle/>
          <a:p>
            <a:r>
              <a:rPr lang="en-US" altLang="zh-CN" sz="3600" dirty="0" err="1"/>
              <a:t>NxM</a:t>
            </a:r>
            <a:r>
              <a:rPr lang="en-US" altLang="zh-CN" sz="3600" dirty="0"/>
              <a:t>-Effort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9632A-97C3-0F77-292B-507781C5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48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06573C5-037D-5E77-E2A6-8EE8FB314A59}"/>
              </a:ext>
            </a:extLst>
          </p:cNvPr>
          <p:cNvSpPr/>
          <p:nvPr/>
        </p:nvSpPr>
        <p:spPr>
          <a:xfrm>
            <a:off x="1705428" y="2561771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</a:t>
            </a:r>
            <a:endParaRPr lang="en-CN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BDEF775-392B-9A05-10DC-2A7B15F641D5}"/>
              </a:ext>
            </a:extLst>
          </p:cNvPr>
          <p:cNvSpPr/>
          <p:nvPr/>
        </p:nvSpPr>
        <p:spPr>
          <a:xfrm>
            <a:off x="1698171" y="3378880"/>
            <a:ext cx="1139371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C++</a:t>
            </a:r>
            <a:endParaRPr lang="en-CN" sz="3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9E45DB7-9190-BC1E-92F4-B0BFB8B3F596}"/>
              </a:ext>
            </a:extLst>
          </p:cNvPr>
          <p:cNvSpPr/>
          <p:nvPr/>
        </p:nvSpPr>
        <p:spPr>
          <a:xfrm>
            <a:off x="1698171" y="4195989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Rust</a:t>
            </a:r>
            <a:endParaRPr lang="en-CN" sz="3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CC3F1-893F-7506-545C-54243924694E}"/>
              </a:ext>
            </a:extLst>
          </p:cNvPr>
          <p:cNvSpPr/>
          <p:nvPr/>
        </p:nvSpPr>
        <p:spPr>
          <a:xfrm>
            <a:off x="1690912" y="5013098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Go</a:t>
            </a:r>
            <a:endParaRPr lang="en-CN" sz="3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7C7BE8E-6013-7C32-AF30-BF16657682CE}"/>
              </a:ext>
            </a:extLst>
          </p:cNvPr>
          <p:cNvSpPr/>
          <p:nvPr/>
        </p:nvSpPr>
        <p:spPr>
          <a:xfrm>
            <a:off x="4143827" y="2079625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X86</a:t>
            </a:r>
            <a:endParaRPr lang="en-CN" sz="32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2A022-92F4-20E0-334C-BF284D53578F}"/>
              </a:ext>
            </a:extLst>
          </p:cNvPr>
          <p:cNvSpPr/>
          <p:nvPr/>
        </p:nvSpPr>
        <p:spPr>
          <a:xfrm>
            <a:off x="4143826" y="2896734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ARM</a:t>
            </a:r>
            <a:endParaRPr lang="en-CN" sz="3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951F4C-AE7F-2FC0-4695-F209A921F6B2}"/>
              </a:ext>
            </a:extLst>
          </p:cNvPr>
          <p:cNvSpPr/>
          <p:nvPr/>
        </p:nvSpPr>
        <p:spPr>
          <a:xfrm>
            <a:off x="4063994" y="3713843"/>
            <a:ext cx="1291775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RISCV</a:t>
            </a:r>
            <a:endParaRPr lang="en-CN" sz="32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8DD06E5-8074-E005-2ABA-53C2876EDAFE}"/>
              </a:ext>
            </a:extLst>
          </p:cNvPr>
          <p:cNvSpPr/>
          <p:nvPr/>
        </p:nvSpPr>
        <p:spPr>
          <a:xfrm>
            <a:off x="4063994" y="4530951"/>
            <a:ext cx="1291775" cy="817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PowerPC</a:t>
            </a:r>
            <a:endParaRPr lang="en-CN" sz="32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4DB57DA-4FD3-1DDF-1588-3BC23A7F2686}"/>
              </a:ext>
            </a:extLst>
          </p:cNvPr>
          <p:cNvSpPr/>
          <p:nvPr/>
        </p:nvSpPr>
        <p:spPr>
          <a:xfrm>
            <a:off x="4063993" y="5480958"/>
            <a:ext cx="1291775" cy="549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Hexa</a:t>
            </a:r>
            <a:endParaRPr lang="en-CN" sz="32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870BE-AC18-81FF-6698-E7DE80768736}"/>
              </a:ext>
            </a:extLst>
          </p:cNvPr>
          <p:cNvCxnSpPr>
            <a:endCxn id="13" idx="1"/>
          </p:cNvCxnSpPr>
          <p:nvPr/>
        </p:nvCxnSpPr>
        <p:spPr>
          <a:xfrm>
            <a:off x="2837541" y="2881086"/>
            <a:ext cx="1226452" cy="28745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D22C59E-79AD-2340-0E08-E8416210AC28}"/>
              </a:ext>
            </a:extLst>
          </p:cNvPr>
          <p:cNvCxnSpPr>
            <a:cxnSpLocks/>
            <a:stCxn id="6" idx="3"/>
            <a:endCxn id="13" idx="1"/>
          </p:cNvCxnSpPr>
          <p:nvPr/>
        </p:nvCxnSpPr>
        <p:spPr>
          <a:xfrm>
            <a:off x="2837542" y="3719966"/>
            <a:ext cx="1226451" cy="20356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FC1D7DF7-CFAB-942C-5744-F0F829AE3755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>
            <a:off x="2830284" y="4537075"/>
            <a:ext cx="1233709" cy="12185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0694D93-E5AB-1C33-011E-307B0969C486}"/>
              </a:ext>
            </a:extLst>
          </p:cNvPr>
          <p:cNvCxnSpPr>
            <a:cxnSpLocks/>
            <a:stCxn id="8" idx="3"/>
            <a:endCxn id="13" idx="1"/>
          </p:cNvCxnSpPr>
          <p:nvPr/>
        </p:nvCxnSpPr>
        <p:spPr>
          <a:xfrm>
            <a:off x="2823025" y="5354184"/>
            <a:ext cx="1240968" cy="4014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0CC766-BC7E-1189-0962-BFBEAEBDE013}"/>
              </a:ext>
            </a:extLst>
          </p:cNvPr>
          <p:cNvCxnSpPr>
            <a:cxnSpLocks/>
            <a:stCxn id="5" idx="3"/>
            <a:endCxn id="9" idx="1"/>
          </p:cNvCxnSpPr>
          <p:nvPr/>
        </p:nvCxnSpPr>
        <p:spPr>
          <a:xfrm flipV="1">
            <a:off x="2837541" y="2420711"/>
            <a:ext cx="1306286" cy="48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E262F5B-AA51-A2B4-206A-317B865622A4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2837542" y="2420711"/>
            <a:ext cx="1306285" cy="1299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6255970-8459-016D-A5BF-21FAEE0B7291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 flipV="1">
            <a:off x="2830284" y="2420711"/>
            <a:ext cx="1313543" cy="211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31DAAFAB-D599-99DE-C510-B7ED22CB6E1B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2823025" y="2420711"/>
            <a:ext cx="1320802" cy="29334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B25D676A-64B6-73FB-84B1-1A4DDAB2DEB2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2837542" y="3209926"/>
            <a:ext cx="1306283" cy="5100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40F3BD-11E4-A670-A121-D75B29888D18}"/>
              </a:ext>
            </a:extLst>
          </p:cNvPr>
          <p:cNvCxnSpPr>
            <a:cxnSpLocks/>
            <a:stCxn id="7" idx="3"/>
            <a:endCxn id="10" idx="1"/>
          </p:cNvCxnSpPr>
          <p:nvPr/>
        </p:nvCxnSpPr>
        <p:spPr>
          <a:xfrm flipV="1">
            <a:off x="2830284" y="3237820"/>
            <a:ext cx="1313542" cy="1299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457A3A7-7409-B861-D55F-9A968B5AC56D}"/>
              </a:ext>
            </a:extLst>
          </p:cNvPr>
          <p:cNvCxnSpPr>
            <a:cxnSpLocks/>
            <a:stCxn id="8" idx="3"/>
            <a:endCxn id="10" idx="1"/>
          </p:cNvCxnSpPr>
          <p:nvPr/>
        </p:nvCxnSpPr>
        <p:spPr>
          <a:xfrm flipV="1">
            <a:off x="2823025" y="3237820"/>
            <a:ext cx="1320801" cy="2116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E8B9A949-AFD3-9A8C-5D3C-ED5136C7E8C5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 flipV="1">
            <a:off x="2830284" y="4054929"/>
            <a:ext cx="1233710" cy="4821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C9BA549-CFA3-E75A-394A-2197D70A55DF}"/>
              </a:ext>
            </a:extLst>
          </p:cNvPr>
          <p:cNvCxnSpPr>
            <a:cxnSpLocks/>
            <a:stCxn id="8" idx="3"/>
            <a:endCxn id="11" idx="1"/>
          </p:cNvCxnSpPr>
          <p:nvPr/>
        </p:nvCxnSpPr>
        <p:spPr>
          <a:xfrm flipV="1">
            <a:off x="2823025" y="4054929"/>
            <a:ext cx="1240969" cy="129925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8A4EFAC5-36FF-0CC1-1CB8-350DF59117C8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2837541" y="2902857"/>
            <a:ext cx="1226453" cy="11520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2E601593-4AA4-910B-4CA5-DD97E9466D93}"/>
              </a:ext>
            </a:extLst>
          </p:cNvPr>
          <p:cNvCxnSpPr>
            <a:cxnSpLocks/>
            <a:stCxn id="6" idx="3"/>
            <a:endCxn id="11" idx="1"/>
          </p:cNvCxnSpPr>
          <p:nvPr/>
        </p:nvCxnSpPr>
        <p:spPr>
          <a:xfrm>
            <a:off x="2837542" y="3719966"/>
            <a:ext cx="1226452" cy="334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3267F30-3E80-C646-BD1E-2511FB51A40F}"/>
              </a:ext>
            </a:extLst>
          </p:cNvPr>
          <p:cNvCxnSpPr>
            <a:cxnSpLocks/>
            <a:stCxn id="5" idx="3"/>
            <a:endCxn id="10" idx="1"/>
          </p:cNvCxnSpPr>
          <p:nvPr/>
        </p:nvCxnSpPr>
        <p:spPr>
          <a:xfrm>
            <a:off x="2837541" y="2902857"/>
            <a:ext cx="1306285" cy="3349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C430978-5D23-3057-CB38-1599E5B1B202}"/>
              </a:ext>
            </a:extLst>
          </p:cNvPr>
          <p:cNvCxnSpPr>
            <a:cxnSpLocks/>
            <a:stCxn id="5" idx="3"/>
            <a:endCxn id="12" idx="1"/>
          </p:cNvCxnSpPr>
          <p:nvPr/>
        </p:nvCxnSpPr>
        <p:spPr>
          <a:xfrm>
            <a:off x="2837541" y="2902857"/>
            <a:ext cx="1226453" cy="2036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0D489B44-0734-23F8-CE27-E495466D3842}"/>
              </a:ext>
            </a:extLst>
          </p:cNvPr>
          <p:cNvCxnSpPr>
            <a:cxnSpLocks/>
            <a:stCxn id="6" idx="3"/>
            <a:endCxn id="12" idx="1"/>
          </p:cNvCxnSpPr>
          <p:nvPr/>
        </p:nvCxnSpPr>
        <p:spPr>
          <a:xfrm>
            <a:off x="2837542" y="3719966"/>
            <a:ext cx="1226452" cy="12195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E59ED2E7-6228-E2E0-3685-913AB36C376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830284" y="4537075"/>
            <a:ext cx="1226459" cy="4024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8735DBB-AC8B-38F6-7D6F-BCE9547578CE}"/>
              </a:ext>
            </a:extLst>
          </p:cNvPr>
          <p:cNvCxnSpPr>
            <a:cxnSpLocks/>
            <a:stCxn id="8" idx="3"/>
            <a:endCxn id="12" idx="1"/>
          </p:cNvCxnSpPr>
          <p:nvPr/>
        </p:nvCxnSpPr>
        <p:spPr>
          <a:xfrm flipV="1">
            <a:off x="2823025" y="4939506"/>
            <a:ext cx="1240969" cy="4146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Content Placeholder 2">
            <a:extLst>
              <a:ext uri="{FF2B5EF4-FFF2-40B4-BE49-F238E27FC236}">
                <a16:creationId xmlns:a16="http://schemas.microsoft.com/office/drawing/2014/main" id="{CEF7B7C1-B8C2-630A-12FA-32139B9EE6D3}"/>
              </a:ext>
            </a:extLst>
          </p:cNvPr>
          <p:cNvSpPr txBox="1">
            <a:spLocks/>
          </p:cNvSpPr>
          <p:nvPr/>
        </p:nvSpPr>
        <p:spPr>
          <a:xfrm>
            <a:off x="5979881" y="1507331"/>
            <a:ext cx="2601686" cy="7556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3600" dirty="0"/>
              <a:t>N+M-Effort</a:t>
            </a:r>
            <a:endParaRPr lang="en-CN" sz="3600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2EFCBE18-B13C-1572-2223-71086D5E0D20}"/>
              </a:ext>
            </a:extLst>
          </p:cNvPr>
          <p:cNvSpPr/>
          <p:nvPr/>
        </p:nvSpPr>
        <p:spPr>
          <a:xfrm>
            <a:off x="6193970" y="2635363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</a:t>
            </a:r>
            <a:endParaRPr lang="en-CN" sz="3200" dirty="0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C5998C67-51F0-C8C8-BA5D-618B57E9ED7C}"/>
              </a:ext>
            </a:extLst>
          </p:cNvPr>
          <p:cNvSpPr/>
          <p:nvPr/>
        </p:nvSpPr>
        <p:spPr>
          <a:xfrm>
            <a:off x="6186713" y="3452472"/>
            <a:ext cx="1139371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C++</a:t>
            </a:r>
            <a:endParaRPr lang="en-CN" sz="32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611D363-C8F4-72BF-C48F-25E93D0B5441}"/>
              </a:ext>
            </a:extLst>
          </p:cNvPr>
          <p:cNvSpPr/>
          <p:nvPr/>
        </p:nvSpPr>
        <p:spPr>
          <a:xfrm>
            <a:off x="6186713" y="4269581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Rust</a:t>
            </a:r>
            <a:endParaRPr lang="en-CN" sz="32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8DE7F94C-056F-698C-0D75-FFFEA661B10E}"/>
              </a:ext>
            </a:extLst>
          </p:cNvPr>
          <p:cNvSpPr/>
          <p:nvPr/>
        </p:nvSpPr>
        <p:spPr>
          <a:xfrm>
            <a:off x="6179454" y="5086690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Go</a:t>
            </a:r>
            <a:endParaRPr lang="en-CN" sz="32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53BF677A-E533-EADF-C32A-5D1D15F4370D}"/>
              </a:ext>
            </a:extLst>
          </p:cNvPr>
          <p:cNvSpPr/>
          <p:nvPr/>
        </p:nvSpPr>
        <p:spPr>
          <a:xfrm>
            <a:off x="10065653" y="2220685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X86</a:t>
            </a:r>
            <a:endParaRPr lang="en-CN" sz="3200" dirty="0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B7CCDC5C-71FE-DC9F-6F18-4D30DB2E9016}"/>
              </a:ext>
            </a:extLst>
          </p:cNvPr>
          <p:cNvSpPr/>
          <p:nvPr/>
        </p:nvSpPr>
        <p:spPr>
          <a:xfrm>
            <a:off x="10065652" y="3037794"/>
            <a:ext cx="1132113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ARM</a:t>
            </a:r>
            <a:endParaRPr lang="en-CN" sz="3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0D3E301C-BF3C-8609-FB8B-65A970D42214}"/>
              </a:ext>
            </a:extLst>
          </p:cNvPr>
          <p:cNvSpPr/>
          <p:nvPr/>
        </p:nvSpPr>
        <p:spPr>
          <a:xfrm>
            <a:off x="9985820" y="3854903"/>
            <a:ext cx="1291775" cy="68217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RISCV</a:t>
            </a:r>
            <a:endParaRPr lang="en-CN" sz="3200" dirty="0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B49E35AD-E6D0-A665-14AF-D5201928D60F}"/>
              </a:ext>
            </a:extLst>
          </p:cNvPr>
          <p:cNvSpPr/>
          <p:nvPr/>
        </p:nvSpPr>
        <p:spPr>
          <a:xfrm>
            <a:off x="9985820" y="4672011"/>
            <a:ext cx="1291775" cy="817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PowerPC</a:t>
            </a:r>
            <a:endParaRPr lang="en-CN" sz="3200" dirty="0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46E5F4E5-B2C2-C0FE-70D3-D56AE3FB1250}"/>
              </a:ext>
            </a:extLst>
          </p:cNvPr>
          <p:cNvSpPr/>
          <p:nvPr/>
        </p:nvSpPr>
        <p:spPr>
          <a:xfrm>
            <a:off x="9985819" y="5622018"/>
            <a:ext cx="1291775" cy="5492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 err="1"/>
              <a:t>Hexa</a:t>
            </a:r>
            <a:endParaRPr lang="en-CN" sz="3200" dirty="0"/>
          </a:p>
        </p:txBody>
      </p:sp>
      <p:sp>
        <p:nvSpPr>
          <p:cNvPr id="123" name="Rectangle 122">
            <a:extLst>
              <a:ext uri="{FF2B5EF4-FFF2-40B4-BE49-F238E27FC236}">
                <a16:creationId xmlns:a16="http://schemas.microsoft.com/office/drawing/2014/main" id="{DA97ACC5-070A-FC8F-B4BF-97E3AEEC82D7}"/>
              </a:ext>
            </a:extLst>
          </p:cNvPr>
          <p:cNvSpPr/>
          <p:nvPr/>
        </p:nvSpPr>
        <p:spPr>
          <a:xfrm>
            <a:off x="8113486" y="3854903"/>
            <a:ext cx="965200" cy="67604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200" dirty="0"/>
              <a:t>IR</a:t>
            </a:r>
            <a:endParaRPr lang="en-CN" sz="3200" dirty="0"/>
          </a:p>
        </p:txBody>
      </p: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51F8FCFE-A7D7-E357-DDEE-F995B52F2C19}"/>
              </a:ext>
            </a:extLst>
          </p:cNvPr>
          <p:cNvCxnSpPr>
            <a:cxnSpLocks/>
            <a:stCxn id="77" idx="3"/>
            <a:endCxn id="123" idx="1"/>
          </p:cNvCxnSpPr>
          <p:nvPr/>
        </p:nvCxnSpPr>
        <p:spPr>
          <a:xfrm>
            <a:off x="7326083" y="2976449"/>
            <a:ext cx="787403" cy="12164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F41698B3-C500-B8D3-B26F-518C08DBC208}"/>
              </a:ext>
            </a:extLst>
          </p:cNvPr>
          <p:cNvCxnSpPr>
            <a:cxnSpLocks/>
            <a:stCxn id="78" idx="3"/>
            <a:endCxn id="123" idx="1"/>
          </p:cNvCxnSpPr>
          <p:nvPr/>
        </p:nvCxnSpPr>
        <p:spPr>
          <a:xfrm>
            <a:off x="7326084" y="3793558"/>
            <a:ext cx="787402" cy="39936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0052CCB8-CFC9-3790-0B1F-1AEC59FE00CE}"/>
              </a:ext>
            </a:extLst>
          </p:cNvPr>
          <p:cNvCxnSpPr>
            <a:cxnSpLocks/>
            <a:stCxn id="79" idx="3"/>
            <a:endCxn id="123" idx="1"/>
          </p:cNvCxnSpPr>
          <p:nvPr/>
        </p:nvCxnSpPr>
        <p:spPr>
          <a:xfrm flipV="1">
            <a:off x="7318826" y="4192927"/>
            <a:ext cx="794660" cy="41774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61B0FA20-EC8F-E109-2573-AC1C89868B6C}"/>
              </a:ext>
            </a:extLst>
          </p:cNvPr>
          <p:cNvCxnSpPr>
            <a:cxnSpLocks/>
            <a:stCxn id="80" idx="3"/>
            <a:endCxn id="123" idx="1"/>
          </p:cNvCxnSpPr>
          <p:nvPr/>
        </p:nvCxnSpPr>
        <p:spPr>
          <a:xfrm flipV="1">
            <a:off x="7311567" y="4192927"/>
            <a:ext cx="801919" cy="12348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FCEABF1E-0827-2D69-96F7-E9C50DB2A187}"/>
              </a:ext>
            </a:extLst>
          </p:cNvPr>
          <p:cNvCxnSpPr>
            <a:cxnSpLocks/>
            <a:stCxn id="123" idx="3"/>
            <a:endCxn id="81" idx="1"/>
          </p:cNvCxnSpPr>
          <p:nvPr/>
        </p:nvCxnSpPr>
        <p:spPr>
          <a:xfrm flipV="1">
            <a:off x="9078686" y="2561771"/>
            <a:ext cx="986967" cy="163115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DA841A37-F95F-CF1E-5334-8078047E3E20}"/>
              </a:ext>
            </a:extLst>
          </p:cNvPr>
          <p:cNvCxnSpPr>
            <a:cxnSpLocks/>
            <a:stCxn id="123" idx="3"/>
            <a:endCxn id="82" idx="1"/>
          </p:cNvCxnSpPr>
          <p:nvPr/>
        </p:nvCxnSpPr>
        <p:spPr>
          <a:xfrm flipV="1">
            <a:off x="9078686" y="3378880"/>
            <a:ext cx="986966" cy="8140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DE2E76C8-0EC7-3B25-5A9B-8CD70AB219A0}"/>
              </a:ext>
            </a:extLst>
          </p:cNvPr>
          <p:cNvCxnSpPr>
            <a:cxnSpLocks/>
            <a:stCxn id="123" idx="3"/>
            <a:endCxn id="83" idx="1"/>
          </p:cNvCxnSpPr>
          <p:nvPr/>
        </p:nvCxnSpPr>
        <p:spPr>
          <a:xfrm>
            <a:off x="9078686" y="4192927"/>
            <a:ext cx="907134" cy="306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B6579F7C-BF1D-CCC4-C7DF-4319603F890D}"/>
              </a:ext>
            </a:extLst>
          </p:cNvPr>
          <p:cNvCxnSpPr>
            <a:cxnSpLocks/>
            <a:stCxn id="123" idx="3"/>
            <a:endCxn id="84" idx="1"/>
          </p:cNvCxnSpPr>
          <p:nvPr/>
        </p:nvCxnSpPr>
        <p:spPr>
          <a:xfrm>
            <a:off x="9078686" y="4192927"/>
            <a:ext cx="907134" cy="8876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A2BE3967-9A10-4C65-2F65-1D4AFD1EE7A6}"/>
              </a:ext>
            </a:extLst>
          </p:cNvPr>
          <p:cNvCxnSpPr>
            <a:cxnSpLocks/>
            <a:stCxn id="123" idx="3"/>
            <a:endCxn id="85" idx="1"/>
          </p:cNvCxnSpPr>
          <p:nvPr/>
        </p:nvCxnSpPr>
        <p:spPr>
          <a:xfrm>
            <a:off x="9078686" y="4192927"/>
            <a:ext cx="907133" cy="1703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7126057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98EA3-37D5-AD00-7E5B-4A379765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7689" y="31009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Intermediate</a:t>
            </a:r>
            <a:r>
              <a:rPr lang="zh-CN" altLang="en-US" sz="5400" dirty="0"/>
              <a:t> </a:t>
            </a:r>
            <a:r>
              <a:rPr lang="en-US" altLang="zh-CN" sz="5400" dirty="0"/>
              <a:t>Representation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81922-CE7D-C681-A342-4AB90497A7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89" y="1690688"/>
            <a:ext cx="9503004" cy="208003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Something</a:t>
            </a:r>
            <a:r>
              <a:rPr lang="zh-CN" altLang="en-US" sz="3200" dirty="0"/>
              <a:t> </a:t>
            </a:r>
            <a:r>
              <a:rPr lang="en-US" altLang="zh-CN" sz="3200" dirty="0"/>
              <a:t>nearer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assembly,</a:t>
            </a:r>
            <a:r>
              <a:rPr lang="zh-CN" altLang="en-US" sz="3200" dirty="0"/>
              <a:t> </a:t>
            </a:r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an</a:t>
            </a:r>
            <a:r>
              <a:rPr lang="zh-CN" altLang="en-US" sz="3200" dirty="0"/>
              <a:t> </a:t>
            </a:r>
            <a:r>
              <a:rPr lang="en-US" altLang="zh-CN" sz="3200" dirty="0"/>
              <a:t>assembly</a:t>
            </a:r>
          </a:p>
          <a:p>
            <a:pPr lvl="1"/>
            <a:r>
              <a:rPr lang="en-US" altLang="zh-CN" sz="2800" dirty="0"/>
              <a:t>3-address</a:t>
            </a:r>
            <a:r>
              <a:rPr lang="zh-CN" altLang="en-US" sz="2800" dirty="0"/>
              <a:t> </a:t>
            </a:r>
            <a:r>
              <a:rPr lang="en-US" altLang="zh-CN" sz="2800" dirty="0"/>
              <a:t>instruction</a:t>
            </a:r>
          </a:p>
          <a:p>
            <a:pPr lvl="1"/>
            <a:r>
              <a:rPr lang="en-US" altLang="zh-CN" sz="2800" dirty="0"/>
              <a:t>Branches</a:t>
            </a:r>
          </a:p>
          <a:p>
            <a:r>
              <a:rPr lang="en-US" altLang="zh-CN" sz="3200" dirty="0"/>
              <a:t>Wait?</a:t>
            </a:r>
            <a:r>
              <a:rPr lang="zh-CN" altLang="en-US" sz="3200" dirty="0"/>
              <a:t> </a:t>
            </a:r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PHI?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D3CFAF-0F66-5446-931C-9F72C30BB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49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2F83D03-C2CA-AFC5-A70C-B547743FD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7689" y="4260502"/>
            <a:ext cx="4287689" cy="181361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23B61B4-04EC-40AF-EDAD-1319A5024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4575" y="2593817"/>
            <a:ext cx="6349736" cy="3708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131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EB2F-84A8-16FB-3C68-9CABEB94F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073"/>
            <a:ext cx="7975600" cy="1716441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Programming</a:t>
            </a:r>
            <a:r>
              <a:rPr lang="zh-CN" altLang="en-US" sz="5400" dirty="0"/>
              <a:t> </a:t>
            </a:r>
            <a:r>
              <a:rPr lang="en-US" altLang="zh-CN" sz="5400" dirty="0"/>
              <a:t>Language:</a:t>
            </a:r>
            <a:r>
              <a:rPr lang="zh-CN" altLang="en-US" sz="5400" dirty="0"/>
              <a:t> </a:t>
            </a:r>
            <a:r>
              <a:rPr lang="en-US" altLang="zh-CN" sz="5400" dirty="0"/>
              <a:t>Programmability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D5CA68-8782-91CE-DF86-2E93EB676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333"/>
            <a:ext cx="10515600" cy="397562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General-purpose</a:t>
            </a:r>
          </a:p>
          <a:p>
            <a:pPr lvl="1"/>
            <a:r>
              <a:rPr lang="en-US" altLang="zh-CN" sz="3200" dirty="0"/>
              <a:t>E.g.</a:t>
            </a:r>
            <a:r>
              <a:rPr lang="zh-CN" altLang="en-US" sz="3200" dirty="0"/>
              <a:t> </a:t>
            </a:r>
            <a:r>
              <a:rPr lang="en-US" altLang="zh-CN" sz="3200" dirty="0"/>
              <a:t>Java/Python/C/C++/Rust</a:t>
            </a:r>
          </a:p>
          <a:p>
            <a:pPr lvl="1"/>
            <a:r>
              <a:rPr lang="en-US" altLang="zh-CN" sz="3200" dirty="0"/>
              <a:t>Theoretically,</a:t>
            </a:r>
            <a:r>
              <a:rPr lang="zh-CN" altLang="en-US" sz="3200" dirty="0"/>
              <a:t> </a:t>
            </a:r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anything</a:t>
            </a:r>
            <a:r>
              <a:rPr lang="zh-CN" altLang="en-US" sz="3200" dirty="0"/>
              <a:t> </a:t>
            </a:r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want</a:t>
            </a:r>
          </a:p>
          <a:p>
            <a:r>
              <a:rPr lang="en-US" altLang="zh-CN" sz="3600" dirty="0"/>
              <a:t>Domain-specific</a:t>
            </a:r>
          </a:p>
          <a:p>
            <a:pPr lvl="1"/>
            <a:r>
              <a:rPr lang="en-US" altLang="zh-CN" sz="3200" dirty="0"/>
              <a:t>E.g.</a:t>
            </a:r>
            <a:r>
              <a:rPr lang="zh-CN" altLang="en-US" sz="3200" dirty="0"/>
              <a:t> </a:t>
            </a:r>
            <a:r>
              <a:rPr lang="en-US" altLang="zh-CN" sz="3200" dirty="0"/>
              <a:t>HTML/Markdown/</a:t>
            </a:r>
            <a:r>
              <a:rPr lang="en-US" altLang="zh-CN" sz="3200" dirty="0" err="1"/>
              <a:t>PyTorch</a:t>
            </a:r>
            <a:r>
              <a:rPr lang="en-US" altLang="zh-CN" sz="3200" dirty="0"/>
              <a:t>/TensorFlow</a:t>
            </a:r>
          </a:p>
          <a:p>
            <a:pPr lvl="1"/>
            <a:r>
              <a:rPr lang="en-US" altLang="zh-CN" sz="3200" dirty="0"/>
              <a:t>For</a:t>
            </a:r>
            <a:r>
              <a:rPr lang="zh-CN" altLang="en-US" sz="3200" dirty="0"/>
              <a:t> </a:t>
            </a:r>
            <a:r>
              <a:rPr lang="en-US" altLang="zh-CN" sz="3200" dirty="0"/>
              <a:t>only</a:t>
            </a:r>
            <a:r>
              <a:rPr lang="zh-CN" altLang="en-US" sz="3200" dirty="0"/>
              <a:t> </a:t>
            </a:r>
            <a:r>
              <a:rPr lang="en-US" altLang="zh-CN" sz="3200" dirty="0"/>
              <a:t>specific</a:t>
            </a:r>
            <a:r>
              <a:rPr lang="zh-CN" altLang="en-US" sz="3200" dirty="0"/>
              <a:t> </a:t>
            </a:r>
            <a:r>
              <a:rPr lang="en-US" altLang="zh-CN" sz="3200" dirty="0"/>
              <a:t>tasks,</a:t>
            </a:r>
            <a:r>
              <a:rPr lang="zh-CN" altLang="en-US" sz="3200" dirty="0"/>
              <a:t> </a:t>
            </a:r>
            <a:r>
              <a:rPr lang="en-US" altLang="zh-CN" sz="3200" dirty="0"/>
              <a:t>but</a:t>
            </a:r>
            <a:r>
              <a:rPr lang="zh-CN" altLang="en-US" sz="3200" dirty="0"/>
              <a:t> </a:t>
            </a:r>
            <a:r>
              <a:rPr lang="en-US" altLang="zh-CN" sz="3200" dirty="0"/>
              <a:t>easier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write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B4AD30-4780-700A-BAC8-E13A7AAC3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09944838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DEA7A-48B2-FEEB-6E9A-4E37ECD2D5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34716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Machine-independent</a:t>
            </a:r>
            <a:r>
              <a:rPr lang="zh-CN" altLang="en-US" sz="5400" dirty="0"/>
              <a:t> </a:t>
            </a:r>
            <a:r>
              <a:rPr lang="en-US" altLang="zh-CN" sz="5400" dirty="0"/>
              <a:t>Optimizations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DA5B77-1058-1585-6A1F-49912B0950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2332" y="3899660"/>
            <a:ext cx="9822730" cy="1459088"/>
          </a:xfrm>
        </p:spPr>
        <p:txBody>
          <a:bodyPr>
            <a:normAutofit/>
          </a:bodyPr>
          <a:lstStyle/>
          <a:p>
            <a:r>
              <a:rPr lang="en-US" altLang="zh-CN" dirty="0"/>
              <a:t>CSE:</a:t>
            </a:r>
            <a:r>
              <a:rPr lang="zh-CN" altLang="en-US" dirty="0"/>
              <a:t> </a:t>
            </a:r>
            <a:r>
              <a:rPr lang="en-US" altLang="zh-CN" dirty="0"/>
              <a:t>%3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%4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same,</a:t>
            </a:r>
            <a:r>
              <a:rPr lang="zh-CN" altLang="en-US" dirty="0"/>
              <a:t> </a:t>
            </a:r>
            <a:r>
              <a:rPr lang="en-US" altLang="zh-CN" dirty="0"/>
              <a:t>so</a:t>
            </a:r>
            <a:r>
              <a:rPr lang="zh-CN" altLang="en-US" dirty="0"/>
              <a:t> </a:t>
            </a:r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only</a:t>
            </a:r>
            <a:r>
              <a:rPr lang="zh-CN" altLang="en-US" dirty="0"/>
              <a:t> </a:t>
            </a:r>
            <a:r>
              <a:rPr lang="en-US" altLang="zh-CN" dirty="0"/>
              <a:t>compute</a:t>
            </a:r>
            <a:r>
              <a:rPr lang="zh-CN" altLang="en-US" dirty="0"/>
              <a:t> </a:t>
            </a:r>
            <a:r>
              <a:rPr lang="en-US" altLang="zh-CN" dirty="0"/>
              <a:t>it</a:t>
            </a:r>
            <a:r>
              <a:rPr lang="zh-CN" altLang="en-US" dirty="0"/>
              <a:t> </a:t>
            </a:r>
            <a:r>
              <a:rPr lang="en-US" altLang="zh-CN" dirty="0"/>
              <a:t>once!</a:t>
            </a:r>
          </a:p>
          <a:p>
            <a:r>
              <a:rPr lang="en-US" altLang="zh-CN" dirty="0"/>
              <a:t>Strength</a:t>
            </a:r>
            <a:r>
              <a:rPr lang="zh-CN" altLang="en-US" dirty="0"/>
              <a:t> </a:t>
            </a:r>
            <a:r>
              <a:rPr lang="en-US" altLang="zh-CN" dirty="0"/>
              <a:t>Reduction: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+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done</a:t>
            </a:r>
            <a:r>
              <a:rPr lang="zh-CN" altLang="en-US" dirty="0"/>
              <a:t> </a:t>
            </a:r>
            <a:r>
              <a:rPr lang="en-US" altLang="zh-CN" dirty="0"/>
              <a:t>by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* </a:t>
            </a:r>
            <a:r>
              <a:rPr lang="en-US" altLang="zh-CN" dirty="0"/>
              <a:t>2,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simpler</a:t>
            </a:r>
            <a:r>
              <a:rPr lang="zh-CN" altLang="en-US" dirty="0"/>
              <a:t> </a:t>
            </a:r>
            <a:r>
              <a:rPr lang="en-US" altLang="zh-CN" dirty="0"/>
              <a:t>as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&lt;&lt;</a:t>
            </a:r>
            <a:r>
              <a:rPr lang="zh-CN" altLang="en-US" dirty="0"/>
              <a:t> </a:t>
            </a:r>
            <a:r>
              <a:rPr lang="en-US" altLang="zh-CN" dirty="0"/>
              <a:t>1</a:t>
            </a:r>
            <a:endParaRPr lang="en-C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B4A47-AFB8-33DA-A47C-1FFE5EF0A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FE2A5-B44C-6371-48F8-D79C4817882D}"/>
              </a:ext>
            </a:extLst>
          </p:cNvPr>
          <p:cNvSpPr txBox="1"/>
          <p:nvPr/>
        </p:nvSpPr>
        <p:spPr>
          <a:xfrm>
            <a:off x="1267098" y="1942678"/>
            <a:ext cx="2396810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%4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A48858-0138-D2DF-4427-B2792B99AB0D}"/>
              </a:ext>
            </a:extLst>
          </p:cNvPr>
          <p:cNvSpPr txBox="1"/>
          <p:nvPr/>
        </p:nvSpPr>
        <p:spPr>
          <a:xfrm>
            <a:off x="4564146" y="2127343"/>
            <a:ext cx="23968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</a:p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%4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C9A4104-6F20-5D2C-17C0-DBB07D497719}"/>
              </a:ext>
            </a:extLst>
          </p:cNvPr>
          <p:cNvSpPr txBox="1"/>
          <p:nvPr/>
        </p:nvSpPr>
        <p:spPr>
          <a:xfrm>
            <a:off x="7861194" y="2127343"/>
            <a:ext cx="2396810" cy="83099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</a:p>
          <a:p>
            <a:r>
              <a:rPr lang="en-US" altLang="zh-CN" sz="2400">
                <a:latin typeface="Courier New" panose="02070309020205020404" pitchFamily="49" charset="0"/>
                <a:cs typeface="Courier New" panose="02070309020205020404" pitchFamily="49" charset="0"/>
              </a:rPr>
              <a:t>%4</a:t>
            </a:r>
            <a:r>
              <a:rPr lang="zh-CN" altLang="en-US" sz="240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DD3460F-F466-BFBF-03E3-72AACCC8F598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928FD76-CD43-E307-DF84-56B0DE03D9D1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FCF944-9687-9D73-3894-96A9555E4636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EBF8B0-39E2-EB86-E610-9B29DDBD4278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72B53F-B56B-AECB-CD8E-42AA9A3C7D38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1DE1F20-1702-341A-D4A4-AFE3B5BC3787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80B6DCD-D96A-524B-B67B-8C14DAF35A97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ight Arrow 14">
            <a:extLst>
              <a:ext uri="{FF2B5EF4-FFF2-40B4-BE49-F238E27FC236}">
                <a16:creationId xmlns:a16="http://schemas.microsoft.com/office/drawing/2014/main" id="{B08F7DDC-74BB-80B9-4038-23F244005AD4}"/>
              </a:ext>
            </a:extLst>
          </p:cNvPr>
          <p:cNvSpPr/>
          <p:nvPr/>
        </p:nvSpPr>
        <p:spPr>
          <a:xfrm>
            <a:off x="3821620" y="2331174"/>
            <a:ext cx="584813" cy="42333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6" name="Right Arrow 15">
            <a:extLst>
              <a:ext uri="{FF2B5EF4-FFF2-40B4-BE49-F238E27FC236}">
                <a16:creationId xmlns:a16="http://schemas.microsoft.com/office/drawing/2014/main" id="{7466C424-81B9-ECA7-8CAA-9394B6B8D29C}"/>
              </a:ext>
            </a:extLst>
          </p:cNvPr>
          <p:cNvSpPr/>
          <p:nvPr/>
        </p:nvSpPr>
        <p:spPr>
          <a:xfrm>
            <a:off x="7138264" y="2328240"/>
            <a:ext cx="584813" cy="423334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045795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F5A4C-B062-8696-25B7-F872951BA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N" sz="5400" dirty="0"/>
              <a:t>Ana</a:t>
            </a:r>
            <a:r>
              <a:rPr lang="en-US" altLang="zh-CN" sz="5400" dirty="0" err="1"/>
              <a:t>lyze</a:t>
            </a:r>
            <a:r>
              <a:rPr lang="zh-CN" altLang="en-US" sz="5400" dirty="0"/>
              <a:t> </a:t>
            </a:r>
            <a:r>
              <a:rPr lang="en-US" altLang="zh-CN" sz="5400" dirty="0"/>
              <a:t>first!</a:t>
            </a:r>
            <a:r>
              <a:rPr lang="zh-CN" altLang="en-US" sz="5400" dirty="0"/>
              <a:t> </a:t>
            </a:r>
            <a:r>
              <a:rPr lang="en-US" altLang="zh-CN" sz="5400" dirty="0"/>
              <a:t>Modify</a:t>
            </a:r>
            <a:r>
              <a:rPr lang="zh-CN" altLang="en-US" sz="5400" dirty="0"/>
              <a:t> </a:t>
            </a:r>
            <a:r>
              <a:rPr lang="en-US" altLang="zh-CN" sz="5400" dirty="0"/>
              <a:t>later.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436139-857E-11F1-B70D-B0DDB0F35B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0891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can</a:t>
            </a:r>
            <a:r>
              <a:rPr lang="zh-CN" altLang="en-US" sz="3600" dirty="0"/>
              <a:t> </a:t>
            </a:r>
            <a:r>
              <a:rPr lang="en-US" altLang="zh-CN" sz="3600" dirty="0"/>
              <a:t>easily</a:t>
            </a:r>
            <a:r>
              <a:rPr lang="zh-CN" altLang="en-US" sz="3600" dirty="0"/>
              <a:t> </a:t>
            </a:r>
            <a:r>
              <a:rPr lang="en-US" altLang="zh-CN" sz="3600" dirty="0"/>
              <a:t>make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mistake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C++</a:t>
            </a:r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endParaRPr lang="en-US" sz="3600" dirty="0"/>
          </a:p>
          <a:p>
            <a:r>
              <a:rPr lang="en-US" altLang="zh-CN" sz="3600" dirty="0"/>
              <a:t>Why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it</a:t>
            </a:r>
            <a:r>
              <a:rPr lang="zh-CN" altLang="en-US" sz="3600" dirty="0"/>
              <a:t> </a:t>
            </a:r>
            <a:r>
              <a:rPr lang="en-US" altLang="zh-CN" sz="3600" dirty="0"/>
              <a:t>wrong?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35E7AC-8479-52A6-28D4-8F554326B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51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9792D-3C5C-CCBC-1791-70E9B622294D}"/>
              </a:ext>
            </a:extLst>
          </p:cNvPr>
          <p:cNvSpPr txBox="1"/>
          <p:nvPr/>
        </p:nvSpPr>
        <p:spPr>
          <a:xfrm>
            <a:off x="838200" y="2570923"/>
            <a:ext cx="10280378" cy="26776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vector</a:t>
            </a:r>
          </a:p>
          <a:p>
            <a:endParaRPr lang="en-US" altLang="zh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auto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iter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a.begin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a.end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a.erase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a.push_back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something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/);</a:t>
            </a:r>
            <a:b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99352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40D21C-2B61-2BA4-56B1-930DFEC33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Analyze</a:t>
            </a:r>
            <a:r>
              <a:rPr lang="zh-CN" altLang="en-US" sz="5400" dirty="0"/>
              <a:t> </a:t>
            </a:r>
            <a:r>
              <a:rPr lang="en-US" altLang="zh-CN" sz="5400" dirty="0"/>
              <a:t>first!</a:t>
            </a:r>
            <a:r>
              <a:rPr lang="zh-CN" altLang="en-US" sz="5400" dirty="0"/>
              <a:t> </a:t>
            </a:r>
            <a:r>
              <a:rPr lang="en-US" altLang="zh-CN" sz="5400" dirty="0"/>
              <a:t>Modify</a:t>
            </a:r>
            <a:r>
              <a:rPr lang="zh-CN" altLang="en-US" sz="5400" dirty="0"/>
              <a:t> </a:t>
            </a:r>
            <a:r>
              <a:rPr lang="en-US" altLang="zh-CN" sz="5400" dirty="0"/>
              <a:t>later!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4FF663-5A88-2F88-034E-2FB123BAD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879494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  <a:r>
              <a:rPr lang="zh-CN" altLang="en-US" sz="3600" dirty="0"/>
              <a:t> </a:t>
            </a:r>
            <a:r>
              <a:rPr lang="en-US" altLang="zh-CN" sz="3600" dirty="0"/>
              <a:t>level,</a:t>
            </a:r>
            <a:r>
              <a:rPr lang="zh-CN" altLang="en-US" sz="3600" dirty="0"/>
              <a:t> </a:t>
            </a:r>
            <a:r>
              <a:rPr lang="en-US" altLang="zh-CN" sz="3600" dirty="0"/>
              <a:t>Rust</a:t>
            </a:r>
            <a:r>
              <a:rPr lang="zh-CN" altLang="en-US" sz="3600" dirty="0"/>
              <a:t> </a:t>
            </a:r>
            <a:r>
              <a:rPr lang="en-US" altLang="zh-CN" sz="3600" dirty="0"/>
              <a:t>ensures</a:t>
            </a:r>
            <a:r>
              <a:rPr lang="zh-CN" altLang="en-US" sz="3600" dirty="0"/>
              <a:t> </a:t>
            </a:r>
            <a:r>
              <a:rPr lang="en-US" altLang="zh-CN" sz="3600" dirty="0"/>
              <a:t>you</a:t>
            </a:r>
            <a:r>
              <a:rPr lang="zh-CN" altLang="en-US" sz="3600" dirty="0"/>
              <a:t> </a:t>
            </a:r>
            <a:r>
              <a:rPr lang="en-US" altLang="zh-CN" sz="3600" dirty="0"/>
              <a:t>should</a:t>
            </a:r>
            <a:r>
              <a:rPr lang="zh-CN" altLang="en-US" sz="3600" dirty="0"/>
              <a:t> </a:t>
            </a:r>
            <a:r>
              <a:rPr lang="en-US" altLang="zh-CN" sz="3600" dirty="0"/>
              <a:t>do</a:t>
            </a:r>
            <a:r>
              <a:rPr lang="zh-CN" altLang="en-US" sz="3600" dirty="0"/>
              <a:t> </a:t>
            </a:r>
            <a:r>
              <a:rPr lang="en-US" altLang="zh-CN" sz="3600" dirty="0"/>
              <a:t>this!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3EA69C-A98A-6A67-482B-ED1131117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52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36CE31-A8C6-B65C-4171-B5F617338A7B}"/>
              </a:ext>
            </a:extLst>
          </p:cNvPr>
          <p:cNvSpPr txBox="1"/>
          <p:nvPr/>
        </p:nvSpPr>
        <p:spPr>
          <a:xfrm>
            <a:off x="2001079" y="2613838"/>
            <a:ext cx="7917552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Rust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is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Vec&lt;_&gt;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let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mut</a:t>
            </a:r>
            <a:r>
              <a:rPr lang="zh-CN" alt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Option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usize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None;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a.iter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().enumerate()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Some(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  <a:b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r>
              <a:rPr lang="en-US" altLang="zh-CN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Some(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zh-CN" sz="2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a.remove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0197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357F-1345-CCD7-7001-58FB9EDE0B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0397"/>
            <a:ext cx="7246070" cy="1525173"/>
          </a:xfrm>
        </p:spPr>
        <p:txBody>
          <a:bodyPr>
            <a:noAutofit/>
          </a:bodyPr>
          <a:lstStyle/>
          <a:p>
            <a:r>
              <a:rPr lang="en-US" altLang="zh-CN" sz="5400" dirty="0"/>
              <a:t>Machine-independent</a:t>
            </a:r>
            <a:r>
              <a:rPr lang="zh-CN" altLang="en-US" sz="5400" dirty="0"/>
              <a:t> </a:t>
            </a:r>
            <a:r>
              <a:rPr lang="en-US" altLang="zh-CN" sz="5400" dirty="0"/>
              <a:t>Optimizations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9D026-EFCA-7BC8-115D-10CB24FD1C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81287"/>
            <a:ext cx="10515600" cy="389567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Hoisting</a:t>
            </a:r>
            <a:r>
              <a:rPr lang="zh-CN" altLang="en-US" sz="3600" dirty="0"/>
              <a:t> </a:t>
            </a:r>
            <a:r>
              <a:rPr lang="en-US" altLang="zh-CN" sz="3600" dirty="0"/>
              <a:t>loop</a:t>
            </a:r>
            <a:r>
              <a:rPr lang="zh-CN" altLang="en-US" sz="3600" dirty="0"/>
              <a:t> </a:t>
            </a:r>
            <a:r>
              <a:rPr lang="en-US" altLang="zh-CN" sz="3600" dirty="0"/>
              <a:t>invariant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23066-240D-EA8E-2DD6-FCCE1080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53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0C7212-C876-190D-9F1C-6D85225F24B9}"/>
              </a:ext>
            </a:extLst>
          </p:cNvPr>
          <p:cNvSpPr txBox="1"/>
          <p:nvPr/>
        </p:nvSpPr>
        <p:spPr>
          <a:xfrm>
            <a:off x="1540475" y="3613666"/>
            <a:ext cx="3502882" cy="120032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0..n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0..n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][j]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A56E59-CFDC-ACBF-E89C-09DC37DB1ABE}"/>
              </a:ext>
            </a:extLst>
          </p:cNvPr>
          <p:cNvSpPr txBox="1"/>
          <p:nvPr/>
        </p:nvSpPr>
        <p:spPr>
          <a:xfrm>
            <a:off x="5689840" y="3429000"/>
            <a:ext cx="4977645" cy="15696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0..n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%invar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compute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a[</a:t>
            </a:r>
            <a:r>
              <a:rPr lang="en-US" altLang="zh-CN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j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0..n</a:t>
            </a:r>
          </a:p>
          <a:p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use</a:t>
            </a:r>
            <a:r>
              <a:rPr lang="zh-CN" alt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%invar[j]</a:t>
            </a:r>
          </a:p>
        </p:txBody>
      </p:sp>
    </p:spTree>
    <p:extLst>
      <p:ext uri="{BB962C8B-B14F-4D97-AF65-F5344CB8AC3E}">
        <p14:creationId xmlns:p14="http://schemas.microsoft.com/office/powerpoint/2010/main" val="816170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88EFF-54E8-9FB1-51E0-B74BFF5C4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Backend:</a:t>
            </a:r>
            <a:r>
              <a:rPr lang="zh-CN" altLang="en-US" sz="5400" dirty="0"/>
              <a:t> </a:t>
            </a:r>
            <a:r>
              <a:rPr lang="en-US" altLang="zh-CN" sz="5400" dirty="0"/>
              <a:t>Target</a:t>
            </a:r>
            <a:r>
              <a:rPr lang="zh-CN" altLang="en-US" sz="5400" dirty="0"/>
              <a:t> </a:t>
            </a:r>
            <a:r>
              <a:rPr lang="en-US" altLang="zh-CN" sz="5400" dirty="0"/>
              <a:t>to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specific</a:t>
            </a:r>
            <a:r>
              <a:rPr lang="zh-CN" altLang="en-US" sz="5400" dirty="0"/>
              <a:t> </a:t>
            </a:r>
            <a:r>
              <a:rPr lang="en-US" altLang="zh-CN" sz="5400" dirty="0"/>
              <a:t>ISA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5E68F-D7CB-FE1E-9109-B6D041835B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6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Code</a:t>
            </a:r>
            <a:r>
              <a:rPr lang="zh-CN" altLang="en-US" sz="3600" dirty="0"/>
              <a:t> </a:t>
            </a:r>
            <a:r>
              <a:rPr lang="en-US" altLang="zh-CN" sz="3600" dirty="0"/>
              <a:t>Selection</a:t>
            </a:r>
          </a:p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CAA178-5D41-2968-A45F-9EE494294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54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804D86-7D0A-E9AE-E769-FF43F4D0222F}"/>
              </a:ext>
            </a:extLst>
          </p:cNvPr>
          <p:cNvSpPr txBox="1"/>
          <p:nvPr/>
        </p:nvSpPr>
        <p:spPr>
          <a:xfrm>
            <a:off x="1291472" y="2320891"/>
            <a:ext cx="319189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%3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</a:p>
          <a:p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add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a3,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041B6B-B15B-7A1E-DFCC-3BBC990136E4}"/>
              </a:ext>
            </a:extLst>
          </p:cNvPr>
          <p:cNvSpPr txBox="1"/>
          <p:nvPr/>
        </p:nvSpPr>
        <p:spPr>
          <a:xfrm>
            <a:off x="4854805" y="2469822"/>
            <a:ext cx="42886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OK.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simple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expected.</a:t>
            </a:r>
            <a:endParaRPr lang="en-CN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E400D25-7B54-CC5C-E001-5C863D58E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722" y="3802696"/>
            <a:ext cx="10668731" cy="2032845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5E87CE83-AA8A-60E6-9769-DDCB4E934B4B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C3CDAB7-CAB9-5F1B-D329-A8B9B2AAB315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36188AB-EEA7-A37F-B5B3-52D8A8EE5365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A1E73F-ACE8-F5A2-1398-DB604ED21E19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EAA9601-45BA-A779-6B85-7BF3EEBCFB59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2F371A1-DC9B-4CB5-3A55-77585B6FC590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AFEA9D9-67C3-C62E-C1C8-C0C69BFE0415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BB68BCE-C562-2D96-3759-91BDA5FE6444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01CC320-2958-0BF6-7F7F-1DF4D85FBFF4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81680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EFADF2-16E1-FCE9-AAE6-A06D4B244C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04A4-BC74-906B-6241-5C3537DF7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Code Selection 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C4ECF-500B-25F9-115E-17A900D76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3967"/>
            <a:ext cx="10515600" cy="4351338"/>
          </a:xfrm>
        </p:spPr>
        <p:txBody>
          <a:bodyPr>
            <a:normAutofit/>
          </a:bodyPr>
          <a:lstStyle/>
          <a:p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EEB9C-D71B-DAD1-A7D6-18ACFF608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55</a:t>
            </a:fld>
            <a:endParaRPr lang="en-C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C0B516-D17F-F74A-5C81-84CAB9B6EBB9}"/>
              </a:ext>
            </a:extLst>
          </p:cNvPr>
          <p:cNvSpPr txBox="1"/>
          <p:nvPr/>
        </p:nvSpPr>
        <p:spPr>
          <a:xfrm>
            <a:off x="1291471" y="1737749"/>
            <a:ext cx="3191899" cy="95410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61BD489-B61F-7365-77D9-79E5E54B8674}"/>
              </a:ext>
            </a:extLst>
          </p:cNvPr>
          <p:cNvSpPr txBox="1"/>
          <p:nvPr/>
        </p:nvSpPr>
        <p:spPr>
          <a:xfrm>
            <a:off x="4854805" y="1819284"/>
            <a:ext cx="39719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Phew~</a:t>
            </a:r>
            <a:r>
              <a:rPr lang="zh-CN" altLang="en-US" sz="2400" dirty="0"/>
              <a:t> </a:t>
            </a:r>
            <a:r>
              <a:rPr lang="en-US" altLang="zh-CN" sz="2400" dirty="0"/>
              <a:t>It</a:t>
            </a:r>
            <a:r>
              <a:rPr lang="zh-CN" altLang="en-US" sz="2400" dirty="0"/>
              <a:t> </a:t>
            </a:r>
            <a:r>
              <a:rPr lang="en-US" altLang="zh-CN" sz="2400" dirty="0"/>
              <a:t>is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lucky</a:t>
            </a:r>
            <a:r>
              <a:rPr lang="zh-CN" altLang="en-US" sz="2400" dirty="0"/>
              <a:t> </a:t>
            </a:r>
            <a:r>
              <a:rPr lang="en-US" altLang="zh-CN" sz="2400" dirty="0"/>
              <a:t>as</a:t>
            </a:r>
            <a:r>
              <a:rPr lang="zh-CN" altLang="en-US" sz="2400" dirty="0"/>
              <a:t> </a:t>
            </a:r>
            <a:r>
              <a:rPr lang="en-US" altLang="zh-CN" sz="2400" dirty="0"/>
              <a:t>fitted.</a:t>
            </a:r>
            <a:endParaRPr lang="en-C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10F145D-4056-0E13-327C-9B70876A94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802" y="3088282"/>
            <a:ext cx="10918396" cy="278702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F341C42F-DDAB-3A09-3ED0-970219E24EAC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8C17DC4-00B8-F362-57A7-E59C57426673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C7EF05-141F-A87D-165F-8C742BE7B6E5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392255-512D-7A66-D633-11FED130DA9E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9F9EB19-34AD-8775-B123-50CCF56682DE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DBC283-ECF2-EF0B-C543-BB69361635FF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1D866D5-C80E-0B9B-88FA-00ADF8D497CD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DDAD35B-67BD-6449-0B0C-23D966954671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7DACC7-6A48-9E31-E719-36B206503714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007699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F8D2B-D1BE-83B2-4009-B98E00092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B5D9-17A1-6A7B-41FF-7F8C5EC07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61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Code Selection (CONT’D)</a:t>
            </a:r>
            <a:endParaRPr lang="en-CN" sz="54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8C386C-FC99-25F9-FCB5-9248AC7FE0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56</a:t>
            </a:fld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80F6B51-9C50-9326-ADAD-4E15BE62B7FB}"/>
              </a:ext>
            </a:extLst>
          </p:cNvPr>
          <p:cNvSpPr txBox="1"/>
          <p:nvPr/>
        </p:nvSpPr>
        <p:spPr>
          <a:xfrm>
            <a:off x="1201255" y="1361730"/>
            <a:ext cx="5599524" cy="181588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%2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%1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zh-CN" altLang="en-US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bg1">
                    <a:lumMod val="6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1919810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lui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a3,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468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xori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a3, a3, 2882</a:t>
            </a:r>
          </a:p>
          <a:p>
            <a:r>
              <a:rPr lang="en-US" altLang="zh-CN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addi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a2,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a1,</a:t>
            </a:r>
            <a:r>
              <a:rPr lang="zh-CN" alt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a3</a:t>
            </a:r>
            <a:endParaRPr lang="en-CN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84A977F-3FB8-6224-717D-2E3E0D9F59D8}"/>
              </a:ext>
            </a:extLst>
          </p:cNvPr>
          <p:cNvSpPr txBox="1"/>
          <p:nvPr/>
        </p:nvSpPr>
        <p:spPr>
          <a:xfrm>
            <a:off x="7163834" y="2038838"/>
            <a:ext cx="2536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Wut?</a:t>
            </a:r>
            <a:r>
              <a:rPr lang="zh-CN" altLang="en-US" sz="2400" dirty="0"/>
              <a:t> </a:t>
            </a:r>
            <a:r>
              <a:rPr lang="en-US" altLang="zh-CN" sz="2400" dirty="0"/>
              <a:t>You</a:t>
            </a:r>
            <a:r>
              <a:rPr lang="zh-CN" altLang="en-US" sz="2400" dirty="0"/>
              <a:t> </a:t>
            </a:r>
            <a:r>
              <a:rPr lang="en-US" altLang="zh-CN" sz="2400" dirty="0"/>
              <a:t>do</a:t>
            </a:r>
            <a:r>
              <a:rPr lang="zh-CN" altLang="en-US" sz="2400" dirty="0"/>
              <a:t> </a:t>
            </a:r>
            <a:r>
              <a:rPr lang="en-US" altLang="zh-CN" sz="2400" dirty="0"/>
              <a:t>this?</a:t>
            </a:r>
            <a:endParaRPr lang="en-CN" sz="2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26FE949-7ECA-44F2-595E-DA63514AAE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0565" y="3429000"/>
            <a:ext cx="10067148" cy="256280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C8BCABB-64B9-773F-1B64-B5A3673EB069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B6B138A-889A-4F2F-DF89-3A015CDF5226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BFC19B7-FE9A-CE7F-707A-5A926C49D807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9A0D97-86AC-D198-EE81-B45299DA945B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6A85AF9-0EC5-710A-5403-E29B9661B4AA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94DEA02-3209-5346-461B-4795D2783BB3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2279F46-EDFA-BEA3-C658-03079C2771A0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99C0488-CB05-FE26-FB28-ECB9C11CC386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B4421D2-CE69-5A5D-DD40-3CF26D83FCEA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70973363-A082-BE32-02D7-EC93C97CF9B5}"/>
              </a:ext>
            </a:extLst>
          </p:cNvPr>
          <p:cNvSpPr txBox="1"/>
          <p:nvPr/>
        </p:nvSpPr>
        <p:spPr>
          <a:xfrm>
            <a:off x="4379840" y="3923241"/>
            <a:ext cx="5823293" cy="52322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468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&lt;&lt;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|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2882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zh-CN" altLang="en-US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28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1919810</a:t>
            </a:r>
            <a:endParaRPr lang="en-CN" sz="28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032543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E54BE-CAE2-5177-C0ED-C4056421C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106"/>
            <a:ext cx="11597192" cy="1325563"/>
          </a:xfrm>
        </p:spPr>
        <p:txBody>
          <a:bodyPr/>
          <a:lstStyle/>
          <a:p>
            <a:r>
              <a:rPr lang="en-CN" dirty="0"/>
              <a:t>Wa</a:t>
            </a:r>
            <a:r>
              <a:rPr lang="en-US" altLang="zh-CN" dirty="0"/>
              <a:t>it…</a:t>
            </a:r>
            <a:r>
              <a:rPr lang="zh-CN" altLang="en-US" dirty="0"/>
              <a:t> </a:t>
            </a:r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key</a:t>
            </a:r>
            <a:r>
              <a:rPr lang="zh-CN" altLang="en-US" dirty="0"/>
              <a:t> </a:t>
            </a:r>
            <a:r>
              <a:rPr lang="en-US" altLang="zh-CN" dirty="0"/>
              <a:t>differences</a:t>
            </a:r>
            <a:r>
              <a:rPr lang="zh-CN" altLang="en-US" dirty="0"/>
              <a:t> </a:t>
            </a:r>
            <a:r>
              <a:rPr lang="en-US" altLang="zh-CN" dirty="0"/>
              <a:t>b/t</a:t>
            </a:r>
            <a:r>
              <a:rPr lang="zh-CN" altLang="en-US" dirty="0"/>
              <a:t> </a:t>
            </a:r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ASM?</a:t>
            </a:r>
            <a:endParaRPr lang="en-C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65CA5-4BA0-5D1E-06E7-7EB92FC145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1746" y="1571507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Infinite</a:t>
            </a:r>
            <a:r>
              <a:rPr lang="zh-CN" altLang="en-US" sz="3600" dirty="0"/>
              <a:t> </a:t>
            </a:r>
            <a:r>
              <a:rPr lang="en-US" altLang="zh-CN" sz="3600" dirty="0"/>
              <a:t>registers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84C90-CBA6-7B4D-36C4-2A18DBC163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57</a:t>
            </a:fld>
            <a:endParaRPr lang="en-C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0BB3C1-EB26-68FB-0A25-7B476A1BA6BB}"/>
              </a:ext>
            </a:extLst>
          </p:cNvPr>
          <p:cNvSpPr txBox="1"/>
          <p:nvPr/>
        </p:nvSpPr>
        <p:spPr>
          <a:xfrm>
            <a:off x="904306" y="2116364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main.ll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–O1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–S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906BCBD-EE0B-2CEB-AB5B-29387596BD54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14BB82D-D98D-1609-A0C2-5CF427F10734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E2C770-F5AB-ECBC-B7AC-B3D4CFCC4416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B71EA56-247E-29E0-533B-538C249D4645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2EA3F5-4BDF-3D77-DCC6-1134C16EF472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198C00-BCBD-1AAE-9562-0935653D1C2C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9A90062-E04A-EE34-3EF5-BCB81F7D5C86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A4A977-2AC6-0394-E69A-AC4D05999B61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0DEE80-EC58-A715-EA81-82FAD04C56ED}"/>
              </a:ext>
            </a:extLst>
          </p:cNvPr>
          <p:cNvSpPr txBox="1"/>
          <p:nvPr/>
        </p:nvSpPr>
        <p:spPr>
          <a:xfrm>
            <a:off x="7132765" y="653792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Backend</a:t>
            </a:r>
            <a:endParaRPr lang="en-C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866A72B-F796-7E31-DF1D-92466C5CBC80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04537DA8-7794-7E70-A395-E99A200B4E53}"/>
              </a:ext>
            </a:extLst>
          </p:cNvPr>
          <p:cNvSpPr/>
          <p:nvPr/>
        </p:nvSpPr>
        <p:spPr>
          <a:xfrm>
            <a:off x="6831887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20648781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73356-72F7-224D-90FE-4DF4503E87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727F6-DEAF-4827-8293-7617156F3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342106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5600" dirty="0"/>
              <a:t>Code</a:t>
            </a:r>
            <a:r>
              <a:rPr lang="zh-CN" altLang="en-US" sz="5600" dirty="0"/>
              <a:t> </a:t>
            </a:r>
            <a:r>
              <a:rPr lang="en-US" altLang="zh-CN" sz="5600" dirty="0"/>
              <a:t>Select</a:t>
            </a:r>
            <a:r>
              <a:rPr lang="zh-CN" altLang="en-US" sz="5600" dirty="0"/>
              <a:t> </a:t>
            </a:r>
            <a:r>
              <a:rPr lang="en-US" altLang="zh-CN" sz="5600" dirty="0"/>
              <a:t>+</a:t>
            </a:r>
            <a:r>
              <a:rPr lang="zh-CN" altLang="en-US" sz="5600" dirty="0"/>
              <a:t> </a:t>
            </a:r>
            <a:r>
              <a:rPr lang="en-US" altLang="zh-CN" sz="5600" dirty="0"/>
              <a:t>Register</a:t>
            </a:r>
            <a:r>
              <a:rPr lang="zh-CN" altLang="en-US" sz="5600" dirty="0"/>
              <a:t> </a:t>
            </a:r>
            <a:r>
              <a:rPr lang="en-US" altLang="zh-CN" sz="5600" dirty="0"/>
              <a:t>Allocation</a:t>
            </a:r>
            <a:endParaRPr lang="en-CN" sz="5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54B9C0-C70E-B652-8619-6312BB112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58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F3552B4-B0EF-C153-AA8E-A038753A4C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46" y="2807729"/>
            <a:ext cx="6349736" cy="370816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6C6A4E-284D-FFB4-32F9-4DC32869C8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50100" y="1889919"/>
            <a:ext cx="4597400" cy="4445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1A95EF3-FBCA-FC89-4D4F-CF86A8847314}"/>
              </a:ext>
            </a:extLst>
          </p:cNvPr>
          <p:cNvSpPr txBox="1"/>
          <p:nvPr/>
        </p:nvSpPr>
        <p:spPr>
          <a:xfrm>
            <a:off x="893548" y="1945311"/>
            <a:ext cx="53687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llc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main.ll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–o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166935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488FBDA0-501F-6BAF-56FD-EA143CA6586D}"/>
              </a:ext>
            </a:extLst>
          </p:cNvPr>
          <p:cNvSpPr/>
          <p:nvPr/>
        </p:nvSpPr>
        <p:spPr>
          <a:xfrm>
            <a:off x="10934700" y="5910469"/>
            <a:ext cx="1111526" cy="66721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B1B9469-EECE-09B6-0877-859A890CA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5630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Still, it is far from executable yet…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39848-ED23-0364-23B2-90F0C37CF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9100" y="3737113"/>
            <a:ext cx="11353800" cy="19152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Assembler</a:t>
            </a:r>
            <a:r>
              <a:rPr lang="zh-CN" altLang="en-US" sz="4000" dirty="0"/>
              <a:t> </a:t>
            </a:r>
            <a:r>
              <a:rPr lang="en-US" altLang="zh-CN" sz="4000" dirty="0"/>
              <a:t>and</a:t>
            </a:r>
            <a:r>
              <a:rPr lang="zh-CN" altLang="en-US" sz="4000" dirty="0"/>
              <a:t> </a:t>
            </a:r>
            <a:r>
              <a:rPr lang="en-US" altLang="zh-CN" sz="4000" dirty="0"/>
              <a:t>linkers</a:t>
            </a:r>
            <a:r>
              <a:rPr lang="zh-CN" altLang="en-US" sz="4000" dirty="0"/>
              <a:t> </a:t>
            </a:r>
            <a:r>
              <a:rPr lang="en-US" altLang="zh-CN" sz="4000" dirty="0"/>
              <a:t>are</a:t>
            </a:r>
            <a:r>
              <a:rPr lang="zh-CN" altLang="en-US" sz="4000" dirty="0"/>
              <a:t> </a:t>
            </a:r>
            <a:r>
              <a:rPr lang="en-US" altLang="zh-CN" sz="4000" dirty="0"/>
              <a:t>missing</a:t>
            </a:r>
          </a:p>
          <a:p>
            <a:pPr lvl="1"/>
            <a:r>
              <a:rPr lang="en-US" altLang="zh-CN" sz="3600" dirty="0"/>
              <a:t>Assembler:</a:t>
            </a:r>
            <a:r>
              <a:rPr lang="zh-CN" altLang="en-US" sz="3600" dirty="0"/>
              <a:t> </a:t>
            </a:r>
            <a:r>
              <a:rPr lang="en-US" altLang="zh-CN" sz="3600" dirty="0"/>
              <a:t>Encode</a:t>
            </a:r>
            <a:r>
              <a:rPr lang="zh-CN" altLang="en-US" sz="3600" dirty="0"/>
              <a:t> </a:t>
            </a:r>
            <a:r>
              <a:rPr lang="en-US" altLang="zh-CN" sz="3600" dirty="0"/>
              <a:t>instruction</a:t>
            </a:r>
            <a:r>
              <a:rPr lang="zh-CN" altLang="en-US" sz="3600" dirty="0"/>
              <a:t> </a:t>
            </a:r>
            <a:r>
              <a:rPr lang="en-US" altLang="zh-CN" sz="3600" dirty="0"/>
              <a:t>text</a:t>
            </a:r>
            <a:r>
              <a:rPr lang="zh-CN" altLang="en-US" sz="3600" dirty="0"/>
              <a:t> </a:t>
            </a:r>
            <a:r>
              <a:rPr lang="en-US" altLang="zh-CN" sz="3600" dirty="0"/>
              <a:t>format</a:t>
            </a:r>
            <a:r>
              <a:rPr lang="zh-CN" altLang="en-US" sz="3600" dirty="0"/>
              <a:t> </a:t>
            </a:r>
            <a:r>
              <a:rPr lang="en-US" altLang="zh-CN" sz="3600" dirty="0"/>
              <a:t>to</a:t>
            </a:r>
            <a:r>
              <a:rPr lang="zh-CN" altLang="en-US" sz="3600" dirty="0"/>
              <a:t> </a:t>
            </a:r>
            <a:r>
              <a:rPr lang="en-US" altLang="zh-CN" sz="3600" dirty="0"/>
              <a:t>binaries</a:t>
            </a:r>
          </a:p>
          <a:p>
            <a:pPr lvl="1"/>
            <a:r>
              <a:rPr lang="en-US" altLang="zh-CN" sz="3600" dirty="0"/>
              <a:t>Linker:</a:t>
            </a:r>
            <a:r>
              <a:rPr lang="zh-CN" altLang="en-US" sz="3600" dirty="0"/>
              <a:t> </a:t>
            </a:r>
            <a:r>
              <a:rPr lang="en-US" altLang="zh-CN" sz="3600" dirty="0"/>
              <a:t>Link</a:t>
            </a:r>
            <a:r>
              <a:rPr lang="zh-CN" altLang="en-US" sz="3600" dirty="0"/>
              <a:t> </a:t>
            </a:r>
            <a:r>
              <a:rPr lang="en-US" altLang="zh-CN" sz="3600" dirty="0"/>
              <a:t>runtime</a:t>
            </a:r>
            <a:r>
              <a:rPr lang="zh-CN" altLang="en-US" sz="3600" dirty="0"/>
              <a:t> </a:t>
            </a:r>
            <a:r>
              <a:rPr lang="en-US" altLang="zh-CN" sz="3600" dirty="0"/>
              <a:t>(?)</a:t>
            </a:r>
            <a:r>
              <a:rPr lang="zh-CN" altLang="en-US" sz="3600" dirty="0"/>
              <a:t> </a:t>
            </a:r>
            <a:r>
              <a:rPr lang="en-US" altLang="zh-CN" sz="3600" dirty="0"/>
              <a:t>libraries</a:t>
            </a:r>
            <a:endParaRPr lang="en-CN" sz="3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0D0BA9-C9E4-C98D-A5A6-1BCECE75A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59</a:t>
            </a:fld>
            <a:endParaRPr lang="en-CN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B3B498-806E-F0CC-E4A3-3D7E7E22B620}"/>
              </a:ext>
            </a:extLst>
          </p:cNvPr>
          <p:cNvSpPr/>
          <p:nvPr/>
        </p:nvSpPr>
        <p:spPr>
          <a:xfrm>
            <a:off x="113059" y="5987143"/>
            <a:ext cx="48050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N" dirty="0"/>
              <a:t>PP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85D582-8AF0-1D0A-9C94-740122319DA1}"/>
              </a:ext>
            </a:extLst>
          </p:cNvPr>
          <p:cNvSpPr/>
          <p:nvPr/>
        </p:nvSpPr>
        <p:spPr>
          <a:xfrm>
            <a:off x="785197" y="5987142"/>
            <a:ext cx="111034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Tokenizer</a:t>
            </a:r>
            <a:endParaRPr lang="en-C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6F99212-95B4-DD0E-55B7-ECF4D2303FFF}"/>
              </a:ext>
            </a:extLst>
          </p:cNvPr>
          <p:cNvSpPr/>
          <p:nvPr/>
        </p:nvSpPr>
        <p:spPr>
          <a:xfrm>
            <a:off x="1997013" y="5987142"/>
            <a:ext cx="102897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Parser</a:t>
            </a:r>
            <a:endParaRPr lang="en-C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22F861-F1F3-5875-E47F-1ED80B876B3A}"/>
              </a:ext>
            </a:extLst>
          </p:cNvPr>
          <p:cNvSpPr/>
          <p:nvPr/>
        </p:nvSpPr>
        <p:spPr>
          <a:xfrm>
            <a:off x="3134846" y="5987142"/>
            <a:ext cx="1140907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IR</a:t>
            </a:r>
            <a:r>
              <a:rPr lang="zh-CN" altLang="en-US" dirty="0"/>
              <a:t> </a:t>
            </a:r>
            <a:r>
              <a:rPr lang="en-US" altLang="zh-CN" dirty="0" err="1"/>
              <a:t>CodeGen</a:t>
            </a:r>
            <a:endParaRPr lang="en-CN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BDCCDC5-64F2-7DE9-81B6-49B5D8CAA931}"/>
              </a:ext>
            </a:extLst>
          </p:cNvPr>
          <p:cNvSpPr/>
          <p:nvPr/>
        </p:nvSpPr>
        <p:spPr>
          <a:xfrm>
            <a:off x="4379840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Optimizer</a:t>
            </a:r>
            <a:endParaRPr lang="en-C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AE32AD-3E60-E2A6-6E73-7DB193912DCD}"/>
              </a:ext>
            </a:extLst>
          </p:cNvPr>
          <p:cNvSpPr/>
          <p:nvPr/>
        </p:nvSpPr>
        <p:spPr>
          <a:xfrm>
            <a:off x="5821279" y="5987142"/>
            <a:ext cx="895110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Inst</a:t>
            </a:r>
            <a:r>
              <a:rPr lang="zh-CN" altLang="en-US" dirty="0"/>
              <a:t> </a:t>
            </a:r>
            <a:r>
              <a:rPr lang="en-US" altLang="zh-CN" dirty="0"/>
              <a:t>Select</a:t>
            </a:r>
            <a:endParaRPr lang="en-CN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FB15B1DC-0250-AB98-DD8B-161BEA360432}"/>
              </a:ext>
            </a:extLst>
          </p:cNvPr>
          <p:cNvCxnSpPr/>
          <p:nvPr/>
        </p:nvCxnSpPr>
        <p:spPr>
          <a:xfrm>
            <a:off x="5712327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188FA13-7F1E-0493-4322-49FE4165C13A}"/>
              </a:ext>
            </a:extLst>
          </p:cNvPr>
          <p:cNvSpPr txBox="1"/>
          <p:nvPr/>
        </p:nvSpPr>
        <p:spPr>
          <a:xfrm>
            <a:off x="1873317" y="6492874"/>
            <a:ext cx="1084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Frontend</a:t>
            </a:r>
            <a:endParaRPr lang="en-CN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41863DC-A30D-92B3-6B4D-CA232327B153}"/>
              </a:ext>
            </a:extLst>
          </p:cNvPr>
          <p:cNvSpPr txBox="1"/>
          <p:nvPr/>
        </p:nvSpPr>
        <p:spPr>
          <a:xfrm>
            <a:off x="7132765" y="6537924"/>
            <a:ext cx="10543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Backend</a:t>
            </a:r>
            <a:endParaRPr lang="en-CN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01C355E-E11A-0BD7-EF96-8ABB93CF9DC3}"/>
              </a:ext>
            </a:extLst>
          </p:cNvPr>
          <p:cNvCxnSpPr/>
          <p:nvPr/>
        </p:nvCxnSpPr>
        <p:spPr>
          <a:xfrm>
            <a:off x="683722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090ED97D-BF1E-31EE-E90A-3E007CF79B24}"/>
              </a:ext>
            </a:extLst>
          </p:cNvPr>
          <p:cNvSpPr/>
          <p:nvPr/>
        </p:nvSpPr>
        <p:spPr>
          <a:xfrm>
            <a:off x="6831887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Register</a:t>
            </a:r>
            <a:r>
              <a:rPr lang="zh-CN" altLang="en-US" dirty="0"/>
              <a:t> </a:t>
            </a:r>
            <a:r>
              <a:rPr lang="en-US" altLang="zh-CN" dirty="0"/>
              <a:t>Allocation</a:t>
            </a:r>
            <a:endParaRPr lang="en-CN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604BEF-E3CC-99F7-1284-8F3DDA1D231E}"/>
              </a:ext>
            </a:extLst>
          </p:cNvPr>
          <p:cNvSpPr/>
          <p:nvPr/>
        </p:nvSpPr>
        <p:spPr>
          <a:xfrm>
            <a:off x="8162956" y="5987142"/>
            <a:ext cx="121557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Machine</a:t>
            </a:r>
            <a:r>
              <a:rPr lang="zh-CN" altLang="en-US" dirty="0"/>
              <a:t> </a:t>
            </a:r>
            <a:r>
              <a:rPr lang="en-US" altLang="zh-CN" dirty="0"/>
              <a:t>Rel.</a:t>
            </a:r>
            <a:r>
              <a:rPr lang="zh-CN" altLang="en-US" dirty="0"/>
              <a:t> </a:t>
            </a:r>
            <a:r>
              <a:rPr lang="en-US" altLang="zh-CN" dirty="0"/>
              <a:t>Opt.</a:t>
            </a:r>
            <a:endParaRPr lang="en-C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491A4A-40EE-E91F-28F3-3376865D4B63}"/>
              </a:ext>
            </a:extLst>
          </p:cNvPr>
          <p:cNvCxnSpPr/>
          <p:nvPr/>
        </p:nvCxnSpPr>
        <p:spPr>
          <a:xfrm>
            <a:off x="9500939" y="5646057"/>
            <a:ext cx="0" cy="121194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3BB1A71-6602-97B1-1BA2-571E308E44E1}"/>
              </a:ext>
            </a:extLst>
          </p:cNvPr>
          <p:cNvSpPr/>
          <p:nvPr/>
        </p:nvSpPr>
        <p:spPr>
          <a:xfrm>
            <a:off x="9603788" y="5987142"/>
            <a:ext cx="1282212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Assembler</a:t>
            </a:r>
            <a:endParaRPr lang="en-CN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23E5C16-CB9F-7595-3744-BC04FF77280C}"/>
              </a:ext>
            </a:extLst>
          </p:cNvPr>
          <p:cNvSpPr/>
          <p:nvPr/>
        </p:nvSpPr>
        <p:spPr>
          <a:xfrm>
            <a:off x="11008411" y="5987142"/>
            <a:ext cx="935601" cy="50573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Link</a:t>
            </a:r>
            <a:r>
              <a:rPr lang="zh-CN" altLang="en-US" dirty="0"/>
              <a:t> </a:t>
            </a:r>
            <a:r>
              <a:rPr lang="en-US" altLang="zh-CN" dirty="0"/>
              <a:t>Lib</a:t>
            </a:r>
            <a:endParaRPr lang="en-CN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B950FCF-EDE7-BF39-5E19-555543D5F0E1}"/>
              </a:ext>
            </a:extLst>
          </p:cNvPr>
          <p:cNvSpPr txBox="1"/>
          <p:nvPr/>
        </p:nvSpPr>
        <p:spPr>
          <a:xfrm>
            <a:off x="419100" y="1442924"/>
            <a:ext cx="363605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main.s</a:t>
            </a:r>
            <a:endParaRPr lang="en-US" altLang="zh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ls</a:t>
            </a: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57909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D5378-4CC9-EAC1-9D57-1248DE5FDC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1189" y="342106"/>
            <a:ext cx="11229622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Performance:</a:t>
            </a:r>
            <a:r>
              <a:rPr lang="zh-CN" altLang="en-US" sz="5400" dirty="0"/>
              <a:t> </a:t>
            </a:r>
            <a:r>
              <a:rPr lang="en-US" altLang="zh-CN" sz="5400" dirty="0"/>
              <a:t>Managed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Unmanaged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2F893-6089-15DE-6114-60E2A6FD54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141178" cy="4462286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If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language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managed</a:t>
            </a:r>
            <a:r>
              <a:rPr lang="zh-CN" altLang="en-US" sz="3600" dirty="0"/>
              <a:t> </a:t>
            </a:r>
            <a:r>
              <a:rPr lang="en-US" altLang="zh-CN" sz="3600" dirty="0"/>
              <a:t>by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virtual</a:t>
            </a:r>
            <a:r>
              <a:rPr lang="zh-CN" altLang="en-US" sz="3600" dirty="0"/>
              <a:t> </a:t>
            </a:r>
            <a:r>
              <a:rPr lang="en-US" altLang="zh-CN" sz="3600" dirty="0"/>
              <a:t>runtime</a:t>
            </a:r>
            <a:r>
              <a:rPr lang="zh-CN" altLang="en-US" sz="3600" dirty="0"/>
              <a:t> </a:t>
            </a:r>
            <a:r>
              <a:rPr lang="en-US" altLang="zh-CN" sz="3600" dirty="0"/>
              <a:t>environment</a:t>
            </a:r>
          </a:p>
          <a:p>
            <a:r>
              <a:rPr lang="en-US" altLang="zh-CN" sz="3600" dirty="0"/>
              <a:t>Unmanaged</a:t>
            </a:r>
          </a:p>
          <a:p>
            <a:pPr lvl="1"/>
            <a:r>
              <a:rPr lang="en-US" altLang="zh-CN" sz="3200" dirty="0"/>
              <a:t>C/C++/Rust(?)</a:t>
            </a:r>
          </a:p>
          <a:p>
            <a:pPr lvl="1"/>
            <a:r>
              <a:rPr lang="en-US" altLang="zh-CN" sz="3200" dirty="0"/>
              <a:t>Compiler</a:t>
            </a:r>
            <a:r>
              <a:rPr lang="zh-CN" altLang="en-US" sz="3200" dirty="0"/>
              <a:t> </a:t>
            </a:r>
            <a:r>
              <a:rPr lang="en-US" altLang="zh-CN" sz="3200" dirty="0"/>
              <a:t>compiles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native</a:t>
            </a:r>
            <a:r>
              <a:rPr lang="zh-CN" altLang="en-US" sz="3200" dirty="0"/>
              <a:t> </a:t>
            </a:r>
            <a:r>
              <a:rPr lang="en-US" altLang="zh-CN" sz="3200" dirty="0"/>
              <a:t>environment</a:t>
            </a:r>
          </a:p>
          <a:p>
            <a:r>
              <a:rPr lang="en-US" altLang="zh-CN" sz="3600" dirty="0"/>
              <a:t>Managed</a:t>
            </a:r>
          </a:p>
          <a:p>
            <a:pPr lvl="1"/>
            <a:r>
              <a:rPr lang="en-US" altLang="zh-CN" sz="3200" dirty="0"/>
              <a:t>Java/JavaScript/C#/Python</a:t>
            </a:r>
          </a:p>
          <a:p>
            <a:pPr lvl="1"/>
            <a:r>
              <a:rPr lang="en-US" altLang="zh-CN" sz="3200" dirty="0"/>
              <a:t>Runs</a:t>
            </a:r>
            <a:r>
              <a:rPr lang="zh-CN" altLang="en-US" sz="3200" dirty="0"/>
              <a:t> </a:t>
            </a:r>
            <a:r>
              <a:rPr lang="en-US" altLang="zh-CN" sz="3200" dirty="0"/>
              <a:t>on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virtual</a:t>
            </a:r>
            <a:r>
              <a:rPr lang="zh-CN" altLang="en-US" sz="3200" dirty="0"/>
              <a:t> </a:t>
            </a:r>
            <a:r>
              <a:rPr lang="en-US" altLang="zh-CN" sz="3200" dirty="0"/>
              <a:t>interpreter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C139DF-D209-BE15-7138-CD34FC2B3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025768089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D5109-EB22-55B9-4D65-D165E3452B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/>
              <a:t>OK.</a:t>
            </a:r>
            <a:r>
              <a:rPr lang="zh-CN" altLang="en-US" sz="5400" dirty="0"/>
              <a:t> </a:t>
            </a:r>
            <a:r>
              <a:rPr lang="en-US" altLang="zh-CN" sz="5400" dirty="0"/>
              <a:t>A</a:t>
            </a:r>
            <a:r>
              <a:rPr lang="zh-CN" altLang="en-US" sz="5400" dirty="0"/>
              <a:t> </a:t>
            </a:r>
            <a:r>
              <a:rPr lang="en-US" altLang="zh-CN" sz="5400" dirty="0"/>
              <a:t>non-sense</a:t>
            </a:r>
            <a:r>
              <a:rPr lang="zh-CN" altLang="en-US" sz="5400" dirty="0"/>
              <a:t> </a:t>
            </a:r>
            <a:r>
              <a:rPr lang="en-US" altLang="zh-CN" sz="5400" dirty="0"/>
              <a:t>question.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02E76D-F565-31A9-EFF7-04F797D670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3600" dirty="0"/>
              <a:t>What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the</a:t>
            </a:r>
            <a:r>
              <a:rPr lang="zh-CN" altLang="en-US" sz="3600" dirty="0"/>
              <a:t> </a:t>
            </a:r>
            <a:r>
              <a:rPr lang="en-US" altLang="zh-CN" sz="3600" dirty="0"/>
              <a:t>“entrance</a:t>
            </a:r>
            <a:r>
              <a:rPr lang="zh-CN" altLang="en-US" sz="3600" dirty="0"/>
              <a:t> </a:t>
            </a:r>
            <a:r>
              <a:rPr lang="en-US" altLang="zh-CN" sz="3600" dirty="0"/>
              <a:t>of</a:t>
            </a:r>
            <a:r>
              <a:rPr lang="zh-CN" altLang="en-US" sz="3600" dirty="0"/>
              <a:t> </a:t>
            </a:r>
            <a:r>
              <a:rPr lang="en-US" altLang="zh-CN" sz="3600" dirty="0"/>
              <a:t>a</a:t>
            </a:r>
            <a:r>
              <a:rPr lang="zh-CN" altLang="en-US" sz="3600" dirty="0"/>
              <a:t> </a:t>
            </a:r>
            <a:r>
              <a:rPr lang="en-US" altLang="zh-CN" sz="3600" dirty="0"/>
              <a:t>program”?</a:t>
            </a:r>
          </a:p>
          <a:p>
            <a:pPr lvl="1"/>
            <a:r>
              <a:rPr lang="en-US" altLang="zh-CN" sz="3200" strike="sngStrike" dirty="0"/>
              <a:t>main</a:t>
            </a:r>
            <a:r>
              <a:rPr lang="zh-CN" altLang="en-US" sz="3200" dirty="0"/>
              <a:t> </a:t>
            </a:r>
            <a:r>
              <a:rPr lang="en-US" altLang="zh-CN" sz="3200" dirty="0"/>
              <a:t>function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NOT</a:t>
            </a:r>
            <a:r>
              <a:rPr lang="zh-CN" altLang="en-US" sz="3200" dirty="0"/>
              <a:t> </a:t>
            </a:r>
            <a:r>
              <a:rPr lang="en-US" altLang="zh-CN" sz="3200" dirty="0"/>
              <a:t>the</a:t>
            </a:r>
            <a:r>
              <a:rPr lang="zh-CN" altLang="en-US" sz="3200" dirty="0"/>
              <a:t> </a:t>
            </a:r>
            <a:r>
              <a:rPr lang="en-US" altLang="zh-CN" sz="3200" dirty="0"/>
              <a:t>correct</a:t>
            </a:r>
            <a:r>
              <a:rPr lang="zh-CN" altLang="en-US" sz="3200" dirty="0"/>
              <a:t> </a:t>
            </a:r>
            <a:r>
              <a:rPr lang="en-US" altLang="zh-CN" sz="3200" dirty="0"/>
              <a:t>answer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A783E9-C172-A95F-23AE-6AC73D8E1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60</a:t>
            </a:fld>
            <a:endParaRPr lang="en-C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150688-7EA4-4111-868E-A72C9B9B19EE}"/>
              </a:ext>
            </a:extLst>
          </p:cNvPr>
          <p:cNvSpPr txBox="1"/>
          <p:nvPr/>
        </p:nvSpPr>
        <p:spPr>
          <a:xfrm>
            <a:off x="1116496" y="3136612"/>
            <a:ext cx="46281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objdump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–d</a:t>
            </a:r>
            <a:r>
              <a:rPr lang="zh-CN" alt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zh-CN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CN" sz="3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036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CC581-E06A-9FC7-FA3E-07F5D5873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4150"/>
            <a:ext cx="10515600" cy="1325563"/>
          </a:xfrm>
        </p:spPr>
        <p:txBody>
          <a:bodyPr>
            <a:normAutofit/>
          </a:bodyPr>
          <a:lstStyle/>
          <a:p>
            <a:r>
              <a:rPr lang="en-CN" sz="5400" dirty="0"/>
              <a:t>Trade</a:t>
            </a:r>
            <a:r>
              <a:rPr lang="en-US" altLang="zh-CN" sz="5400" dirty="0"/>
              <a:t>off:</a:t>
            </a:r>
            <a:r>
              <a:rPr lang="zh-CN" altLang="en-US" sz="5400" dirty="0"/>
              <a:t> </a:t>
            </a:r>
            <a:r>
              <a:rPr lang="en-US" altLang="zh-CN" sz="5400" dirty="0"/>
              <a:t>Performance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Flexibility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B9D4D0-BB46-036D-28F6-EFF00C162F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5309" y="1808422"/>
            <a:ext cx="11353801" cy="4789664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Python:</a:t>
            </a:r>
            <a:r>
              <a:rPr lang="zh-CN" altLang="en-US" sz="3200" dirty="0"/>
              <a:t> </a:t>
            </a:r>
            <a:r>
              <a:rPr lang="en-US" altLang="zh-CN" sz="3200" dirty="0"/>
              <a:t>Dynamic-typed</a:t>
            </a:r>
            <a:r>
              <a:rPr lang="zh-CN" altLang="en-US" sz="3200" dirty="0"/>
              <a:t> </a:t>
            </a:r>
            <a:r>
              <a:rPr lang="en-US" altLang="zh-CN" sz="3200" dirty="0"/>
              <a:t>managed</a:t>
            </a:r>
            <a:r>
              <a:rPr lang="zh-CN" altLang="en-US" sz="3200" dirty="0"/>
              <a:t> </a:t>
            </a:r>
            <a:r>
              <a:rPr lang="en-US" altLang="zh-CN" sz="3200" dirty="0"/>
              <a:t>language</a:t>
            </a:r>
            <a:r>
              <a:rPr lang="zh-CN" altLang="en-US" sz="3200" dirty="0"/>
              <a:t> </a:t>
            </a:r>
            <a:r>
              <a:rPr lang="en-US" altLang="zh-CN" sz="3200" dirty="0"/>
              <a:t>can</a:t>
            </a:r>
            <a:r>
              <a:rPr lang="zh-CN" altLang="en-US" sz="3200" dirty="0"/>
              <a:t> </a:t>
            </a:r>
            <a:r>
              <a:rPr lang="en-US" altLang="zh-CN" sz="3200" dirty="0"/>
              <a:t>even</a:t>
            </a:r>
            <a:r>
              <a:rPr lang="zh-CN" altLang="en-US" sz="3200" dirty="0"/>
              <a:t> </a:t>
            </a:r>
            <a:r>
              <a:rPr lang="en-US" altLang="zh-CN" sz="3200" dirty="0"/>
              <a:t>do</a:t>
            </a:r>
            <a:r>
              <a:rPr lang="zh-CN" altLang="en-US" sz="3200" dirty="0"/>
              <a:t> </a:t>
            </a:r>
            <a:r>
              <a:rPr lang="en-US" altLang="zh-CN" sz="3200" dirty="0"/>
              <a:t>this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</a:t>
            </a:r>
            <a:endParaRPr lang="en-US" altLang="zh-CN" sz="3200" dirty="0"/>
          </a:p>
          <a:p>
            <a:endParaRPr lang="en-US" sz="3200" dirty="0"/>
          </a:p>
          <a:p>
            <a:pPr marL="0" indent="0">
              <a:buNone/>
            </a:pPr>
            <a:endParaRPr lang="en-US" altLang="zh-CN" sz="3200" dirty="0"/>
          </a:p>
          <a:p>
            <a:r>
              <a:rPr lang="en-US" altLang="zh-CN" sz="3200" dirty="0"/>
              <a:t>C:</a:t>
            </a:r>
            <a:r>
              <a:rPr lang="zh-CN" altLang="en-US" sz="3200" dirty="0"/>
              <a:t> </a:t>
            </a:r>
            <a:r>
              <a:rPr lang="en-US" altLang="zh-CN" sz="3200" dirty="0"/>
              <a:t>Static-typed</a:t>
            </a:r>
            <a:r>
              <a:rPr lang="zh-CN" altLang="en-US" sz="3200" dirty="0"/>
              <a:t> </a:t>
            </a:r>
            <a:r>
              <a:rPr lang="en-US" altLang="zh-CN" sz="3200" dirty="0"/>
              <a:t>unmanaged</a:t>
            </a:r>
            <a:r>
              <a:rPr lang="zh-CN" altLang="en-US" sz="3200" dirty="0"/>
              <a:t> </a:t>
            </a:r>
            <a:r>
              <a:rPr lang="en-US" altLang="zh-CN" sz="3200" dirty="0"/>
              <a:t>language</a:t>
            </a:r>
            <a:r>
              <a:rPr lang="zh-CN" altLang="en-US" sz="3200" dirty="0"/>
              <a:t> </a:t>
            </a:r>
            <a:r>
              <a:rPr lang="en-US" altLang="zh-CN" sz="3200" dirty="0"/>
              <a:t>cannot</a:t>
            </a:r>
            <a:r>
              <a:rPr lang="zh-CN" altLang="en-US" sz="3200" dirty="0"/>
              <a:t> </a:t>
            </a:r>
            <a:r>
              <a:rPr lang="en-US" altLang="zh-CN" sz="3200" dirty="0">
                <a:sym typeface="Wingdings" pitchFamily="2" charset="2"/>
              </a:rPr>
              <a:t></a:t>
            </a:r>
            <a:endParaRPr lang="en-US" altLang="zh-CN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CN" sz="3200" dirty="0"/>
          </a:p>
          <a:p>
            <a:r>
              <a:rPr lang="en-US" altLang="zh-CN" sz="3200" dirty="0"/>
              <a:t>But,</a:t>
            </a:r>
            <a:r>
              <a:rPr lang="zh-CN" altLang="en-US" sz="3200" dirty="0"/>
              <a:t> </a:t>
            </a:r>
            <a:r>
              <a:rPr lang="en-US" altLang="zh-CN" sz="3200" dirty="0"/>
              <a:t>at</a:t>
            </a:r>
            <a:r>
              <a:rPr lang="zh-CN" altLang="en-US" sz="3200" dirty="0"/>
              <a:t> </a:t>
            </a:r>
            <a:r>
              <a:rPr lang="en-US" altLang="zh-CN" sz="3200" dirty="0"/>
              <a:t>what</a:t>
            </a:r>
            <a:r>
              <a:rPr lang="zh-CN" altLang="en-US" sz="3200" dirty="0"/>
              <a:t> </a:t>
            </a:r>
            <a:r>
              <a:rPr lang="en-US" altLang="zh-CN" sz="3200" dirty="0"/>
              <a:t>cost?</a:t>
            </a:r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8E507D-6FCB-7649-FAB5-40C124D87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7</a:t>
            </a:fld>
            <a:endParaRPr lang="en-C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DC332B-28FF-DA2F-945D-ECCA1F9F9A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6589" y="2451249"/>
            <a:ext cx="3683000" cy="92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23C9CFE-FE2F-65DC-D918-80F6642D1D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389" y="4203254"/>
            <a:ext cx="7772400" cy="11235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B430EE7-D599-CD34-5858-25CC5D3CB4FD}"/>
              </a:ext>
            </a:extLst>
          </p:cNvPr>
          <p:cNvSpPr txBox="1"/>
          <p:nvPr/>
        </p:nvSpPr>
        <p:spPr>
          <a:xfrm>
            <a:off x="5994402" y="2451805"/>
            <a:ext cx="41325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“left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identifier”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just</a:t>
            </a:r>
            <a:r>
              <a:rPr lang="zh-CN" altLang="en-US" dirty="0"/>
              <a:t> 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handle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value,</a:t>
            </a:r>
            <a:r>
              <a:rPr lang="zh-CN" altLang="en-US" dirty="0"/>
              <a:t> </a:t>
            </a:r>
            <a:r>
              <a:rPr lang="en-US" altLang="zh-CN" dirty="0"/>
              <a:t>which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be</a:t>
            </a:r>
            <a:r>
              <a:rPr lang="zh-CN" altLang="en-US" dirty="0"/>
              <a:t> </a:t>
            </a:r>
            <a:r>
              <a:rPr lang="en-US" altLang="zh-CN" dirty="0"/>
              <a:t>anything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18A8A58-A432-802D-2B96-66143EF9FF3B}"/>
              </a:ext>
            </a:extLst>
          </p:cNvPr>
          <p:cNvSpPr txBox="1"/>
          <p:nvPr/>
        </p:nvSpPr>
        <p:spPr>
          <a:xfrm>
            <a:off x="5994402" y="5326834"/>
            <a:ext cx="37535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“left</a:t>
            </a:r>
            <a:r>
              <a:rPr lang="zh-CN" altLang="en-US" dirty="0"/>
              <a:t> </a:t>
            </a:r>
            <a:r>
              <a:rPr lang="en-US" altLang="zh-CN" dirty="0"/>
              <a:t>value</a:t>
            </a:r>
            <a:r>
              <a:rPr lang="zh-CN" altLang="en-US" dirty="0"/>
              <a:t> </a:t>
            </a:r>
            <a:r>
              <a:rPr lang="en-US" altLang="zh-CN" dirty="0"/>
              <a:t>identifier”</a:t>
            </a:r>
            <a:r>
              <a:rPr lang="zh-CN" altLang="en-US" dirty="0"/>
              <a:t> </a:t>
            </a:r>
            <a:r>
              <a:rPr lang="en-US" altLang="zh-CN" dirty="0"/>
              <a:t>is</a:t>
            </a:r>
            <a:r>
              <a:rPr lang="zh-CN" altLang="en-US" dirty="0"/>
              <a:t> </a:t>
            </a:r>
            <a:r>
              <a:rPr lang="en-US" altLang="zh-CN" dirty="0"/>
              <a:t>represents</a:t>
            </a:r>
            <a:r>
              <a:rPr lang="zh-CN" altLang="en-US" dirty="0"/>
              <a:t> </a:t>
            </a:r>
            <a:r>
              <a:rPr lang="en-US" altLang="zh-CN" dirty="0"/>
              <a:t>its</a:t>
            </a:r>
            <a:r>
              <a:rPr lang="zh-CN" altLang="en-US" dirty="0"/>
              <a:t> </a:t>
            </a:r>
            <a:r>
              <a:rPr lang="en-US" altLang="zh-CN" dirty="0"/>
              <a:t>dedicated</a:t>
            </a:r>
            <a:r>
              <a:rPr lang="zh-CN" altLang="en-US" dirty="0"/>
              <a:t> </a:t>
            </a:r>
            <a:r>
              <a:rPr lang="en-US" altLang="zh-CN" dirty="0"/>
              <a:t>memory</a:t>
            </a:r>
            <a:r>
              <a:rPr lang="zh-CN" altLang="en-US" dirty="0"/>
              <a:t> </a:t>
            </a:r>
            <a:r>
              <a:rPr lang="en-US" altLang="zh-CN" dirty="0"/>
              <a:t>allocated</a:t>
            </a:r>
          </a:p>
        </p:txBody>
      </p:sp>
    </p:spTree>
    <p:extLst>
      <p:ext uri="{BB962C8B-B14F-4D97-AF65-F5344CB8AC3E}">
        <p14:creationId xmlns:p14="http://schemas.microsoft.com/office/powerpoint/2010/main" val="35918619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41591A-D23D-843C-FF36-E87EA116F4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6211" y="257882"/>
            <a:ext cx="11579578" cy="1082404"/>
          </a:xfrm>
        </p:spPr>
        <p:txBody>
          <a:bodyPr>
            <a:normAutofit fontScale="90000"/>
          </a:bodyPr>
          <a:lstStyle/>
          <a:p>
            <a:r>
              <a:rPr lang="en-CN" sz="5400" dirty="0"/>
              <a:t>Per</a:t>
            </a:r>
            <a:r>
              <a:rPr lang="en-US" altLang="zh-CN" sz="5400" dirty="0" err="1"/>
              <a:t>formance</a:t>
            </a:r>
            <a:r>
              <a:rPr lang="zh-CN" altLang="en-US" sz="5400" dirty="0"/>
              <a:t> </a:t>
            </a:r>
            <a:r>
              <a:rPr lang="en-US" altLang="zh-CN" sz="5400" dirty="0"/>
              <a:t>&amp;</a:t>
            </a:r>
            <a:r>
              <a:rPr lang="zh-CN" altLang="en-US" sz="5400" dirty="0"/>
              <a:t> </a:t>
            </a:r>
            <a:r>
              <a:rPr lang="en-US" altLang="zh-CN" sz="5400" dirty="0"/>
              <a:t>Flexibility:</a:t>
            </a:r>
            <a:r>
              <a:rPr lang="zh-CN" altLang="en-US" sz="5400" dirty="0"/>
              <a:t> </a:t>
            </a:r>
            <a:r>
              <a:rPr lang="en-US" altLang="zh-CN" sz="5400" dirty="0"/>
              <a:t>Heavier</a:t>
            </a:r>
            <a:r>
              <a:rPr lang="zh-CN" altLang="en-US" sz="5400" dirty="0"/>
              <a:t> </a:t>
            </a:r>
            <a:r>
              <a:rPr lang="en-US" altLang="zh-CN" sz="5400" dirty="0"/>
              <a:t>Runtime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861551-6BC2-1503-5D1D-5B37FB017E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89499"/>
            <a:ext cx="10515600" cy="4593519"/>
          </a:xfrm>
        </p:spPr>
        <p:txBody>
          <a:bodyPr>
            <a:normAutofit/>
          </a:bodyPr>
          <a:lstStyle/>
          <a:p>
            <a:r>
              <a:rPr lang="en-US" altLang="zh-CN" sz="3600" dirty="0"/>
              <a:t>There</a:t>
            </a:r>
            <a:r>
              <a:rPr lang="zh-CN" altLang="en-US" sz="3600" dirty="0"/>
              <a:t> </a:t>
            </a:r>
            <a:r>
              <a:rPr lang="en-US" altLang="zh-CN" sz="3600" dirty="0"/>
              <a:t>is</a:t>
            </a:r>
            <a:r>
              <a:rPr lang="zh-CN" altLang="en-US" sz="3600" dirty="0"/>
              <a:t> </a:t>
            </a:r>
            <a:r>
              <a:rPr lang="en-US" altLang="zh-CN" sz="3600" dirty="0"/>
              <a:t>no</a:t>
            </a:r>
            <a:r>
              <a:rPr lang="zh-CN" altLang="en-US" sz="3600" dirty="0"/>
              <a:t> </a:t>
            </a:r>
            <a:r>
              <a:rPr lang="en-US" altLang="zh-CN" sz="3600" dirty="0"/>
              <a:t>magic</a:t>
            </a:r>
            <a:r>
              <a:rPr lang="zh-CN" altLang="en-US" sz="3600" dirty="0"/>
              <a:t> </a:t>
            </a:r>
            <a:r>
              <a:rPr lang="en-US" altLang="zh-CN" sz="3600" dirty="0"/>
              <a:t>in</a:t>
            </a:r>
            <a:r>
              <a:rPr lang="zh-CN" altLang="en-US" sz="3600" dirty="0"/>
              <a:t> </a:t>
            </a:r>
            <a:r>
              <a:rPr lang="en-US" altLang="zh-CN" sz="3600" dirty="0"/>
              <a:t>this</a:t>
            </a:r>
            <a:r>
              <a:rPr lang="zh-CN" altLang="en-US" sz="3600" dirty="0"/>
              <a:t> </a:t>
            </a:r>
            <a:r>
              <a:rPr lang="en-US" altLang="zh-CN" sz="3600" dirty="0"/>
              <a:t>world</a:t>
            </a:r>
          </a:p>
          <a:p>
            <a:pPr lvl="1"/>
            <a:r>
              <a:rPr lang="en-US" altLang="zh-CN" sz="3200" dirty="0"/>
              <a:t>You</a:t>
            </a:r>
            <a:r>
              <a:rPr lang="zh-CN" altLang="en-US" sz="3200" dirty="0"/>
              <a:t> </a:t>
            </a:r>
            <a:r>
              <a:rPr lang="en-US" altLang="zh-CN" sz="3200" dirty="0"/>
              <a:t>need</a:t>
            </a:r>
            <a:r>
              <a:rPr lang="zh-CN" altLang="en-US" sz="3200" dirty="0"/>
              <a:t> </a:t>
            </a:r>
            <a:r>
              <a:rPr lang="en-US" altLang="zh-CN" sz="3200" dirty="0"/>
              <a:t>to</a:t>
            </a:r>
            <a:r>
              <a:rPr lang="zh-CN" altLang="en-US" sz="3200" dirty="0"/>
              <a:t> </a:t>
            </a:r>
            <a:r>
              <a:rPr lang="en-US" altLang="zh-CN" sz="3200" dirty="0"/>
              <a:t>declare</a:t>
            </a:r>
            <a:r>
              <a:rPr lang="zh-CN" altLang="en-US" sz="3200" dirty="0"/>
              <a:t> </a:t>
            </a:r>
            <a:r>
              <a:rPr lang="en-US" altLang="zh-CN" sz="3200" dirty="0"/>
              <a:t>a</a:t>
            </a:r>
            <a:r>
              <a:rPr lang="zh-CN" altLang="en-US" sz="3200" dirty="0"/>
              <a:t> </a:t>
            </a:r>
            <a:r>
              <a:rPr lang="en-US" altLang="zh-CN" sz="3200" dirty="0"/>
              <a:t>base</a:t>
            </a:r>
            <a:r>
              <a:rPr lang="zh-CN" altLang="en-US" sz="3200" dirty="0"/>
              <a:t> </a:t>
            </a:r>
            <a:r>
              <a:rPr lang="en-US" altLang="zh-CN" sz="3200" dirty="0"/>
              <a:t>object</a:t>
            </a:r>
            <a:r>
              <a:rPr lang="zh-CN" altLang="en-US" sz="3200" dirty="0"/>
              <a:t> </a:t>
            </a:r>
            <a:r>
              <a:rPr lang="en-US" altLang="zh-CN" sz="3200" dirty="0"/>
              <a:t>that</a:t>
            </a:r>
            <a:r>
              <a:rPr lang="zh-CN" altLang="en-US" sz="3200" dirty="0"/>
              <a:t> </a:t>
            </a:r>
            <a:r>
              <a:rPr lang="en-US" altLang="zh-CN" sz="3200" dirty="0"/>
              <a:t>is</a:t>
            </a:r>
            <a:r>
              <a:rPr lang="zh-CN" altLang="en-US" sz="3200" dirty="0"/>
              <a:t> </a:t>
            </a:r>
            <a:r>
              <a:rPr lang="en-US" altLang="zh-CN" sz="3200" dirty="0"/>
              <a:t>“array-able”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8E764-AD1F-3DBB-DFB7-FAFD1DAE5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8</a:t>
            </a:fld>
            <a:endParaRPr lang="en-C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782E277-8808-9089-8685-1FF840B99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5656" y="2831381"/>
            <a:ext cx="5343525" cy="3661494"/>
          </a:xfrm>
          <a:prstGeom prst="rect">
            <a:avLst/>
          </a:prstGeom>
        </p:spPr>
      </p:pic>
      <p:sp>
        <p:nvSpPr>
          <p:cNvPr id="7" name="Down Arrow 6">
            <a:extLst>
              <a:ext uri="{FF2B5EF4-FFF2-40B4-BE49-F238E27FC236}">
                <a16:creationId xmlns:a16="http://schemas.microsoft.com/office/drawing/2014/main" id="{65A45BCE-D21C-B33E-8301-F4E76CAAB5F8}"/>
              </a:ext>
            </a:extLst>
          </p:cNvPr>
          <p:cNvSpPr/>
          <p:nvPr/>
        </p:nvSpPr>
        <p:spPr>
          <a:xfrm rot="3663351">
            <a:off x="4285762" y="2668339"/>
            <a:ext cx="382044" cy="701457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AA321DC-E7FD-2C4D-9163-B5D8C0FE638E}"/>
              </a:ext>
            </a:extLst>
          </p:cNvPr>
          <p:cNvSpPr/>
          <p:nvPr/>
        </p:nvSpPr>
        <p:spPr>
          <a:xfrm>
            <a:off x="3901858" y="3342341"/>
            <a:ext cx="2411260" cy="32567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B7984D5-F321-D3A6-C70B-BAE109C93AB0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6313118" y="3505180"/>
            <a:ext cx="436063" cy="31205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62BC9BF-3F56-78BF-02E6-EAD014EC23C2}"/>
              </a:ext>
            </a:extLst>
          </p:cNvPr>
          <p:cNvCxnSpPr>
            <a:cxnSpLocks/>
          </p:cNvCxnSpPr>
          <p:nvPr/>
        </p:nvCxnSpPr>
        <p:spPr>
          <a:xfrm>
            <a:off x="6749181" y="3817231"/>
            <a:ext cx="436063" cy="312051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AFDB45-6D30-340C-4DCC-464E18408101}"/>
              </a:ext>
            </a:extLst>
          </p:cNvPr>
          <p:cNvSpPr txBox="1"/>
          <p:nvPr/>
        </p:nvSpPr>
        <p:spPr>
          <a:xfrm>
            <a:off x="7185244" y="4054836"/>
            <a:ext cx="4230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Do</a:t>
            </a:r>
            <a:r>
              <a:rPr lang="zh-CN" altLang="en-US" dirty="0"/>
              <a:t> </a:t>
            </a:r>
            <a:r>
              <a:rPr lang="en-US" altLang="zh-CN" dirty="0"/>
              <a:t>not</a:t>
            </a:r>
            <a:r>
              <a:rPr lang="zh-CN" altLang="en-US" dirty="0"/>
              <a:t> </a:t>
            </a:r>
            <a:r>
              <a:rPr lang="en-US" altLang="zh-CN" dirty="0"/>
              <a:t>mix</a:t>
            </a:r>
            <a:r>
              <a:rPr lang="zh-CN" altLang="en-US" dirty="0"/>
              <a:t> </a:t>
            </a:r>
            <a:r>
              <a:rPr lang="en-US" altLang="zh-CN" dirty="0"/>
              <a:t>this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r>
              <a:rPr lang="zh-CN" altLang="en-US" dirty="0"/>
              <a:t> </a:t>
            </a:r>
            <a:r>
              <a:rPr lang="en-US" altLang="zh-CN" dirty="0"/>
              <a:t>with</a:t>
            </a:r>
            <a:r>
              <a:rPr lang="zh-CN" altLang="en-US" dirty="0"/>
              <a:t> </a:t>
            </a:r>
            <a:r>
              <a:rPr lang="en-US" altLang="zh-CN" dirty="0"/>
              <a:t>that</a:t>
            </a:r>
            <a:r>
              <a:rPr lang="zh-CN" altLang="en-US" dirty="0"/>
              <a:t> </a:t>
            </a:r>
            <a:r>
              <a:rPr lang="en-US" altLang="zh-CN" dirty="0"/>
              <a:t>runtime</a:t>
            </a:r>
            <a:endParaRPr lang="en-CN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877AFFF-CBD0-28E9-7DF7-D63EB4104F45}"/>
              </a:ext>
            </a:extLst>
          </p:cNvPr>
          <p:cNvSpPr/>
          <p:nvPr/>
        </p:nvSpPr>
        <p:spPr>
          <a:xfrm>
            <a:off x="10472150" y="4092414"/>
            <a:ext cx="850335" cy="29417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C1061A2-F9D1-FBC2-EF19-771EB43584FD}"/>
              </a:ext>
            </a:extLst>
          </p:cNvPr>
          <p:cNvSpPr/>
          <p:nvPr/>
        </p:nvSpPr>
        <p:spPr>
          <a:xfrm>
            <a:off x="8922053" y="480806"/>
            <a:ext cx="2176007" cy="5988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91A4D57-63D5-A930-EAAE-704ABA0955C6}"/>
              </a:ext>
            </a:extLst>
          </p:cNvPr>
          <p:cNvCxnSpPr>
            <a:cxnSpLocks/>
            <a:stCxn id="15" idx="2"/>
            <a:endCxn id="14" idx="0"/>
          </p:cNvCxnSpPr>
          <p:nvPr/>
        </p:nvCxnSpPr>
        <p:spPr>
          <a:xfrm>
            <a:off x="10010057" y="1079642"/>
            <a:ext cx="887261" cy="3012772"/>
          </a:xfrm>
          <a:prstGeom prst="line">
            <a:avLst/>
          </a:prstGeom>
          <a:ln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6459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27F86-564D-0C58-FBF1-2DFB27C91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90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5400" dirty="0"/>
              <a:t>Managed</a:t>
            </a:r>
            <a:r>
              <a:rPr lang="zh-CN" altLang="en-US" sz="5400" dirty="0"/>
              <a:t> </a:t>
            </a:r>
            <a:r>
              <a:rPr lang="en-US" altLang="zh-CN" sz="5400" dirty="0"/>
              <a:t>Runtime</a:t>
            </a:r>
            <a:r>
              <a:rPr lang="zh-CN" altLang="en-US" sz="5400" dirty="0"/>
              <a:t> </a:t>
            </a:r>
            <a:r>
              <a:rPr lang="en-US" altLang="zh-CN" sz="5400" dirty="0"/>
              <a:t>(CONT’D)</a:t>
            </a:r>
            <a:endParaRPr lang="en-CN" sz="54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57317-EDD3-BC66-B36C-AFAB790996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53331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CN" sz="3200" dirty="0"/>
              <a:t>Then</a:t>
            </a:r>
            <a:r>
              <a:rPr lang="zh-CN" altLang="en-US" sz="3200" dirty="0"/>
              <a:t> </a:t>
            </a:r>
            <a:r>
              <a:rPr lang="en-US" altLang="zh-CN" sz="3200" dirty="0"/>
              <a:t>we</a:t>
            </a:r>
            <a:r>
              <a:rPr lang="zh-CN" altLang="en-US" sz="3200" dirty="0"/>
              <a:t> </a:t>
            </a:r>
            <a:r>
              <a:rPr lang="en-US" altLang="zh-CN" sz="3200" dirty="0"/>
              <a:t>are</a:t>
            </a:r>
            <a:r>
              <a:rPr lang="zh-CN" altLang="en-US" sz="3200" dirty="0"/>
              <a:t> </a:t>
            </a:r>
            <a:r>
              <a:rPr lang="en-US" altLang="zh-CN" sz="3200" dirty="0"/>
              <a:t>have</a:t>
            </a:r>
            <a:r>
              <a:rPr lang="zh-CN" altLang="en-US" sz="3200" dirty="0"/>
              <a:t> </a:t>
            </a:r>
            <a:r>
              <a:rPr lang="en-US" altLang="zh-CN" sz="3200" dirty="0"/>
              <a:t>an</a:t>
            </a:r>
            <a:r>
              <a:rPr lang="zh-CN" altLang="en-US" sz="3200" dirty="0"/>
              <a:t> </a:t>
            </a:r>
            <a:r>
              <a:rPr lang="en-US" altLang="zh-CN" sz="3200" dirty="0"/>
              <a:t>array</a:t>
            </a:r>
            <a:r>
              <a:rPr lang="zh-CN" altLang="en-US" sz="3200" dirty="0"/>
              <a:t> </a:t>
            </a:r>
            <a:r>
              <a:rPr lang="en-US" altLang="zh-CN" sz="3200" dirty="0"/>
              <a:t>of</a:t>
            </a:r>
            <a:r>
              <a:rPr lang="zh-CN" altLang="en-US" sz="3200" dirty="0"/>
              <a:t> </a:t>
            </a:r>
            <a:r>
              <a:rPr lang="en-US" altLang="zh-CN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Object</a:t>
            </a:r>
            <a:r>
              <a:rPr lang="en-US" altLang="zh-CN" sz="3200" dirty="0"/>
              <a:t>s</a:t>
            </a:r>
            <a:endParaRPr lang="en-CN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C39F5-D5ED-3894-B91B-A46A80884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E40957-62BF-4542-96BE-69EFFC00C212}" type="slidenum">
              <a:rPr lang="en-CN" smtClean="0"/>
              <a:t>9</a:t>
            </a:fld>
            <a:endParaRPr lang="en-C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B9935A0-5A58-609D-F913-5D2F874EE3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3561" y="1813563"/>
            <a:ext cx="7772400" cy="195322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A99A54A-05A0-D2A7-03AC-EA6DB5307F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13561" y="3870460"/>
            <a:ext cx="7235869" cy="2653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854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14609</TotalTime>
  <Words>2433</Words>
  <Application>Microsoft Macintosh PowerPoint</Application>
  <PresentationFormat>Widescreen</PresentationFormat>
  <Paragraphs>554</Paragraphs>
  <Slides>60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66" baseType="lpstr">
      <vt:lpstr>Aptos</vt:lpstr>
      <vt:lpstr>Aptos Display</vt:lpstr>
      <vt:lpstr>Arial</vt:lpstr>
      <vt:lpstr>Courier New</vt:lpstr>
      <vt:lpstr>Wingdings</vt:lpstr>
      <vt:lpstr>Office Theme</vt:lpstr>
      <vt:lpstr>An Intro to Computer System</vt:lpstr>
      <vt:lpstr>Resources</vt:lpstr>
      <vt:lpstr>Roadmap</vt:lpstr>
      <vt:lpstr>Characterizing a Programming Lang.</vt:lpstr>
      <vt:lpstr>Programming Language: Programmability</vt:lpstr>
      <vt:lpstr>Performance: Managed &amp; Unmanaged</vt:lpstr>
      <vt:lpstr>Tradeoff: Performance &amp; Flexibility</vt:lpstr>
      <vt:lpstr>Performance &amp; Flexibility: Heavier Runtime</vt:lpstr>
      <vt:lpstr>Managed Runtime (CONT’D)</vt:lpstr>
      <vt:lpstr>Unmanaged Runtime: Demystified</vt:lpstr>
      <vt:lpstr>Unmanaged Runtime</vt:lpstr>
      <vt:lpstr>Unmanaged Runtime: Conclusion</vt:lpstr>
      <vt:lpstr>Syntactical Sugar: Oh! Sweet!</vt:lpstr>
      <vt:lpstr>Syntactical Salt: Do (not) get addicted!</vt:lpstr>
      <vt:lpstr>Syntactical Salt (CONT’D)</vt:lpstr>
      <vt:lpstr>Dynamic/Static Type &amp; Weak/Strong Type are orthogonal!</vt:lpstr>
      <vt:lpstr>Structs</vt:lpstr>
      <vt:lpstr>Quiz: Characterizing a language.</vt:lpstr>
      <vt:lpstr>Summary</vt:lpstr>
      <vt:lpstr>Summary: Compiler</vt:lpstr>
      <vt:lpstr>Roadmap</vt:lpstr>
      <vt:lpstr>LLVM: Compiler Infrastructure</vt:lpstr>
      <vt:lpstr>LLVM: Compiler Infrastructure</vt:lpstr>
      <vt:lpstr>Compiler Pipeline</vt:lpstr>
      <vt:lpstr>Preprocessor</vt:lpstr>
      <vt:lpstr>Tokenizer: Split the program in "words"</vt:lpstr>
      <vt:lpstr>Tokenizer: Regex</vt:lpstr>
      <vt:lpstr>Parser: Organize the tokens</vt:lpstr>
      <vt:lpstr>Tokenizer &amp; Parser: A Demonstration</vt:lpstr>
      <vt:lpstr>Tokenizer &amp; Parser: Implementation</vt:lpstr>
      <vt:lpstr>Why?</vt:lpstr>
      <vt:lpstr>Ad: Rust Variant is a good fit!</vt:lpstr>
      <vt:lpstr>Even worse! My vision is not that far </vt:lpstr>
      <vt:lpstr>A bad “likely”</vt:lpstr>
      <vt:lpstr>Parsers are simpler in modern languages</vt:lpstr>
      <vt:lpstr>Another Historical Legacy: One-pass Compilation</vt:lpstr>
      <vt:lpstr>Compromise: I should scan it multiple times conditionally in C++ era.</vt:lpstr>
      <vt:lpstr>Semantics Check</vt:lpstr>
      <vt:lpstr>Semantics Check (Symbol Table)</vt:lpstr>
      <vt:lpstr>Implementation</vt:lpstr>
      <vt:lpstr>Implementation</vt:lpstr>
      <vt:lpstr>Virtual Function: An invasive solution</vt:lpstr>
      <vt:lpstr>Visitor Pattern is a Visitor</vt:lpstr>
      <vt:lpstr>Visitor Pattern: Passive Voice</vt:lpstr>
      <vt:lpstr>Visitor Pattern: A Low-invasion Alternative</vt:lpstr>
      <vt:lpstr>IR CodeGen</vt:lpstr>
      <vt:lpstr>IR CodeGen</vt:lpstr>
      <vt:lpstr>Intermediate Representation</vt:lpstr>
      <vt:lpstr>Intermediate Representation</vt:lpstr>
      <vt:lpstr>Machine-independent Optimizations</vt:lpstr>
      <vt:lpstr>Analyze first! Modify later.</vt:lpstr>
      <vt:lpstr>Analyze first! Modify later! (CONT’D)</vt:lpstr>
      <vt:lpstr>Machine-independent Optimizations (CONT’D)</vt:lpstr>
      <vt:lpstr>Backend: Target to a specific ISA</vt:lpstr>
      <vt:lpstr>Code Selection (CONT’D)</vt:lpstr>
      <vt:lpstr>Code Selection (CONT’D)</vt:lpstr>
      <vt:lpstr>Wait… What is the key differences b/t IR and ASM?</vt:lpstr>
      <vt:lpstr>Code Select + Register Allocation</vt:lpstr>
      <vt:lpstr>Still, it is far from executable yet…</vt:lpstr>
      <vt:lpstr>OK. A non-sense question.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Jian Weng</dc:creator>
  <cp:lastModifiedBy>Jian Weng</cp:lastModifiedBy>
  <cp:revision>1</cp:revision>
  <dcterms:created xsi:type="dcterms:W3CDTF">2025-07-02T14:01:02Z</dcterms:created>
  <dcterms:modified xsi:type="dcterms:W3CDTF">2025-07-27T07:38:54Z</dcterms:modified>
</cp:coreProperties>
</file>