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350" r:id="rId2"/>
    <p:sldId id="332" r:id="rId3"/>
    <p:sldId id="333" r:id="rId4"/>
    <p:sldId id="338" r:id="rId5"/>
    <p:sldId id="337" r:id="rId6"/>
    <p:sldId id="339" r:id="rId7"/>
    <p:sldId id="340" r:id="rId8"/>
    <p:sldId id="341" r:id="rId9"/>
    <p:sldId id="342" r:id="rId10"/>
    <p:sldId id="343" r:id="rId11"/>
    <p:sldId id="256" r:id="rId12"/>
    <p:sldId id="279" r:id="rId13"/>
    <p:sldId id="280" r:id="rId14"/>
    <p:sldId id="284" r:id="rId15"/>
    <p:sldId id="310" r:id="rId16"/>
    <p:sldId id="286" r:id="rId17"/>
    <p:sldId id="305" r:id="rId18"/>
    <p:sldId id="287" r:id="rId19"/>
    <p:sldId id="288" r:id="rId20"/>
    <p:sldId id="306" r:id="rId21"/>
    <p:sldId id="307" r:id="rId22"/>
    <p:sldId id="290" r:id="rId23"/>
    <p:sldId id="308" r:id="rId24"/>
    <p:sldId id="309" r:id="rId25"/>
    <p:sldId id="291" r:id="rId26"/>
    <p:sldId id="292" r:id="rId27"/>
    <p:sldId id="324" r:id="rId28"/>
    <p:sldId id="325" r:id="rId29"/>
    <p:sldId id="300" r:id="rId30"/>
    <p:sldId id="349" r:id="rId31"/>
    <p:sldId id="347" r:id="rId32"/>
    <p:sldId id="348" r:id="rId33"/>
    <p:sldId id="293" r:id="rId34"/>
    <p:sldId id="294" r:id="rId35"/>
    <p:sldId id="296" r:id="rId36"/>
    <p:sldId id="320" r:id="rId37"/>
    <p:sldId id="321" r:id="rId38"/>
    <p:sldId id="297" r:id="rId39"/>
    <p:sldId id="299" r:id="rId40"/>
    <p:sldId id="301" r:id="rId41"/>
    <p:sldId id="302" r:id="rId42"/>
    <p:sldId id="303" r:id="rId43"/>
    <p:sldId id="285" r:id="rId44"/>
    <p:sldId id="283" r:id="rId45"/>
    <p:sldId id="281" r:id="rId46"/>
    <p:sldId id="298" r:id="rId47"/>
    <p:sldId id="322" r:id="rId48"/>
    <p:sldId id="323" r:id="rId49"/>
    <p:sldId id="304" r:id="rId50"/>
    <p:sldId id="326" r:id="rId51"/>
    <p:sldId id="328" r:id="rId52"/>
    <p:sldId id="329" r:id="rId53"/>
    <p:sldId id="327" r:id="rId54"/>
    <p:sldId id="330" r:id="rId55"/>
    <p:sldId id="344" r:id="rId56"/>
    <p:sldId id="345" r:id="rId57"/>
    <p:sldId id="346" r:id="rId5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300918-065A-9645-A644-1F3E5DF2C9FA}" v="297" dt="2025-07-29T05:59:10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/>
    <p:restoredTop sz="84465"/>
  </p:normalViewPr>
  <p:slideViewPr>
    <p:cSldViewPr snapToGrid="0">
      <p:cViewPr varScale="1">
        <p:scale>
          <a:sx n="112" d="100"/>
          <a:sy n="112" d="100"/>
        </p:scale>
        <p:origin x="1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健 翁" userId="bedff36119963aae" providerId="LiveId" clId="{81D98CDD-71E7-B643-9F1A-0E8DC705CD63}"/>
    <pc:docChg chg="undo custSel addSld delSld modSld sldOrd">
      <pc:chgData name="健 翁" userId="bedff36119963aae" providerId="LiveId" clId="{81D98CDD-71E7-B643-9F1A-0E8DC705CD63}" dt="2025-07-17T07:42:28.543" v="9172"/>
      <pc:docMkLst>
        <pc:docMk/>
      </pc:docMkLst>
      <pc:sldChg chg="modSp mod">
        <pc:chgData name="健 翁" userId="bedff36119963aae" providerId="LiveId" clId="{81D98CDD-71E7-B643-9F1A-0E8DC705CD63}" dt="2025-07-14T12:49:46.120" v="2594" actId="20577"/>
        <pc:sldMkLst>
          <pc:docMk/>
          <pc:sldMk cId="483929235" sldId="256"/>
        </pc:sldMkLst>
        <pc:spChg chg="mod">
          <ac:chgData name="健 翁" userId="bedff36119963aae" providerId="LiveId" clId="{81D98CDD-71E7-B643-9F1A-0E8DC705CD63}" dt="2025-07-14T11:41:32.764" v="2165" actId="20577"/>
          <ac:spMkLst>
            <pc:docMk/>
            <pc:sldMk cId="483929235" sldId="256"/>
            <ac:spMk id="2" creationId="{EE2F2347-E3F6-CFCC-5A12-7103783493C4}"/>
          </ac:spMkLst>
        </pc:spChg>
        <pc:spChg chg="mod">
          <ac:chgData name="健 翁" userId="bedff36119963aae" providerId="LiveId" clId="{81D98CDD-71E7-B643-9F1A-0E8DC705CD63}" dt="2025-07-14T12:49:46.120" v="2594" actId="20577"/>
          <ac:spMkLst>
            <pc:docMk/>
            <pc:sldMk cId="483929235" sldId="256"/>
            <ac:spMk id="4" creationId="{E202F3AF-CF59-805E-7400-E939F549474B}"/>
          </ac:spMkLst>
        </pc:spChg>
      </pc:sldChg>
      <pc:sldChg chg="del">
        <pc:chgData name="健 翁" userId="bedff36119963aae" providerId="LiveId" clId="{81D98CDD-71E7-B643-9F1A-0E8DC705CD63}" dt="2025-07-13T11:03:32.554" v="177" actId="2696"/>
        <pc:sldMkLst>
          <pc:docMk/>
          <pc:sldMk cId="1896675674" sldId="257"/>
        </pc:sldMkLst>
      </pc:sldChg>
      <pc:sldChg chg="del">
        <pc:chgData name="健 翁" userId="bedff36119963aae" providerId="LiveId" clId="{81D98CDD-71E7-B643-9F1A-0E8DC705CD63}" dt="2025-07-13T11:03:32.575" v="182" actId="2696"/>
        <pc:sldMkLst>
          <pc:docMk/>
          <pc:sldMk cId="3798084209" sldId="258"/>
        </pc:sldMkLst>
      </pc:sldChg>
      <pc:sldChg chg="del">
        <pc:chgData name="健 翁" userId="bedff36119963aae" providerId="LiveId" clId="{81D98CDD-71E7-B643-9F1A-0E8DC705CD63}" dt="2025-07-13T11:03:32.711" v="208" actId="2696"/>
        <pc:sldMkLst>
          <pc:docMk/>
          <pc:sldMk cId="937933675" sldId="259"/>
        </pc:sldMkLst>
      </pc:sldChg>
      <pc:sldChg chg="del">
        <pc:chgData name="健 翁" userId="bedff36119963aae" providerId="LiveId" clId="{81D98CDD-71E7-B643-9F1A-0E8DC705CD63}" dt="2025-07-13T11:03:32.543" v="175" actId="2696"/>
        <pc:sldMkLst>
          <pc:docMk/>
          <pc:sldMk cId="3567881217" sldId="260"/>
        </pc:sldMkLst>
      </pc:sldChg>
      <pc:sldChg chg="del">
        <pc:chgData name="健 翁" userId="bedff36119963aae" providerId="LiveId" clId="{81D98CDD-71E7-B643-9F1A-0E8DC705CD63}" dt="2025-07-13T11:03:32.601" v="193" actId="2696"/>
        <pc:sldMkLst>
          <pc:docMk/>
          <pc:sldMk cId="4083481019" sldId="261"/>
        </pc:sldMkLst>
      </pc:sldChg>
      <pc:sldChg chg="del">
        <pc:chgData name="健 翁" userId="bedff36119963aae" providerId="LiveId" clId="{81D98CDD-71E7-B643-9F1A-0E8DC705CD63}" dt="2025-07-13T11:03:32.567" v="181" actId="2696"/>
        <pc:sldMkLst>
          <pc:docMk/>
          <pc:sldMk cId="60755424" sldId="262"/>
        </pc:sldMkLst>
      </pc:sldChg>
      <pc:sldChg chg="del">
        <pc:chgData name="健 翁" userId="bedff36119963aae" providerId="LiveId" clId="{81D98CDD-71E7-B643-9F1A-0E8DC705CD63}" dt="2025-07-13T11:03:32.610" v="195" actId="2696"/>
        <pc:sldMkLst>
          <pc:docMk/>
          <pc:sldMk cId="1956129040" sldId="263"/>
        </pc:sldMkLst>
      </pc:sldChg>
      <pc:sldChg chg="del">
        <pc:chgData name="健 翁" userId="bedff36119963aae" providerId="LiveId" clId="{81D98CDD-71E7-B643-9F1A-0E8DC705CD63}" dt="2025-07-13T11:03:32.695" v="205" actId="2696"/>
        <pc:sldMkLst>
          <pc:docMk/>
          <pc:sldMk cId="4081025269" sldId="264"/>
        </pc:sldMkLst>
      </pc:sldChg>
      <pc:sldChg chg="del">
        <pc:chgData name="健 翁" userId="bedff36119963aae" providerId="LiveId" clId="{81D98CDD-71E7-B643-9F1A-0E8DC705CD63}" dt="2025-07-13T11:03:32.713" v="210" actId="2696"/>
        <pc:sldMkLst>
          <pc:docMk/>
          <pc:sldMk cId="1344995356" sldId="265"/>
        </pc:sldMkLst>
      </pc:sldChg>
      <pc:sldChg chg="del">
        <pc:chgData name="健 翁" userId="bedff36119963aae" providerId="LiveId" clId="{81D98CDD-71E7-B643-9F1A-0E8DC705CD63}" dt="2025-07-13T11:03:32.625" v="197" actId="2696"/>
        <pc:sldMkLst>
          <pc:docMk/>
          <pc:sldMk cId="1507530962" sldId="266"/>
        </pc:sldMkLst>
      </pc:sldChg>
      <pc:sldChg chg="del">
        <pc:chgData name="健 翁" userId="bedff36119963aae" providerId="LiveId" clId="{81D98CDD-71E7-B643-9F1A-0E8DC705CD63}" dt="2025-07-13T11:03:32.729" v="212" actId="2696"/>
        <pc:sldMkLst>
          <pc:docMk/>
          <pc:sldMk cId="139845753" sldId="267"/>
        </pc:sldMkLst>
      </pc:sldChg>
      <pc:sldChg chg="del">
        <pc:chgData name="健 翁" userId="bedff36119963aae" providerId="LiveId" clId="{81D98CDD-71E7-B643-9F1A-0E8DC705CD63}" dt="2025-07-13T11:03:32.710" v="207" actId="2696"/>
        <pc:sldMkLst>
          <pc:docMk/>
          <pc:sldMk cId="3369683783" sldId="268"/>
        </pc:sldMkLst>
      </pc:sldChg>
      <pc:sldChg chg="del">
        <pc:chgData name="健 翁" userId="bedff36119963aae" providerId="LiveId" clId="{81D98CDD-71E7-B643-9F1A-0E8DC705CD63}" dt="2025-07-13T11:03:32.691" v="202" actId="2696"/>
        <pc:sldMkLst>
          <pc:docMk/>
          <pc:sldMk cId="4205448888" sldId="269"/>
        </pc:sldMkLst>
      </pc:sldChg>
      <pc:sldChg chg="del">
        <pc:chgData name="健 翁" userId="bedff36119963aae" providerId="LiveId" clId="{81D98CDD-71E7-B643-9F1A-0E8DC705CD63}" dt="2025-07-13T11:03:32.556" v="179" actId="2696"/>
        <pc:sldMkLst>
          <pc:docMk/>
          <pc:sldMk cId="512119681" sldId="270"/>
        </pc:sldMkLst>
      </pc:sldChg>
      <pc:sldChg chg="del">
        <pc:chgData name="健 翁" userId="bedff36119963aae" providerId="LiveId" clId="{81D98CDD-71E7-B643-9F1A-0E8DC705CD63}" dt="2025-07-13T11:03:32.628" v="200" actId="2696"/>
        <pc:sldMkLst>
          <pc:docMk/>
          <pc:sldMk cId="1110591054" sldId="271"/>
        </pc:sldMkLst>
      </pc:sldChg>
      <pc:sldChg chg="del">
        <pc:chgData name="健 翁" userId="bedff36119963aae" providerId="LiveId" clId="{81D98CDD-71E7-B643-9F1A-0E8DC705CD63}" dt="2025-07-13T11:03:32.714" v="211" actId="2696"/>
        <pc:sldMkLst>
          <pc:docMk/>
          <pc:sldMk cId="4066030788" sldId="272"/>
        </pc:sldMkLst>
      </pc:sldChg>
      <pc:sldChg chg="del">
        <pc:chgData name="健 翁" userId="bedff36119963aae" providerId="LiveId" clId="{81D98CDD-71E7-B643-9F1A-0E8DC705CD63}" dt="2025-07-13T11:03:32.695" v="206" actId="2696"/>
        <pc:sldMkLst>
          <pc:docMk/>
          <pc:sldMk cId="899958746" sldId="273"/>
        </pc:sldMkLst>
      </pc:sldChg>
      <pc:sldChg chg="del">
        <pc:chgData name="健 翁" userId="bedff36119963aae" providerId="LiveId" clId="{81D98CDD-71E7-B643-9F1A-0E8DC705CD63}" dt="2025-07-13T11:03:32.586" v="185" actId="2696"/>
        <pc:sldMkLst>
          <pc:docMk/>
          <pc:sldMk cId="3477322000" sldId="274"/>
        </pc:sldMkLst>
      </pc:sldChg>
      <pc:sldChg chg="del">
        <pc:chgData name="健 翁" userId="bedff36119963aae" providerId="LiveId" clId="{81D98CDD-71E7-B643-9F1A-0E8DC705CD63}" dt="2025-07-13T11:03:32.576" v="183" actId="2696"/>
        <pc:sldMkLst>
          <pc:docMk/>
          <pc:sldMk cId="2362043420" sldId="275"/>
        </pc:sldMkLst>
      </pc:sldChg>
      <pc:sldChg chg="del">
        <pc:chgData name="健 翁" userId="bedff36119963aae" providerId="LiveId" clId="{81D98CDD-71E7-B643-9F1A-0E8DC705CD63}" dt="2025-07-13T11:03:32.600" v="192" actId="2696"/>
        <pc:sldMkLst>
          <pc:docMk/>
          <pc:sldMk cId="2683033026" sldId="276"/>
        </pc:sldMkLst>
      </pc:sldChg>
      <pc:sldChg chg="del">
        <pc:chgData name="健 翁" userId="bedff36119963aae" providerId="LiveId" clId="{81D98CDD-71E7-B643-9F1A-0E8DC705CD63}" dt="2025-07-13T11:03:32.694" v="204" actId="2696"/>
        <pc:sldMkLst>
          <pc:docMk/>
          <pc:sldMk cId="1405585502" sldId="277"/>
        </pc:sldMkLst>
      </pc:sldChg>
      <pc:sldChg chg="del">
        <pc:chgData name="健 翁" userId="bedff36119963aae" providerId="LiveId" clId="{81D98CDD-71E7-B643-9F1A-0E8DC705CD63}" dt="2025-07-13T11:03:32.599" v="191" actId="2696"/>
        <pc:sldMkLst>
          <pc:docMk/>
          <pc:sldMk cId="3528530345" sldId="278"/>
        </pc:sldMkLst>
      </pc:sldChg>
      <pc:sldChg chg="modSp mod">
        <pc:chgData name="健 翁" userId="bedff36119963aae" providerId="LiveId" clId="{81D98CDD-71E7-B643-9F1A-0E8DC705CD63}" dt="2025-07-13T11:47:57.404" v="952" actId="20577"/>
        <pc:sldMkLst>
          <pc:docMk/>
          <pc:sldMk cId="3603214495" sldId="279"/>
        </pc:sldMkLst>
        <pc:spChg chg="mod">
          <ac:chgData name="健 翁" userId="bedff36119963aae" providerId="LiveId" clId="{81D98CDD-71E7-B643-9F1A-0E8DC705CD63}" dt="2025-07-13T11:47:57.404" v="952" actId="20577"/>
          <ac:spMkLst>
            <pc:docMk/>
            <pc:sldMk cId="3603214495" sldId="279"/>
            <ac:spMk id="3" creationId="{77D1C0F3-1951-E1DE-9132-76E7EC43AA70}"/>
          </ac:spMkLst>
        </pc:spChg>
      </pc:sldChg>
      <pc:sldChg chg="del">
        <pc:chgData name="健 翁" userId="bedff36119963aae" providerId="LiveId" clId="{81D98CDD-71E7-B643-9F1A-0E8DC705CD63}" dt="2025-07-13T11:03:32.638" v="201" actId="2696"/>
        <pc:sldMkLst>
          <pc:docMk/>
          <pc:sldMk cId="110944884" sldId="280"/>
        </pc:sldMkLst>
      </pc:sldChg>
      <pc:sldChg chg="modSp new mod">
        <pc:chgData name="健 翁" userId="bedff36119963aae" providerId="LiveId" clId="{81D98CDD-71E7-B643-9F1A-0E8DC705CD63}" dt="2025-07-14T11:29:32.736" v="2058" actId="20577"/>
        <pc:sldMkLst>
          <pc:docMk/>
          <pc:sldMk cId="1099448384" sldId="280"/>
        </pc:sldMkLst>
      </pc:sldChg>
      <pc:sldChg chg="del">
        <pc:chgData name="健 翁" userId="bedff36119963aae" providerId="LiveId" clId="{81D98CDD-71E7-B643-9F1A-0E8DC705CD63}" dt="2025-07-13T11:03:32.627" v="199" actId="2696"/>
        <pc:sldMkLst>
          <pc:docMk/>
          <pc:sldMk cId="76667784" sldId="281"/>
        </pc:sldMkLst>
      </pc:sldChg>
      <pc:sldChg chg="addSp delSp modSp new mod">
        <pc:chgData name="健 翁" userId="bedff36119963aae" providerId="LiveId" clId="{81D98CDD-71E7-B643-9F1A-0E8DC705CD63}" dt="2025-07-14T13:51:31.679" v="3804" actId="1076"/>
        <pc:sldMkLst>
          <pc:docMk/>
          <pc:sldMk cId="529212944" sldId="281"/>
        </pc:sldMkLst>
      </pc:sldChg>
      <pc:sldChg chg="del">
        <pc:chgData name="健 翁" userId="bedff36119963aae" providerId="LiveId" clId="{81D98CDD-71E7-B643-9F1A-0E8DC705CD63}" dt="2025-07-13T11:03:32.618" v="196" actId="2696"/>
        <pc:sldMkLst>
          <pc:docMk/>
          <pc:sldMk cId="2946841424" sldId="282"/>
        </pc:sldMkLst>
      </pc:sldChg>
      <pc:sldChg chg="modSp new mod">
        <pc:chgData name="健 翁" userId="bedff36119963aae" providerId="LiveId" clId="{81D98CDD-71E7-B643-9F1A-0E8DC705CD63}" dt="2025-07-14T10:26:31.707" v="1584" actId="20577"/>
        <pc:sldMkLst>
          <pc:docMk/>
          <pc:sldMk cId="4025768089" sldId="282"/>
        </pc:sldMkLst>
      </pc:sldChg>
      <pc:sldChg chg="del">
        <pc:chgData name="健 翁" userId="bedff36119963aae" providerId="LiveId" clId="{81D98CDD-71E7-B643-9F1A-0E8DC705CD63}" dt="2025-07-13T11:03:32.565" v="180" actId="2696"/>
        <pc:sldMkLst>
          <pc:docMk/>
          <pc:sldMk cId="2474004022" sldId="283"/>
        </pc:sldMkLst>
      </pc:sldChg>
      <pc:sldChg chg="addSp delSp modSp new mod">
        <pc:chgData name="健 翁" userId="bedff36119963aae" providerId="LiveId" clId="{81D98CDD-71E7-B643-9F1A-0E8DC705CD63}" dt="2025-07-14T12:38:41.030" v="2345" actId="20577"/>
        <pc:sldMkLst>
          <pc:docMk/>
          <pc:sldMk cId="3591861945" sldId="283"/>
        </pc:sldMkLst>
      </pc:sldChg>
      <pc:sldChg chg="addSp delSp modSp new mod">
        <pc:chgData name="健 翁" userId="bedff36119963aae" providerId="LiveId" clId="{81D98CDD-71E7-B643-9F1A-0E8DC705CD63}" dt="2025-07-15T11:48:32.626" v="4213" actId="1037"/>
        <pc:sldMkLst>
          <pc:docMk/>
          <pc:sldMk cId="2006459253" sldId="284"/>
        </pc:sldMkLst>
      </pc:sldChg>
      <pc:sldChg chg="del">
        <pc:chgData name="健 翁" userId="bedff36119963aae" providerId="LiveId" clId="{81D98CDD-71E7-B643-9F1A-0E8DC705CD63}" dt="2025-07-13T11:03:32.609" v="194" actId="2696"/>
        <pc:sldMkLst>
          <pc:docMk/>
          <pc:sldMk cId="2750808999" sldId="285"/>
        </pc:sldMkLst>
      </pc:sldChg>
      <pc:sldChg chg="addSp delSp modSp new mod">
        <pc:chgData name="健 翁" userId="bedff36119963aae" providerId="LiveId" clId="{81D98CDD-71E7-B643-9F1A-0E8DC705CD63}" dt="2025-07-14T12:47:23.799" v="2593" actId="20577"/>
        <pc:sldMkLst>
          <pc:docMk/>
          <pc:sldMk cId="3873085482" sldId="285"/>
        </pc:sldMkLst>
      </pc:sldChg>
      <pc:sldChg chg="addSp delSp modSp new mod ord">
        <pc:chgData name="健 翁" userId="bedff36119963aae" providerId="LiveId" clId="{81D98CDD-71E7-B643-9F1A-0E8DC705CD63}" dt="2025-07-14T13:22:12.568" v="3094" actId="20577"/>
        <pc:sldMkLst>
          <pc:docMk/>
          <pc:sldMk cId="2101903465" sldId="286"/>
        </pc:sldMkLst>
      </pc:sldChg>
      <pc:sldChg chg="del">
        <pc:chgData name="健 翁" userId="bedff36119963aae" providerId="LiveId" clId="{81D98CDD-71E7-B643-9F1A-0E8DC705CD63}" dt="2025-07-13T11:03:32.585" v="184" actId="2696"/>
        <pc:sldMkLst>
          <pc:docMk/>
          <pc:sldMk cId="2983435651" sldId="286"/>
        </pc:sldMkLst>
      </pc:sldChg>
      <pc:sldChg chg="addSp delSp modSp add mod">
        <pc:chgData name="健 翁" userId="bedff36119963aae" providerId="LiveId" clId="{81D98CDD-71E7-B643-9F1A-0E8DC705CD63}" dt="2025-07-14T13:11:01.283" v="3025" actId="478"/>
        <pc:sldMkLst>
          <pc:docMk/>
          <pc:sldMk cId="788939613" sldId="287"/>
        </pc:sldMkLst>
      </pc:sldChg>
      <pc:sldChg chg="del">
        <pc:chgData name="健 翁" userId="bedff36119963aae" providerId="LiveId" clId="{81D98CDD-71E7-B643-9F1A-0E8DC705CD63}" dt="2025-07-13T11:03:32.593" v="186" actId="2696"/>
        <pc:sldMkLst>
          <pc:docMk/>
          <pc:sldMk cId="2965404456" sldId="287"/>
        </pc:sldMkLst>
      </pc:sldChg>
      <pc:sldChg chg="addSp delSp modSp new mod">
        <pc:chgData name="健 翁" userId="bedff36119963aae" providerId="LiveId" clId="{81D98CDD-71E7-B643-9F1A-0E8DC705CD63}" dt="2025-07-14T13:25:42.663" v="3202" actId="1076"/>
        <pc:sldMkLst>
          <pc:docMk/>
          <pc:sldMk cId="973594135" sldId="288"/>
        </pc:sldMkLst>
      </pc:sldChg>
      <pc:sldChg chg="del">
        <pc:chgData name="健 翁" userId="bedff36119963aae" providerId="LiveId" clId="{81D98CDD-71E7-B643-9F1A-0E8DC705CD63}" dt="2025-07-13T11:03:32.712" v="209" actId="2696"/>
        <pc:sldMkLst>
          <pc:docMk/>
          <pc:sldMk cId="3196839500" sldId="288"/>
        </pc:sldMkLst>
      </pc:sldChg>
      <pc:sldChg chg="addSp delSp modSp new mod setBg">
        <pc:chgData name="健 翁" userId="bedff36119963aae" providerId="LiveId" clId="{81D98CDD-71E7-B643-9F1A-0E8DC705CD63}" dt="2025-07-14T13:33:04.242" v="3529" actId="1076"/>
        <pc:sldMkLst>
          <pc:docMk/>
          <pc:sldMk cId="637991471" sldId="289"/>
        </pc:sldMkLst>
      </pc:sldChg>
      <pc:sldChg chg="del">
        <pc:chgData name="健 翁" userId="bedff36119963aae" providerId="LiveId" clId="{81D98CDD-71E7-B643-9F1A-0E8DC705CD63}" dt="2025-07-13T11:03:32.595" v="187" actId="2696"/>
        <pc:sldMkLst>
          <pc:docMk/>
          <pc:sldMk cId="840447927" sldId="289"/>
        </pc:sldMkLst>
      </pc:sldChg>
      <pc:sldChg chg="addSp modSp new mod">
        <pc:chgData name="健 翁" userId="bedff36119963aae" providerId="LiveId" clId="{81D98CDD-71E7-B643-9F1A-0E8DC705CD63}" dt="2025-07-14T13:52:25.363" v="3910" actId="14100"/>
        <pc:sldMkLst>
          <pc:docMk/>
          <pc:sldMk cId="1009618631" sldId="290"/>
        </pc:sldMkLst>
      </pc:sldChg>
      <pc:sldChg chg="del">
        <pc:chgData name="健 翁" userId="bedff36119963aae" providerId="LiveId" clId="{81D98CDD-71E7-B643-9F1A-0E8DC705CD63}" dt="2025-07-13T11:03:32.693" v="203" actId="2696"/>
        <pc:sldMkLst>
          <pc:docMk/>
          <pc:sldMk cId="2051713826" sldId="290"/>
        </pc:sldMkLst>
      </pc:sldChg>
      <pc:sldChg chg="addSp modSp new mod">
        <pc:chgData name="健 翁" userId="bedff36119963aae" providerId="LiveId" clId="{81D98CDD-71E7-B643-9F1A-0E8DC705CD63}" dt="2025-07-14T13:52:38.984" v="3922" actId="20577"/>
        <pc:sldMkLst>
          <pc:docMk/>
          <pc:sldMk cId="440004574" sldId="291"/>
        </pc:sldMkLst>
      </pc:sldChg>
      <pc:sldChg chg="del">
        <pc:chgData name="健 翁" userId="bedff36119963aae" providerId="LiveId" clId="{81D98CDD-71E7-B643-9F1A-0E8DC705CD63}" dt="2025-07-13T11:03:32.544" v="176" actId="2696"/>
        <pc:sldMkLst>
          <pc:docMk/>
          <pc:sldMk cId="2297001055" sldId="291"/>
        </pc:sldMkLst>
      </pc:sldChg>
      <pc:sldChg chg="addSp delSp modSp new mod">
        <pc:chgData name="健 翁" userId="bedff36119963aae" providerId="LiveId" clId="{81D98CDD-71E7-B643-9F1A-0E8DC705CD63}" dt="2025-07-14T13:55:15.395" v="4171" actId="20577"/>
        <pc:sldMkLst>
          <pc:docMk/>
          <pc:sldMk cId="3238021198" sldId="292"/>
        </pc:sldMkLst>
      </pc:sldChg>
      <pc:sldChg chg="del">
        <pc:chgData name="健 翁" userId="bedff36119963aae" providerId="LiveId" clId="{81D98CDD-71E7-B643-9F1A-0E8DC705CD63}" dt="2025-07-13T11:03:32.626" v="198" actId="2696"/>
        <pc:sldMkLst>
          <pc:docMk/>
          <pc:sldMk cId="2627892269" sldId="293"/>
        </pc:sldMkLst>
      </pc:sldChg>
      <pc:sldChg chg="modSp add mod">
        <pc:chgData name="健 翁" userId="bedff36119963aae" providerId="LiveId" clId="{81D98CDD-71E7-B643-9F1A-0E8DC705CD63}" dt="2025-07-14T13:55:38.737" v="4204" actId="113"/>
        <pc:sldMkLst>
          <pc:docMk/>
          <pc:sldMk cId="3954485117" sldId="293"/>
        </pc:sldMkLst>
      </pc:sldChg>
      <pc:sldChg chg="del">
        <pc:chgData name="健 翁" userId="bedff36119963aae" providerId="LiveId" clId="{81D98CDD-71E7-B643-9F1A-0E8DC705CD63}" dt="2025-07-13T11:03:32.596" v="188" actId="2696"/>
        <pc:sldMkLst>
          <pc:docMk/>
          <pc:sldMk cId="1316165437" sldId="294"/>
        </pc:sldMkLst>
      </pc:sldChg>
      <pc:sldChg chg="addSp delSp modSp new mod">
        <pc:chgData name="健 翁" userId="bedff36119963aae" providerId="LiveId" clId="{81D98CDD-71E7-B643-9F1A-0E8DC705CD63}" dt="2025-07-15T13:26:51.977" v="4471" actId="1076"/>
        <pc:sldMkLst>
          <pc:docMk/>
          <pc:sldMk cId="2872467109" sldId="294"/>
        </pc:sldMkLst>
      </pc:sldChg>
      <pc:sldChg chg="del">
        <pc:chgData name="健 翁" userId="bedff36119963aae" providerId="LiveId" clId="{81D98CDD-71E7-B643-9F1A-0E8DC705CD63}" dt="2025-07-13T11:03:32.597" v="189" actId="2696"/>
        <pc:sldMkLst>
          <pc:docMk/>
          <pc:sldMk cId="1435530195" sldId="295"/>
        </pc:sldMkLst>
      </pc:sldChg>
      <pc:sldChg chg="addSp delSp modSp new mod">
        <pc:chgData name="健 翁" userId="bedff36119963aae" providerId="LiveId" clId="{81D98CDD-71E7-B643-9F1A-0E8DC705CD63}" dt="2025-07-16T11:52:25.089" v="6176" actId="20577"/>
        <pc:sldMkLst>
          <pc:docMk/>
          <pc:sldMk cId="3730443816" sldId="295"/>
        </pc:sldMkLst>
      </pc:sldChg>
      <pc:sldChg chg="del">
        <pc:chgData name="健 翁" userId="bedff36119963aae" providerId="LiveId" clId="{81D98CDD-71E7-B643-9F1A-0E8DC705CD63}" dt="2025-07-13T11:03:32.597" v="190" actId="2696"/>
        <pc:sldMkLst>
          <pc:docMk/>
          <pc:sldMk cId="1139930095" sldId="296"/>
        </pc:sldMkLst>
      </pc:sldChg>
      <pc:sldChg chg="modSp add mod">
        <pc:chgData name="健 翁" userId="bedff36119963aae" providerId="LiveId" clId="{81D98CDD-71E7-B643-9F1A-0E8DC705CD63}" dt="2025-07-15T13:28:30.847" v="4513" actId="20577"/>
        <pc:sldMkLst>
          <pc:docMk/>
          <pc:sldMk cId="2766724417" sldId="296"/>
        </pc:sldMkLst>
      </pc:sldChg>
      <pc:sldChg chg="addSp modSp new mod">
        <pc:chgData name="健 翁" userId="bedff36119963aae" providerId="LiveId" clId="{81D98CDD-71E7-B643-9F1A-0E8DC705CD63}" dt="2025-07-15T13:52:37.034" v="4772" actId="20577"/>
        <pc:sldMkLst>
          <pc:docMk/>
          <pc:sldMk cId="810463276" sldId="297"/>
        </pc:sldMkLst>
      </pc:sldChg>
      <pc:sldChg chg="del">
        <pc:chgData name="健 翁" userId="bedff36119963aae" providerId="LiveId" clId="{81D98CDD-71E7-B643-9F1A-0E8DC705CD63}" dt="2025-07-13T11:03:32.555" v="178" actId="2696"/>
        <pc:sldMkLst>
          <pc:docMk/>
          <pc:sldMk cId="1668426669" sldId="297"/>
        </pc:sldMkLst>
      </pc:sldChg>
      <pc:sldChg chg="addSp delSp modSp new mod">
        <pc:chgData name="健 翁" userId="bedff36119963aae" providerId="LiveId" clId="{81D98CDD-71E7-B643-9F1A-0E8DC705CD63}" dt="2025-07-16T11:01:42.290" v="5270" actId="14100"/>
        <pc:sldMkLst>
          <pc:docMk/>
          <pc:sldMk cId="570791904" sldId="298"/>
        </pc:sldMkLst>
      </pc:sldChg>
      <pc:sldChg chg="addSp modSp new mod">
        <pc:chgData name="健 翁" userId="bedff36119963aae" providerId="LiveId" clId="{81D98CDD-71E7-B643-9F1A-0E8DC705CD63}" dt="2025-07-16T11:27:57.687" v="5576" actId="14100"/>
        <pc:sldMkLst>
          <pc:docMk/>
          <pc:sldMk cId="3198490352" sldId="299"/>
        </pc:sldMkLst>
      </pc:sldChg>
      <pc:sldChg chg="addSp delSp modSp add mod modNotesTx">
        <pc:chgData name="健 翁" userId="bedff36119963aae" providerId="LiveId" clId="{81D98CDD-71E7-B643-9F1A-0E8DC705CD63}" dt="2025-07-16T11:15:11.352" v="5503"/>
        <pc:sldMkLst>
          <pc:docMk/>
          <pc:sldMk cId="3382481137" sldId="300"/>
        </pc:sldMkLst>
      </pc:sldChg>
      <pc:sldChg chg="addSp modSp new mod">
        <pc:chgData name="健 翁" userId="bedff36119963aae" providerId="LiveId" clId="{81D98CDD-71E7-B643-9F1A-0E8DC705CD63}" dt="2025-07-16T11:48:14.380" v="6063" actId="1076"/>
        <pc:sldMkLst>
          <pc:docMk/>
          <pc:sldMk cId="3979103764" sldId="301"/>
        </pc:sldMkLst>
      </pc:sldChg>
      <pc:sldChg chg="addSp delSp modSp new mod">
        <pc:chgData name="健 翁" userId="bedff36119963aae" providerId="LiveId" clId="{81D98CDD-71E7-B643-9F1A-0E8DC705CD63}" dt="2025-07-16T12:03:58.434" v="6707" actId="1076"/>
        <pc:sldMkLst>
          <pc:docMk/>
          <pc:sldMk cId="828277869" sldId="302"/>
        </pc:sldMkLst>
      </pc:sldChg>
      <pc:sldChg chg="addSp delSp modSp new mod">
        <pc:chgData name="健 翁" userId="bedff36119963aae" providerId="LiveId" clId="{81D98CDD-71E7-B643-9F1A-0E8DC705CD63}" dt="2025-07-16T11:57:03.441" v="6354" actId="1076"/>
        <pc:sldMkLst>
          <pc:docMk/>
          <pc:sldMk cId="1485329573" sldId="303"/>
        </pc:sldMkLst>
      </pc:sldChg>
      <pc:sldChg chg="addSp delSp modSp new mod">
        <pc:chgData name="健 翁" userId="bedff36119963aae" providerId="LiveId" clId="{81D98CDD-71E7-B643-9F1A-0E8DC705CD63}" dt="2025-07-16T12:02:50.403" v="6588" actId="14100"/>
        <pc:sldMkLst>
          <pc:docMk/>
          <pc:sldMk cId="2871260575" sldId="304"/>
        </pc:sldMkLst>
      </pc:sldChg>
      <pc:sldChg chg="addSp modSp new mod">
        <pc:chgData name="健 翁" userId="bedff36119963aae" providerId="LiveId" clId="{81D98CDD-71E7-B643-9F1A-0E8DC705CD63}" dt="2025-07-16T12:07:39.032" v="6976" actId="1076"/>
        <pc:sldMkLst>
          <pc:docMk/>
          <pc:sldMk cId="984517632" sldId="305"/>
        </pc:sldMkLst>
      </pc:sldChg>
      <pc:sldChg chg="addSp modSp new mod">
        <pc:chgData name="健 翁" userId="bedff36119963aae" providerId="LiveId" clId="{81D98CDD-71E7-B643-9F1A-0E8DC705CD63}" dt="2025-07-16T12:10:50.274" v="7146" actId="1076"/>
        <pc:sldMkLst>
          <pc:docMk/>
          <pc:sldMk cId="47285139" sldId="306"/>
        </pc:sldMkLst>
      </pc:sldChg>
      <pc:sldChg chg="addSp modSp new mod">
        <pc:chgData name="健 翁" userId="bedff36119963aae" providerId="LiveId" clId="{81D98CDD-71E7-B643-9F1A-0E8DC705CD63}" dt="2025-07-16T12:12:30.145" v="7285" actId="14100"/>
        <pc:sldMkLst>
          <pc:docMk/>
          <pc:sldMk cId="982245276" sldId="307"/>
        </pc:sldMkLst>
      </pc:sldChg>
      <pc:sldChg chg="addSp modSp new mod">
        <pc:chgData name="健 翁" userId="bedff36119963aae" providerId="LiveId" clId="{81D98CDD-71E7-B643-9F1A-0E8DC705CD63}" dt="2025-07-16T12:15:47.013" v="7437" actId="1076"/>
        <pc:sldMkLst>
          <pc:docMk/>
          <pc:sldMk cId="2022982004" sldId="308"/>
        </pc:sldMkLst>
      </pc:sldChg>
      <pc:sldChg chg="addSp modSp new mod">
        <pc:chgData name="健 翁" userId="bedff36119963aae" providerId="LiveId" clId="{81D98CDD-71E7-B643-9F1A-0E8DC705CD63}" dt="2025-07-16T12:20:13.660" v="7735" actId="1076"/>
        <pc:sldMkLst>
          <pc:docMk/>
          <pc:sldMk cId="1709060383" sldId="309"/>
        </pc:sldMkLst>
      </pc:sldChg>
      <pc:sldChg chg="addSp delSp modSp new mod">
        <pc:chgData name="健 翁" userId="bedff36119963aae" providerId="LiveId" clId="{81D98CDD-71E7-B643-9F1A-0E8DC705CD63}" dt="2025-07-16T13:10:54.189" v="8285" actId="1076"/>
        <pc:sldMkLst>
          <pc:docMk/>
          <pc:sldMk cId="340457952" sldId="310"/>
        </pc:sldMkLst>
      </pc:sldChg>
      <pc:sldChg chg="addSp modSp new mod">
        <pc:chgData name="健 翁" userId="bedff36119963aae" providerId="LiveId" clId="{81D98CDD-71E7-B643-9F1A-0E8DC705CD63}" dt="2025-07-16T13:12:12.440" v="8425" actId="1076"/>
        <pc:sldMkLst>
          <pc:docMk/>
          <pc:sldMk cId="81617018" sldId="311"/>
        </pc:sldMkLst>
      </pc:sldChg>
      <pc:sldChg chg="addSp modSp new mod">
        <pc:chgData name="健 翁" userId="bedff36119963aae" providerId="LiveId" clId="{81D98CDD-71E7-B643-9F1A-0E8DC705CD63}" dt="2025-07-16T13:25:33.355" v="9052" actId="1076"/>
        <pc:sldMkLst>
          <pc:docMk/>
          <pc:sldMk cId="1058168085" sldId="312"/>
        </pc:sldMkLst>
      </pc:sldChg>
      <pc:sldChg chg="addSp delSp modSp new mod">
        <pc:chgData name="健 翁" userId="bedff36119963aae" providerId="LiveId" clId="{81D98CDD-71E7-B643-9F1A-0E8DC705CD63}" dt="2025-07-16T13:18:08.511" v="8645" actId="1076"/>
        <pc:sldMkLst>
          <pc:docMk/>
          <pc:sldMk cId="1560113113" sldId="313"/>
        </pc:sldMkLst>
      </pc:sldChg>
      <pc:sldChg chg="addSp delSp modSp new mod">
        <pc:chgData name="健 翁" userId="bedff36119963aae" providerId="LiveId" clId="{81D98CDD-71E7-B643-9F1A-0E8DC705CD63}" dt="2025-07-17T07:42:28.543" v="9172"/>
        <pc:sldMkLst>
          <pc:docMk/>
          <pc:sldMk cId="2064878110" sldId="314"/>
        </pc:sldMkLst>
      </pc:sldChg>
    </pc:docChg>
  </pc:docChgLst>
  <pc:docChgLst>
    <pc:chgData name="健 翁" userId="bedff36119963aae" providerId="LiveId" clId="{CF300918-065A-9645-A644-1F3E5DF2C9FA}"/>
    <pc:docChg chg="undo custSel addSld delSld modSld sldOrd addSection delSection">
      <pc:chgData name="健 翁" userId="bedff36119963aae" providerId="LiveId" clId="{CF300918-065A-9645-A644-1F3E5DF2C9FA}" dt="2025-08-07T14:34:16.192" v="18969" actId="14100"/>
      <pc:docMkLst>
        <pc:docMk/>
      </pc:docMkLst>
      <pc:sldChg chg="modSp mod">
        <pc:chgData name="健 翁" userId="bedff36119963aae" providerId="LiveId" clId="{CF300918-065A-9645-A644-1F3E5DF2C9FA}" dt="2025-07-24T01:11:09.772" v="11358" actId="20577"/>
        <pc:sldMkLst>
          <pc:docMk/>
          <pc:sldMk cId="483929235" sldId="256"/>
        </pc:sldMkLst>
        <pc:spChg chg="mod">
          <ac:chgData name="健 翁" userId="bedff36119963aae" providerId="LiveId" clId="{CF300918-065A-9645-A644-1F3E5DF2C9FA}" dt="2025-07-17T07:44:23.094" v="0" actId="20577"/>
          <ac:spMkLst>
            <pc:docMk/>
            <pc:sldMk cId="483929235" sldId="256"/>
            <ac:spMk id="2" creationId="{EE2F2347-E3F6-CFCC-5A12-7103783493C4}"/>
          </ac:spMkLst>
        </pc:spChg>
        <pc:spChg chg="mod">
          <ac:chgData name="健 翁" userId="bedff36119963aae" providerId="LiveId" clId="{CF300918-065A-9645-A644-1F3E5DF2C9FA}" dt="2025-07-24T01:11:09.772" v="11358" actId="20577"/>
          <ac:spMkLst>
            <pc:docMk/>
            <pc:sldMk cId="483929235" sldId="256"/>
            <ac:spMk id="4" creationId="{E202F3AF-CF59-805E-7400-E939F549474B}"/>
          </ac:spMkLst>
        </pc:spChg>
      </pc:sldChg>
      <pc:sldChg chg="addSp delSp modSp mod">
        <pc:chgData name="健 翁" userId="bedff36119963aae" providerId="LiveId" clId="{CF300918-065A-9645-A644-1F3E5DF2C9FA}" dt="2025-07-28T07:44:42.786" v="18938" actId="20577"/>
        <pc:sldMkLst>
          <pc:docMk/>
          <pc:sldMk cId="3603214495" sldId="279"/>
        </pc:sldMkLst>
        <pc:spChg chg="mod">
          <ac:chgData name="健 翁" userId="bedff36119963aae" providerId="LiveId" clId="{CF300918-065A-9645-A644-1F3E5DF2C9FA}" dt="2025-07-28T07:44:42.786" v="18938" actId="20577"/>
          <ac:spMkLst>
            <pc:docMk/>
            <pc:sldMk cId="3603214495" sldId="279"/>
            <ac:spMk id="3" creationId="{77D1C0F3-1951-E1DE-9132-76E7EC43AA70}"/>
          </ac:spMkLst>
        </pc:spChg>
        <pc:spChg chg="add mod">
          <ac:chgData name="健 翁" userId="bedff36119963aae" providerId="LiveId" clId="{CF300918-065A-9645-A644-1F3E5DF2C9FA}" dt="2025-07-17T08:01:15.399" v="96" actId="767"/>
          <ac:spMkLst>
            <pc:docMk/>
            <pc:sldMk cId="3603214495" sldId="279"/>
            <ac:spMk id="5" creationId="{42BEF31F-6E9A-63FA-4990-0255969B8656}"/>
          </ac:spMkLst>
        </pc:spChg>
      </pc:sldChg>
      <pc:sldChg chg="del">
        <pc:chgData name="健 翁" userId="bedff36119963aae" providerId="LiveId" clId="{CF300918-065A-9645-A644-1F3E5DF2C9FA}" dt="2025-07-17T07:45:11.486" v="71" actId="2696"/>
        <pc:sldMkLst>
          <pc:docMk/>
          <pc:sldMk cId="1099448384" sldId="280"/>
        </pc:sldMkLst>
      </pc:sldChg>
      <pc:sldChg chg="addSp delSp modSp new mod ord modAnim">
        <pc:chgData name="健 翁" userId="bedff36119963aae" providerId="LiveId" clId="{CF300918-065A-9645-A644-1F3E5DF2C9FA}" dt="2025-07-23T06:45:44.508" v="9247"/>
        <pc:sldMkLst>
          <pc:docMk/>
          <pc:sldMk cId="3570270889" sldId="280"/>
        </pc:sldMkLst>
        <pc:spChg chg="mod">
          <ac:chgData name="健 翁" userId="bedff36119963aae" providerId="LiveId" clId="{CF300918-065A-9645-A644-1F3E5DF2C9FA}" dt="2025-07-18T17:08:12.519" v="6523" actId="20577"/>
          <ac:spMkLst>
            <pc:docMk/>
            <pc:sldMk cId="3570270889" sldId="280"/>
            <ac:spMk id="2" creationId="{C129CECF-C17F-FC66-22F9-DD3982B42752}"/>
          </ac:spMkLst>
        </pc:spChg>
        <pc:spChg chg="mod">
          <ac:chgData name="健 翁" userId="bedff36119963aae" providerId="LiveId" clId="{CF300918-065A-9645-A644-1F3E5DF2C9FA}" dt="2025-07-23T06:45:28.456" v="9245" actId="20577"/>
          <ac:spMkLst>
            <pc:docMk/>
            <pc:sldMk cId="3570270889" sldId="280"/>
            <ac:spMk id="3" creationId="{0CB1BD0B-1725-BEA8-3008-A6145FBA9D6F}"/>
          </ac:spMkLst>
        </pc:spChg>
        <pc:spChg chg="add mod">
          <ac:chgData name="健 翁" userId="bedff36119963aae" providerId="LiveId" clId="{CF300918-065A-9645-A644-1F3E5DF2C9FA}" dt="2025-07-18T15:07:50.093" v="3548" actId="20577"/>
          <ac:spMkLst>
            <pc:docMk/>
            <pc:sldMk cId="3570270889" sldId="280"/>
            <ac:spMk id="5" creationId="{7485685D-A94D-951F-D417-C631E75E5FF5}"/>
          </ac:spMkLst>
        </pc:spChg>
      </pc:sldChg>
      <pc:sldChg chg="del">
        <pc:chgData name="健 翁" userId="bedff36119963aae" providerId="LiveId" clId="{CF300918-065A-9645-A644-1F3E5DF2C9FA}" dt="2025-07-17T07:45:11.467" v="61" actId="2696"/>
        <pc:sldMkLst>
          <pc:docMk/>
          <pc:sldMk cId="529212944" sldId="281"/>
        </pc:sldMkLst>
      </pc:sldChg>
      <pc:sldChg chg="addSp delSp modSp new mod">
        <pc:chgData name="健 翁" userId="bedff36119963aae" providerId="LiveId" clId="{CF300918-065A-9645-A644-1F3E5DF2C9FA}" dt="2025-07-18T17:16:04.447" v="6607" actId="478"/>
        <pc:sldMkLst>
          <pc:docMk/>
          <pc:sldMk cId="1789390656" sldId="281"/>
        </pc:sldMkLst>
        <pc:spChg chg="mod">
          <ac:chgData name="健 翁" userId="bedff36119963aae" providerId="LiveId" clId="{CF300918-065A-9645-A644-1F3E5DF2C9FA}" dt="2025-07-17T10:25:29.471" v="1753" actId="1076"/>
          <ac:spMkLst>
            <pc:docMk/>
            <pc:sldMk cId="1789390656" sldId="281"/>
            <ac:spMk id="2" creationId="{1BD0DDCA-C5EF-891F-C183-CDC38D5312DF}"/>
          </ac:spMkLst>
        </pc:spChg>
        <pc:spChg chg="mod">
          <ac:chgData name="健 翁" userId="bedff36119963aae" providerId="LiveId" clId="{CF300918-065A-9645-A644-1F3E5DF2C9FA}" dt="2025-07-17T10:25:44.235" v="1754" actId="14100"/>
          <ac:spMkLst>
            <pc:docMk/>
            <pc:sldMk cId="1789390656" sldId="281"/>
            <ac:spMk id="3" creationId="{8F3CB4E7-379D-E1DA-870D-312AD84CCDD9}"/>
          </ac:spMkLst>
        </pc:spChg>
        <pc:spChg chg="add mod">
          <ac:chgData name="健 翁" userId="bedff36119963aae" providerId="LiveId" clId="{CF300918-065A-9645-A644-1F3E5DF2C9FA}" dt="2025-07-17T10:25:50.888" v="1767" actId="1035"/>
          <ac:spMkLst>
            <pc:docMk/>
            <pc:sldMk cId="1789390656" sldId="281"/>
            <ac:spMk id="5" creationId="{4CEFC5B6-85DB-61A4-2B5F-CED580AA4BF4}"/>
          </ac:spMkLst>
        </pc:spChg>
        <pc:spChg chg="add mod">
          <ac:chgData name="健 翁" userId="bedff36119963aae" providerId="LiveId" clId="{CF300918-065A-9645-A644-1F3E5DF2C9FA}" dt="2025-07-17T10:25:57.943" v="1782" actId="1035"/>
          <ac:spMkLst>
            <pc:docMk/>
            <pc:sldMk cId="1789390656" sldId="281"/>
            <ac:spMk id="6" creationId="{3FBD8B16-7C86-338A-F057-E6890512D653}"/>
          </ac:spMkLst>
        </pc:spChg>
      </pc:sldChg>
      <pc:sldChg chg="addSp delSp modSp new del mod">
        <pc:chgData name="健 翁" userId="bedff36119963aae" providerId="LiveId" clId="{CF300918-065A-9645-A644-1F3E5DF2C9FA}" dt="2025-07-27T01:58:18.721" v="18936" actId="2696"/>
        <pc:sldMkLst>
          <pc:docMk/>
          <pc:sldMk cId="143898142" sldId="282"/>
        </pc:sldMkLst>
      </pc:sldChg>
      <pc:sldChg chg="del">
        <pc:chgData name="健 翁" userId="bedff36119963aae" providerId="LiveId" clId="{CF300918-065A-9645-A644-1F3E5DF2C9FA}" dt="2025-07-17T07:45:11.497" v="75" actId="2696"/>
        <pc:sldMkLst>
          <pc:docMk/>
          <pc:sldMk cId="4025768089" sldId="282"/>
        </pc:sldMkLst>
      </pc:sldChg>
      <pc:sldChg chg="addSp delSp modSp new mod">
        <pc:chgData name="健 翁" userId="bedff36119963aae" providerId="LiveId" clId="{CF300918-065A-9645-A644-1F3E5DF2C9FA}" dt="2025-07-24T01:23:14.080" v="11437" actId="20577"/>
        <pc:sldMkLst>
          <pc:docMk/>
          <pc:sldMk cId="3568768472" sldId="283"/>
        </pc:sldMkLst>
        <pc:spChg chg="mod">
          <ac:chgData name="健 翁" userId="bedff36119963aae" providerId="LiveId" clId="{CF300918-065A-9645-A644-1F3E5DF2C9FA}" dt="2025-07-17T10:50:43.414" v="2021" actId="20577"/>
          <ac:spMkLst>
            <pc:docMk/>
            <pc:sldMk cId="3568768472" sldId="283"/>
            <ac:spMk id="2" creationId="{0A345E92-B7B9-A355-EA10-6EA857690737}"/>
          </ac:spMkLst>
        </pc:spChg>
        <pc:spChg chg="mod">
          <ac:chgData name="健 翁" userId="bedff36119963aae" providerId="LiveId" clId="{CF300918-065A-9645-A644-1F3E5DF2C9FA}" dt="2025-07-24T01:23:14.080" v="11437" actId="20577"/>
          <ac:spMkLst>
            <pc:docMk/>
            <pc:sldMk cId="3568768472" sldId="283"/>
            <ac:spMk id="3" creationId="{2EE15935-6242-05B4-7E6B-3C801EBA1D4D}"/>
          </ac:spMkLst>
        </pc:spChg>
      </pc:sldChg>
      <pc:sldChg chg="del">
        <pc:chgData name="健 翁" userId="bedff36119963aae" providerId="LiveId" clId="{CF300918-065A-9645-A644-1F3E5DF2C9FA}" dt="2025-07-17T07:45:11.472" v="65" actId="2696"/>
        <pc:sldMkLst>
          <pc:docMk/>
          <pc:sldMk cId="3591861945" sldId="283"/>
        </pc:sldMkLst>
      </pc:sldChg>
      <pc:sldChg chg="addSp modSp new mod modAnim">
        <pc:chgData name="健 翁" userId="bedff36119963aae" providerId="LiveId" clId="{CF300918-065A-9645-A644-1F3E5DF2C9FA}" dt="2025-07-23T14:55:02.338" v="10693" actId="20577"/>
        <pc:sldMkLst>
          <pc:docMk/>
          <pc:sldMk cId="627576973" sldId="284"/>
        </pc:sldMkLst>
        <pc:spChg chg="mod">
          <ac:chgData name="健 翁" userId="bedff36119963aae" providerId="LiveId" clId="{CF300918-065A-9645-A644-1F3E5DF2C9FA}" dt="2025-07-18T11:49:13.202" v="2476" actId="403"/>
          <ac:spMkLst>
            <pc:docMk/>
            <pc:sldMk cId="627576973" sldId="284"/>
            <ac:spMk id="2" creationId="{D5E8C5DB-5CF2-BC89-6B42-766CC5D5E786}"/>
          </ac:spMkLst>
        </pc:spChg>
        <pc:spChg chg="mod">
          <ac:chgData name="健 翁" userId="bedff36119963aae" providerId="LiveId" clId="{CF300918-065A-9645-A644-1F3E5DF2C9FA}" dt="2025-07-18T11:52:07.997" v="2868" actId="20577"/>
          <ac:spMkLst>
            <pc:docMk/>
            <pc:sldMk cId="627576973" sldId="284"/>
            <ac:spMk id="3" creationId="{3BCB02DA-4159-2E3E-EE64-A492D24C58AB}"/>
          </ac:spMkLst>
        </pc:spChg>
        <pc:spChg chg="add mod">
          <ac:chgData name="健 翁" userId="bedff36119963aae" providerId="LiveId" clId="{CF300918-065A-9645-A644-1F3E5DF2C9FA}" dt="2025-07-23T14:55:02.338" v="10693" actId="20577"/>
          <ac:spMkLst>
            <pc:docMk/>
            <pc:sldMk cId="627576973" sldId="284"/>
            <ac:spMk id="5" creationId="{E57A44E1-FCA8-94DA-93EB-ED4B931146EB}"/>
          </ac:spMkLst>
        </pc:spChg>
      </pc:sldChg>
      <pc:sldChg chg="del">
        <pc:chgData name="健 翁" userId="bedff36119963aae" providerId="LiveId" clId="{CF300918-065A-9645-A644-1F3E5DF2C9FA}" dt="2025-07-17T07:45:11.505" v="76" actId="2696"/>
        <pc:sldMkLst>
          <pc:docMk/>
          <pc:sldMk cId="2006459253" sldId="284"/>
        </pc:sldMkLst>
      </pc:sldChg>
      <pc:sldChg chg="modSp add mod ord">
        <pc:chgData name="健 翁" userId="bedff36119963aae" providerId="LiveId" clId="{CF300918-065A-9645-A644-1F3E5DF2C9FA}" dt="2025-07-25T07:38:25.649" v="12439" actId="1076"/>
        <pc:sldMkLst>
          <pc:docMk/>
          <pc:sldMk cId="1977822595" sldId="285"/>
        </pc:sldMkLst>
        <pc:spChg chg="mod">
          <ac:chgData name="健 翁" userId="bedff36119963aae" providerId="LiveId" clId="{CF300918-065A-9645-A644-1F3E5DF2C9FA}" dt="2025-07-18T17:06:28.975" v="6514" actId="14100"/>
          <ac:spMkLst>
            <pc:docMk/>
            <pc:sldMk cId="1977822595" sldId="285"/>
            <ac:spMk id="3" creationId="{1BDC17C4-93FA-5A37-BF8E-89028D08C02E}"/>
          </ac:spMkLst>
        </pc:spChg>
        <pc:spChg chg="mod">
          <ac:chgData name="健 翁" userId="bedff36119963aae" providerId="LiveId" clId="{CF300918-065A-9645-A644-1F3E5DF2C9FA}" dt="2025-07-25T07:38:25.649" v="12439" actId="1076"/>
          <ac:spMkLst>
            <pc:docMk/>
            <pc:sldMk cId="1977822595" sldId="285"/>
            <ac:spMk id="5" creationId="{D4E9DF82-A13B-3A5C-BFFF-0C23798C757B}"/>
          </ac:spMkLst>
        </pc:spChg>
      </pc:sldChg>
      <pc:sldChg chg="del">
        <pc:chgData name="健 翁" userId="bedff36119963aae" providerId="LiveId" clId="{CF300918-065A-9645-A644-1F3E5DF2C9FA}" dt="2025-07-17T07:45:11.523" v="87" actId="2696"/>
        <pc:sldMkLst>
          <pc:docMk/>
          <pc:sldMk cId="3873085482" sldId="285"/>
        </pc:sldMkLst>
      </pc:sldChg>
      <pc:sldChg chg="del">
        <pc:chgData name="健 翁" userId="bedff36119963aae" providerId="LiveId" clId="{CF300918-065A-9645-A644-1F3E5DF2C9FA}" dt="2025-07-17T07:45:11.514" v="86" actId="2696"/>
        <pc:sldMkLst>
          <pc:docMk/>
          <pc:sldMk cId="2101903465" sldId="286"/>
        </pc:sldMkLst>
      </pc:sldChg>
      <pc:sldChg chg="addSp modSp new mod ord">
        <pc:chgData name="健 翁" userId="bedff36119963aae" providerId="LiveId" clId="{CF300918-065A-9645-A644-1F3E5DF2C9FA}" dt="2025-07-23T07:00:04.694" v="9611" actId="20578"/>
        <pc:sldMkLst>
          <pc:docMk/>
          <pc:sldMk cId="2496937739" sldId="286"/>
        </pc:sldMkLst>
        <pc:spChg chg="mod">
          <ac:chgData name="健 翁" userId="bedff36119963aae" providerId="LiveId" clId="{CF300918-065A-9645-A644-1F3E5DF2C9FA}" dt="2025-07-23T06:48:17.848" v="9271" actId="20577"/>
          <ac:spMkLst>
            <pc:docMk/>
            <pc:sldMk cId="2496937739" sldId="286"/>
            <ac:spMk id="2" creationId="{80F46F9C-2FF7-2F14-DF8C-DE1EEA2198AF}"/>
          </ac:spMkLst>
        </pc:spChg>
        <pc:spChg chg="mod">
          <ac:chgData name="健 翁" userId="bedff36119963aae" providerId="LiveId" clId="{CF300918-065A-9645-A644-1F3E5DF2C9FA}" dt="2025-07-23T06:48:32.814" v="9313" actId="403"/>
          <ac:spMkLst>
            <pc:docMk/>
            <pc:sldMk cId="2496937739" sldId="286"/>
            <ac:spMk id="3" creationId="{0D9AE016-0A95-635F-8C58-FEE01BD0830F}"/>
          </ac:spMkLst>
        </pc:spChg>
        <pc:spChg chg="add mod">
          <ac:chgData name="健 翁" userId="bedff36119963aae" providerId="LiveId" clId="{CF300918-065A-9645-A644-1F3E5DF2C9FA}" dt="2025-07-23T06:51:54.296" v="9329" actId="113"/>
          <ac:spMkLst>
            <pc:docMk/>
            <pc:sldMk cId="2496937739" sldId="286"/>
            <ac:spMk id="5" creationId="{F192B45E-62BC-8628-EFE2-CE3C630DF5F8}"/>
          </ac:spMkLst>
        </pc:spChg>
      </pc:sldChg>
      <pc:sldChg chg="addSp modSp new mod">
        <pc:chgData name="健 翁" userId="bedff36119963aae" providerId="LiveId" clId="{CF300918-065A-9645-A644-1F3E5DF2C9FA}" dt="2025-07-23T06:46:20.532" v="9249" actId="14100"/>
        <pc:sldMkLst>
          <pc:docMk/>
          <pc:sldMk cId="97295590" sldId="287"/>
        </pc:sldMkLst>
        <pc:spChg chg="mod">
          <ac:chgData name="健 翁" userId="bedff36119963aae" providerId="LiveId" clId="{CF300918-065A-9645-A644-1F3E5DF2C9FA}" dt="2025-07-23T06:46:20.532" v="9249" actId="14100"/>
          <ac:spMkLst>
            <pc:docMk/>
            <pc:sldMk cId="97295590" sldId="287"/>
            <ac:spMk id="2" creationId="{99E4EB36-331E-0197-A9FF-9314A117DF42}"/>
          </ac:spMkLst>
        </pc:spChg>
        <pc:spChg chg="mod">
          <ac:chgData name="健 翁" userId="bedff36119963aae" providerId="LiveId" clId="{CF300918-065A-9645-A644-1F3E5DF2C9FA}" dt="2025-07-18T16:38:50.982" v="5075" actId="27636"/>
          <ac:spMkLst>
            <pc:docMk/>
            <pc:sldMk cId="97295590" sldId="287"/>
            <ac:spMk id="3" creationId="{48B88F81-B256-E3E2-3AE6-762DDA4F36A6}"/>
          </ac:spMkLst>
        </pc:spChg>
        <pc:spChg chg="add mod">
          <ac:chgData name="健 翁" userId="bedff36119963aae" providerId="LiveId" clId="{CF300918-065A-9645-A644-1F3E5DF2C9FA}" dt="2025-07-18T15:07:17.069" v="3540" actId="113"/>
          <ac:spMkLst>
            <pc:docMk/>
            <pc:sldMk cId="97295590" sldId="287"/>
            <ac:spMk id="5" creationId="{3B06BDDB-795A-C359-F860-5B68937C44BC}"/>
          </ac:spMkLst>
        </pc:spChg>
        <pc:spChg chg="add mod">
          <ac:chgData name="健 翁" userId="bedff36119963aae" providerId="LiveId" clId="{CF300918-065A-9645-A644-1F3E5DF2C9FA}" dt="2025-07-18T15:07:19.489" v="3542" actId="113"/>
          <ac:spMkLst>
            <pc:docMk/>
            <pc:sldMk cId="97295590" sldId="287"/>
            <ac:spMk id="6" creationId="{007A858D-4E47-8734-7CF6-191C3BD9D1F5}"/>
          </ac:spMkLst>
        </pc:spChg>
        <pc:spChg chg="add mod">
          <ac:chgData name="健 翁" userId="bedff36119963aae" providerId="LiveId" clId="{CF300918-065A-9645-A644-1F3E5DF2C9FA}" dt="2025-07-18T15:07:21.447" v="3544" actId="113"/>
          <ac:spMkLst>
            <pc:docMk/>
            <pc:sldMk cId="97295590" sldId="287"/>
            <ac:spMk id="7" creationId="{58BBA338-E1B0-660F-0DDF-CD6B6DDF87A4}"/>
          </ac:spMkLst>
        </pc:spChg>
      </pc:sldChg>
      <pc:sldChg chg="del">
        <pc:chgData name="健 翁" userId="bedff36119963aae" providerId="LiveId" clId="{CF300918-065A-9645-A644-1F3E5DF2C9FA}" dt="2025-07-17T07:45:11.532" v="89" actId="2696"/>
        <pc:sldMkLst>
          <pc:docMk/>
          <pc:sldMk cId="788939613" sldId="287"/>
        </pc:sldMkLst>
      </pc:sldChg>
      <pc:sldChg chg="del">
        <pc:chgData name="健 翁" userId="bedff36119963aae" providerId="LiveId" clId="{CF300918-065A-9645-A644-1F3E5DF2C9FA}" dt="2025-07-17T07:45:11.512" v="83" actId="2696"/>
        <pc:sldMkLst>
          <pc:docMk/>
          <pc:sldMk cId="973594135" sldId="288"/>
        </pc:sldMkLst>
      </pc:sldChg>
      <pc:sldChg chg="addSp delSp modSp add mod">
        <pc:chgData name="健 翁" userId="bedff36119963aae" providerId="LiveId" clId="{CF300918-065A-9645-A644-1F3E5DF2C9FA}" dt="2025-07-18T15:07:13.709" v="3538" actId="113"/>
        <pc:sldMkLst>
          <pc:docMk/>
          <pc:sldMk cId="1857404485" sldId="288"/>
        </pc:sldMkLst>
        <pc:spChg chg="mod">
          <ac:chgData name="健 翁" userId="bedff36119963aae" providerId="LiveId" clId="{CF300918-065A-9645-A644-1F3E5DF2C9FA}" dt="2025-07-18T15:02:51.545" v="3376" actId="20577"/>
          <ac:spMkLst>
            <pc:docMk/>
            <pc:sldMk cId="1857404485" sldId="288"/>
            <ac:spMk id="2" creationId="{FF64404F-EB2B-DDEF-3E7A-C498F64631BD}"/>
          </ac:spMkLst>
        </pc:spChg>
        <pc:spChg chg="mod">
          <ac:chgData name="健 翁" userId="bedff36119963aae" providerId="LiveId" clId="{CF300918-065A-9645-A644-1F3E5DF2C9FA}" dt="2025-07-18T15:03:15.650" v="3484" actId="20577"/>
          <ac:spMkLst>
            <pc:docMk/>
            <pc:sldMk cId="1857404485" sldId="288"/>
            <ac:spMk id="3" creationId="{7AC2E278-761B-5275-0B37-188D8F5D1729}"/>
          </ac:spMkLst>
        </pc:spChg>
        <pc:spChg chg="mod">
          <ac:chgData name="健 翁" userId="bedff36119963aae" providerId="LiveId" clId="{CF300918-065A-9645-A644-1F3E5DF2C9FA}" dt="2025-07-18T15:07:09.831" v="3534" actId="113"/>
          <ac:spMkLst>
            <pc:docMk/>
            <pc:sldMk cId="1857404485" sldId="288"/>
            <ac:spMk id="5" creationId="{A47F7A4D-84D2-9EB3-E1B6-ACF1CC0191D1}"/>
          </ac:spMkLst>
        </pc:spChg>
        <pc:spChg chg="add mod">
          <ac:chgData name="健 翁" userId="bedff36119963aae" providerId="LiveId" clId="{CF300918-065A-9645-A644-1F3E5DF2C9FA}" dt="2025-07-18T15:07:11.835" v="3536" actId="113"/>
          <ac:spMkLst>
            <pc:docMk/>
            <pc:sldMk cId="1857404485" sldId="288"/>
            <ac:spMk id="8" creationId="{4510A55F-F4CF-E2BD-3E2D-327E46AEADC7}"/>
          </ac:spMkLst>
        </pc:spChg>
        <pc:spChg chg="add mod">
          <ac:chgData name="健 翁" userId="bedff36119963aae" providerId="LiveId" clId="{CF300918-065A-9645-A644-1F3E5DF2C9FA}" dt="2025-07-18T15:07:13.709" v="3538" actId="113"/>
          <ac:spMkLst>
            <pc:docMk/>
            <pc:sldMk cId="1857404485" sldId="288"/>
            <ac:spMk id="9" creationId="{02E99189-632F-DE42-3808-15798EE81F79}"/>
          </ac:spMkLst>
        </pc:spChg>
      </pc:sldChg>
      <pc:sldChg chg="del">
        <pc:chgData name="健 翁" userId="bedff36119963aae" providerId="LiveId" clId="{CF300918-065A-9645-A644-1F3E5DF2C9FA}" dt="2025-07-17T07:45:11.476" v="68" actId="2696"/>
        <pc:sldMkLst>
          <pc:docMk/>
          <pc:sldMk cId="637991471" sldId="289"/>
        </pc:sldMkLst>
      </pc:sldChg>
      <pc:sldChg chg="modSp new del mod ord">
        <pc:chgData name="健 翁" userId="bedff36119963aae" providerId="LiveId" clId="{CF300918-065A-9645-A644-1F3E5DF2C9FA}" dt="2025-07-27T12:44:17.119" v="18937" actId="2696"/>
        <pc:sldMkLst>
          <pc:docMk/>
          <pc:sldMk cId="3814483629" sldId="289"/>
        </pc:sldMkLst>
      </pc:sldChg>
      <pc:sldChg chg="del">
        <pc:chgData name="健 翁" userId="bedff36119963aae" providerId="LiveId" clId="{CF300918-065A-9645-A644-1F3E5DF2C9FA}" dt="2025-07-17T07:45:11.539" v="91" actId="2696"/>
        <pc:sldMkLst>
          <pc:docMk/>
          <pc:sldMk cId="1009618631" sldId="290"/>
        </pc:sldMkLst>
      </pc:sldChg>
      <pc:sldChg chg="modSp new mod">
        <pc:chgData name="健 翁" userId="bedff36119963aae" providerId="LiveId" clId="{CF300918-065A-9645-A644-1F3E5DF2C9FA}" dt="2025-07-23T07:15:18.426" v="9990" actId="20577"/>
        <pc:sldMkLst>
          <pc:docMk/>
          <pc:sldMk cId="3365917924" sldId="290"/>
        </pc:sldMkLst>
        <pc:spChg chg="mod">
          <ac:chgData name="健 翁" userId="bedff36119963aae" providerId="LiveId" clId="{CF300918-065A-9645-A644-1F3E5DF2C9FA}" dt="2025-07-18T15:26:49.961" v="4147" actId="20577"/>
          <ac:spMkLst>
            <pc:docMk/>
            <pc:sldMk cId="3365917924" sldId="290"/>
            <ac:spMk id="2" creationId="{480524CC-CF94-40C0-FCFD-5BB4526F78C3}"/>
          </ac:spMkLst>
        </pc:spChg>
        <pc:spChg chg="mod">
          <ac:chgData name="健 翁" userId="bedff36119963aae" providerId="LiveId" clId="{CF300918-065A-9645-A644-1F3E5DF2C9FA}" dt="2025-07-23T07:15:18.426" v="9990" actId="20577"/>
          <ac:spMkLst>
            <pc:docMk/>
            <pc:sldMk cId="3365917924" sldId="290"/>
            <ac:spMk id="3" creationId="{028BB3C0-8808-63F0-47EC-EE98EF1A4507}"/>
          </ac:spMkLst>
        </pc:spChg>
      </pc:sldChg>
      <pc:sldChg chg="del">
        <pc:chgData name="健 翁" userId="bedff36119963aae" providerId="LiveId" clId="{CF300918-065A-9645-A644-1F3E5DF2C9FA}" dt="2025-07-17T07:45:11.473" v="66" actId="2696"/>
        <pc:sldMkLst>
          <pc:docMk/>
          <pc:sldMk cId="440004574" sldId="291"/>
        </pc:sldMkLst>
      </pc:sldChg>
      <pc:sldChg chg="addSp delSp modSp new mod">
        <pc:chgData name="健 翁" userId="bedff36119963aae" providerId="LiveId" clId="{CF300918-065A-9645-A644-1F3E5DF2C9FA}" dt="2025-07-23T15:03:15.233" v="11030" actId="27636"/>
        <pc:sldMkLst>
          <pc:docMk/>
          <pc:sldMk cId="797005329" sldId="291"/>
        </pc:sldMkLst>
        <pc:spChg chg="mod">
          <ac:chgData name="健 翁" userId="bedff36119963aae" providerId="LiveId" clId="{CF300918-065A-9645-A644-1F3E5DF2C9FA}" dt="2025-07-18T15:28:52.579" v="4391" actId="20577"/>
          <ac:spMkLst>
            <pc:docMk/>
            <pc:sldMk cId="797005329" sldId="291"/>
            <ac:spMk id="2" creationId="{EC7C6081-8CD5-4C8B-7520-C66B24B88A8D}"/>
          </ac:spMkLst>
        </pc:spChg>
        <pc:spChg chg="mod">
          <ac:chgData name="健 翁" userId="bedff36119963aae" providerId="LiveId" clId="{CF300918-065A-9645-A644-1F3E5DF2C9FA}" dt="2025-07-23T15:03:15.233" v="11030" actId="27636"/>
          <ac:spMkLst>
            <pc:docMk/>
            <pc:sldMk cId="797005329" sldId="291"/>
            <ac:spMk id="3" creationId="{2DDF7FFB-7A13-FE23-7596-483D49C76CBC}"/>
          </ac:spMkLst>
        </pc:spChg>
        <pc:spChg chg="add mod">
          <ac:chgData name="健 翁" userId="bedff36119963aae" providerId="LiveId" clId="{CF300918-065A-9645-A644-1F3E5DF2C9FA}" dt="2025-07-18T16:34:08.641" v="4754" actId="1076"/>
          <ac:spMkLst>
            <pc:docMk/>
            <pc:sldMk cId="797005329" sldId="291"/>
            <ac:spMk id="5" creationId="{3A2AC643-C112-C70C-7E20-39AD782EBFF0}"/>
          </ac:spMkLst>
        </pc:spChg>
      </pc:sldChg>
      <pc:sldChg chg="del">
        <pc:chgData name="健 翁" userId="bedff36119963aae" providerId="LiveId" clId="{CF300918-065A-9645-A644-1F3E5DF2C9FA}" dt="2025-07-17T07:45:11.524" v="88" actId="2696"/>
        <pc:sldMkLst>
          <pc:docMk/>
          <pc:sldMk cId="3238021198" sldId="292"/>
        </pc:sldMkLst>
      </pc:sldChg>
      <pc:sldChg chg="addSp delSp modSp add mod">
        <pc:chgData name="健 翁" userId="bedff36119963aae" providerId="LiveId" clId="{CF300918-065A-9645-A644-1F3E5DF2C9FA}" dt="2025-07-18T16:46:36.092" v="5077" actId="1076"/>
        <pc:sldMkLst>
          <pc:docMk/>
          <pc:sldMk cId="3893743986" sldId="292"/>
        </pc:sldMkLst>
        <pc:spChg chg="mod">
          <ac:chgData name="健 翁" userId="bedff36119963aae" providerId="LiveId" clId="{CF300918-065A-9645-A644-1F3E5DF2C9FA}" dt="2025-07-18T16:35:58.339" v="4848" actId="20577"/>
          <ac:spMkLst>
            <pc:docMk/>
            <pc:sldMk cId="3893743986" sldId="292"/>
            <ac:spMk id="2" creationId="{D5C291BF-5DCD-F539-1A61-89839D9F0AD5}"/>
          </ac:spMkLst>
        </pc:spChg>
        <pc:spChg chg="mod">
          <ac:chgData name="健 翁" userId="bedff36119963aae" providerId="LiveId" clId="{CF300918-065A-9645-A644-1F3E5DF2C9FA}" dt="2025-07-18T16:37:50.942" v="5001" actId="20577"/>
          <ac:spMkLst>
            <pc:docMk/>
            <pc:sldMk cId="3893743986" sldId="292"/>
            <ac:spMk id="3" creationId="{9AB4AF08-F9CD-2EB8-5A3E-27AFA6A8BA09}"/>
          </ac:spMkLst>
        </pc:spChg>
        <pc:spChg chg="mod">
          <ac:chgData name="健 翁" userId="bedff36119963aae" providerId="LiveId" clId="{CF300918-065A-9645-A644-1F3E5DF2C9FA}" dt="2025-07-18T16:37:19.260" v="4943" actId="20577"/>
          <ac:spMkLst>
            <pc:docMk/>
            <pc:sldMk cId="3893743986" sldId="292"/>
            <ac:spMk id="5" creationId="{9C51141F-3E1A-50C8-2F0C-CCD20F5A404C}"/>
          </ac:spMkLst>
        </pc:spChg>
        <pc:spChg chg="mod">
          <ac:chgData name="健 翁" userId="bedff36119963aae" providerId="LiveId" clId="{CF300918-065A-9645-A644-1F3E5DF2C9FA}" dt="2025-07-18T16:46:36.092" v="5077" actId="1076"/>
          <ac:spMkLst>
            <pc:docMk/>
            <pc:sldMk cId="3893743986" sldId="292"/>
            <ac:spMk id="6" creationId="{A302534A-940F-D7B1-7604-E04A6A519EA3}"/>
          </ac:spMkLst>
        </pc:spChg>
      </pc:sldChg>
      <pc:sldChg chg="addSp modSp new mod">
        <pc:chgData name="健 翁" userId="bedff36119963aae" providerId="LiveId" clId="{CF300918-065A-9645-A644-1F3E5DF2C9FA}" dt="2025-07-18T16:51:24.071" v="5444" actId="5793"/>
        <pc:sldMkLst>
          <pc:docMk/>
          <pc:sldMk cId="3241434502" sldId="293"/>
        </pc:sldMkLst>
        <pc:spChg chg="mod">
          <ac:chgData name="健 翁" userId="bedff36119963aae" providerId="LiveId" clId="{CF300918-065A-9645-A644-1F3E5DF2C9FA}" dt="2025-07-18T16:48:41.122" v="5098" actId="403"/>
          <ac:spMkLst>
            <pc:docMk/>
            <pc:sldMk cId="3241434502" sldId="293"/>
            <ac:spMk id="2" creationId="{C5275729-828C-D377-6066-4990B6D4997C}"/>
          </ac:spMkLst>
        </pc:spChg>
        <pc:spChg chg="mod">
          <ac:chgData name="健 翁" userId="bedff36119963aae" providerId="LiveId" clId="{CF300918-065A-9645-A644-1F3E5DF2C9FA}" dt="2025-07-18T16:51:24.071" v="5444" actId="5793"/>
          <ac:spMkLst>
            <pc:docMk/>
            <pc:sldMk cId="3241434502" sldId="293"/>
            <ac:spMk id="3" creationId="{5B61EEB6-022B-DFBC-62AB-D0F37556762F}"/>
          </ac:spMkLst>
        </pc:spChg>
        <pc:spChg chg="add mod">
          <ac:chgData name="健 翁" userId="bedff36119963aae" providerId="LiveId" clId="{CF300918-065A-9645-A644-1F3E5DF2C9FA}" dt="2025-07-18T16:50:48.414" v="5327" actId="1076"/>
          <ac:spMkLst>
            <pc:docMk/>
            <pc:sldMk cId="3241434502" sldId="293"/>
            <ac:spMk id="5" creationId="{8E966EC2-9E30-3074-DB38-E89D43FFB8D0}"/>
          </ac:spMkLst>
        </pc:spChg>
      </pc:sldChg>
      <pc:sldChg chg="del">
        <pc:chgData name="健 翁" userId="bedff36119963aae" providerId="LiveId" clId="{CF300918-065A-9645-A644-1F3E5DF2C9FA}" dt="2025-07-17T07:45:11.513" v="84" actId="2696"/>
        <pc:sldMkLst>
          <pc:docMk/>
          <pc:sldMk cId="3954485117" sldId="293"/>
        </pc:sldMkLst>
      </pc:sldChg>
      <pc:sldChg chg="del">
        <pc:chgData name="健 翁" userId="bedff36119963aae" providerId="LiveId" clId="{CF300918-065A-9645-A644-1F3E5DF2C9FA}" dt="2025-07-17T07:45:11.545" v="94" actId="2696"/>
        <pc:sldMkLst>
          <pc:docMk/>
          <pc:sldMk cId="2872467109" sldId="294"/>
        </pc:sldMkLst>
      </pc:sldChg>
      <pc:sldChg chg="addSp modSp new mod">
        <pc:chgData name="健 翁" userId="bedff36119963aae" providerId="LiveId" clId="{CF300918-065A-9645-A644-1F3E5DF2C9FA}" dt="2025-07-18T16:59:07.551" v="6018" actId="1076"/>
        <pc:sldMkLst>
          <pc:docMk/>
          <pc:sldMk cId="3207380523" sldId="294"/>
        </pc:sldMkLst>
        <pc:spChg chg="mod">
          <ac:chgData name="健 翁" userId="bedff36119963aae" providerId="LiveId" clId="{CF300918-065A-9645-A644-1F3E5DF2C9FA}" dt="2025-07-18T16:51:41.823" v="5477" actId="20577"/>
          <ac:spMkLst>
            <pc:docMk/>
            <pc:sldMk cId="3207380523" sldId="294"/>
            <ac:spMk id="2" creationId="{F3B53CA2-AB1C-6819-2083-FC5EF0AD1F1C}"/>
          </ac:spMkLst>
        </pc:spChg>
        <pc:spChg chg="mod">
          <ac:chgData name="健 翁" userId="bedff36119963aae" providerId="LiveId" clId="{CF300918-065A-9645-A644-1F3E5DF2C9FA}" dt="2025-07-18T16:53:56.941" v="5772" actId="20577"/>
          <ac:spMkLst>
            <pc:docMk/>
            <pc:sldMk cId="3207380523" sldId="294"/>
            <ac:spMk id="3" creationId="{F9D57AA5-B1BF-F871-9D07-40AE68E10323}"/>
          </ac:spMkLst>
        </pc:spChg>
        <pc:spChg chg="add mod">
          <ac:chgData name="健 翁" userId="bedff36119963aae" providerId="LiveId" clId="{CF300918-065A-9645-A644-1F3E5DF2C9FA}" dt="2025-07-18T16:56:14.892" v="5848" actId="1076"/>
          <ac:spMkLst>
            <pc:docMk/>
            <pc:sldMk cId="3207380523" sldId="294"/>
            <ac:spMk id="5" creationId="{E82A5525-35E5-0FB0-28A4-CDD38F0FF590}"/>
          </ac:spMkLst>
        </pc:spChg>
        <pc:spChg chg="add mod">
          <ac:chgData name="健 翁" userId="bedff36119963aae" providerId="LiveId" clId="{CF300918-065A-9645-A644-1F3E5DF2C9FA}" dt="2025-07-18T16:56:17.134" v="5849" actId="1076"/>
          <ac:spMkLst>
            <pc:docMk/>
            <pc:sldMk cId="3207380523" sldId="294"/>
            <ac:spMk id="6" creationId="{2FF2278E-C560-9776-EE2D-B0089FEF8D6D}"/>
          </ac:spMkLst>
        </pc:spChg>
        <pc:spChg chg="add mod">
          <ac:chgData name="健 翁" userId="bedff36119963aae" providerId="LiveId" clId="{CF300918-065A-9645-A644-1F3E5DF2C9FA}" dt="2025-07-18T16:56:46.699" v="5876" actId="20577"/>
          <ac:spMkLst>
            <pc:docMk/>
            <pc:sldMk cId="3207380523" sldId="294"/>
            <ac:spMk id="7" creationId="{5B09DFA8-0D96-B138-A948-EE80AFF49F29}"/>
          </ac:spMkLst>
        </pc:spChg>
        <pc:spChg chg="add mod">
          <ac:chgData name="健 翁" userId="bedff36119963aae" providerId="LiveId" clId="{CF300918-065A-9645-A644-1F3E5DF2C9FA}" dt="2025-07-18T16:57:38.812" v="5887" actId="14100"/>
          <ac:spMkLst>
            <pc:docMk/>
            <pc:sldMk cId="3207380523" sldId="294"/>
            <ac:spMk id="8" creationId="{51827414-84DB-579B-E546-1FFD82542F24}"/>
          </ac:spMkLst>
        </pc:spChg>
        <pc:spChg chg="add mod">
          <ac:chgData name="健 翁" userId="bedff36119963aae" providerId="LiveId" clId="{CF300918-065A-9645-A644-1F3E5DF2C9FA}" dt="2025-07-18T16:57:42.085" v="5888" actId="14100"/>
          <ac:spMkLst>
            <pc:docMk/>
            <pc:sldMk cId="3207380523" sldId="294"/>
            <ac:spMk id="9" creationId="{2F58F2C5-A0CA-16BD-4BF9-F7F53F929B62}"/>
          </ac:spMkLst>
        </pc:spChg>
        <pc:spChg chg="add mod">
          <ac:chgData name="健 翁" userId="bedff36119963aae" providerId="LiveId" clId="{CF300918-065A-9645-A644-1F3E5DF2C9FA}" dt="2025-07-18T16:57:51.082" v="5892" actId="14100"/>
          <ac:spMkLst>
            <pc:docMk/>
            <pc:sldMk cId="3207380523" sldId="294"/>
            <ac:spMk id="10" creationId="{E8A15DBC-AADF-F7EA-F7B9-15E5C63D026A}"/>
          </ac:spMkLst>
        </pc:spChg>
        <pc:spChg chg="add mod">
          <ac:chgData name="健 翁" userId="bedff36119963aae" providerId="LiveId" clId="{CF300918-065A-9645-A644-1F3E5DF2C9FA}" dt="2025-07-18T16:58:06.948" v="5920" actId="1076"/>
          <ac:spMkLst>
            <pc:docMk/>
            <pc:sldMk cId="3207380523" sldId="294"/>
            <ac:spMk id="11" creationId="{212EAD92-D49A-EC89-895A-1458C45835A8}"/>
          </ac:spMkLst>
        </pc:spChg>
        <pc:spChg chg="add mod">
          <ac:chgData name="健 翁" userId="bedff36119963aae" providerId="LiveId" clId="{CF300918-065A-9645-A644-1F3E5DF2C9FA}" dt="2025-07-18T16:58:35.911" v="5996" actId="20577"/>
          <ac:spMkLst>
            <pc:docMk/>
            <pc:sldMk cId="3207380523" sldId="294"/>
            <ac:spMk id="14" creationId="{50C350B3-B2FE-856D-1B57-738DDD927B88}"/>
          </ac:spMkLst>
        </pc:spChg>
        <pc:spChg chg="add mod">
          <ac:chgData name="健 翁" userId="bedff36119963aae" providerId="LiveId" clId="{CF300918-065A-9645-A644-1F3E5DF2C9FA}" dt="2025-07-18T16:59:07.551" v="6018" actId="1076"/>
          <ac:spMkLst>
            <pc:docMk/>
            <pc:sldMk cId="3207380523" sldId="294"/>
            <ac:spMk id="18" creationId="{99A10606-21AF-2E66-0214-13B4926EC75B}"/>
          </ac:spMkLst>
        </pc:spChg>
        <pc:cxnChg chg="add">
          <ac:chgData name="健 翁" userId="bedff36119963aae" providerId="LiveId" clId="{CF300918-065A-9645-A644-1F3E5DF2C9FA}" dt="2025-07-18T16:58:13.323" v="5921" actId="11529"/>
          <ac:cxnSpMkLst>
            <pc:docMk/>
            <pc:sldMk cId="3207380523" sldId="294"/>
            <ac:cxnSpMk id="13" creationId="{2445316C-5B76-6DE1-B7CB-D03BED42983A}"/>
          </ac:cxnSpMkLst>
        </pc:cxnChg>
        <pc:cxnChg chg="add mod">
          <ac:chgData name="健 翁" userId="bedff36119963aae" providerId="LiveId" clId="{CF300918-065A-9645-A644-1F3E5DF2C9FA}" dt="2025-07-18T16:58:45.453" v="5999" actId="14100"/>
          <ac:cxnSpMkLst>
            <pc:docMk/>
            <pc:sldMk cId="3207380523" sldId="294"/>
            <ac:cxnSpMk id="15" creationId="{422BD852-EA22-C161-3464-211CEC0CC58F}"/>
          </ac:cxnSpMkLst>
        </pc:cxnChg>
        <pc:cxnChg chg="add mod">
          <ac:chgData name="健 翁" userId="bedff36119963aae" providerId="LiveId" clId="{CF300918-065A-9645-A644-1F3E5DF2C9FA}" dt="2025-07-18T16:59:07.551" v="6018" actId="1076"/>
          <ac:cxnSpMkLst>
            <pc:docMk/>
            <pc:sldMk cId="3207380523" sldId="294"/>
            <ac:cxnSpMk id="19" creationId="{E811559C-D9F2-51C1-8DB9-70D5E9B1F3D3}"/>
          </ac:cxnSpMkLst>
        </pc:cxnChg>
      </pc:sldChg>
      <pc:sldChg chg="new del">
        <pc:chgData name="健 翁" userId="bedff36119963aae" providerId="LiveId" clId="{CF300918-065A-9645-A644-1F3E5DF2C9FA}" dt="2025-07-18T16:59:35.991" v="6021" actId="2696"/>
        <pc:sldMkLst>
          <pc:docMk/>
          <pc:sldMk cId="2481172430" sldId="295"/>
        </pc:sldMkLst>
      </pc:sldChg>
      <pc:sldChg chg="del">
        <pc:chgData name="健 翁" userId="bedff36119963aae" providerId="LiveId" clId="{CF300918-065A-9645-A644-1F3E5DF2C9FA}" dt="2025-07-17T07:45:11.509" v="80" actId="2696"/>
        <pc:sldMkLst>
          <pc:docMk/>
          <pc:sldMk cId="3730443816" sldId="295"/>
        </pc:sldMkLst>
      </pc:sldChg>
      <pc:sldChg chg="modSp add mod">
        <pc:chgData name="健 翁" userId="bedff36119963aae" providerId="LiveId" clId="{CF300918-065A-9645-A644-1F3E5DF2C9FA}" dt="2025-07-18T17:00:32.858" v="6224" actId="1076"/>
        <pc:sldMkLst>
          <pc:docMk/>
          <pc:sldMk cId="166719310" sldId="296"/>
        </pc:sldMkLst>
        <pc:spChg chg="mod">
          <ac:chgData name="健 翁" userId="bedff36119963aae" providerId="LiveId" clId="{CF300918-065A-9645-A644-1F3E5DF2C9FA}" dt="2025-07-18T17:00:21.686" v="6222" actId="20577"/>
          <ac:spMkLst>
            <pc:docMk/>
            <pc:sldMk cId="166719310" sldId="296"/>
            <ac:spMk id="3" creationId="{17BC0758-1C4F-6715-94AC-4A407D5AAE2A}"/>
          </ac:spMkLst>
        </pc:spChg>
        <pc:spChg chg="mod">
          <ac:chgData name="健 翁" userId="bedff36119963aae" providerId="LiveId" clId="{CF300918-065A-9645-A644-1F3E5DF2C9FA}" dt="2025-07-18T17:00:32.858" v="6224" actId="1076"/>
          <ac:spMkLst>
            <pc:docMk/>
            <pc:sldMk cId="166719310" sldId="296"/>
            <ac:spMk id="6" creationId="{D70E6C30-E359-D913-10DE-19DBA93DC534}"/>
          </ac:spMkLst>
        </pc:spChg>
      </pc:sldChg>
      <pc:sldChg chg="del">
        <pc:chgData name="健 翁" userId="bedff36119963aae" providerId="LiveId" clId="{CF300918-065A-9645-A644-1F3E5DF2C9FA}" dt="2025-07-17T07:45:11.548" v="95" actId="2696"/>
        <pc:sldMkLst>
          <pc:docMk/>
          <pc:sldMk cId="2766724417" sldId="296"/>
        </pc:sldMkLst>
      </pc:sldChg>
      <pc:sldChg chg="del">
        <pc:chgData name="健 翁" userId="bedff36119963aae" providerId="LiveId" clId="{CF300918-065A-9645-A644-1F3E5DF2C9FA}" dt="2025-07-17T07:45:11.507" v="78" actId="2696"/>
        <pc:sldMkLst>
          <pc:docMk/>
          <pc:sldMk cId="810463276" sldId="297"/>
        </pc:sldMkLst>
      </pc:sldChg>
      <pc:sldChg chg="delSp modSp add mod">
        <pc:chgData name="健 翁" userId="bedff36119963aae" providerId="LiveId" clId="{CF300918-065A-9645-A644-1F3E5DF2C9FA}" dt="2025-07-18T17:05:27.599" v="6513" actId="1076"/>
        <pc:sldMkLst>
          <pc:docMk/>
          <pc:sldMk cId="2151087429" sldId="297"/>
        </pc:sldMkLst>
        <pc:spChg chg="mod">
          <ac:chgData name="健 翁" userId="bedff36119963aae" providerId="LiveId" clId="{CF300918-065A-9645-A644-1F3E5DF2C9FA}" dt="2025-07-18T17:03:22.070" v="6346" actId="113"/>
          <ac:spMkLst>
            <pc:docMk/>
            <pc:sldMk cId="2151087429" sldId="297"/>
            <ac:spMk id="3" creationId="{E5453656-85D7-07AB-6367-8CAC374922E7}"/>
          </ac:spMkLst>
        </pc:spChg>
        <pc:spChg chg="mod">
          <ac:chgData name="健 翁" userId="bedff36119963aae" providerId="LiveId" clId="{CF300918-065A-9645-A644-1F3E5DF2C9FA}" dt="2025-07-18T17:05:27.599" v="6513" actId="1076"/>
          <ac:spMkLst>
            <pc:docMk/>
            <pc:sldMk cId="2151087429" sldId="297"/>
            <ac:spMk id="5" creationId="{8ED1003D-A4DF-3C23-80EE-68C75ED042C3}"/>
          </ac:spMkLst>
        </pc:spChg>
      </pc:sldChg>
      <pc:sldChg chg="del">
        <pc:chgData name="健 翁" userId="bedff36119963aae" providerId="LiveId" clId="{CF300918-065A-9645-A644-1F3E5DF2C9FA}" dt="2025-07-17T07:45:11.533" v="90" actId="2696"/>
        <pc:sldMkLst>
          <pc:docMk/>
          <pc:sldMk cId="570791904" sldId="298"/>
        </pc:sldMkLst>
      </pc:sldChg>
      <pc:sldChg chg="addSp modSp new mod">
        <pc:chgData name="健 翁" userId="bedff36119963aae" providerId="LiveId" clId="{CF300918-065A-9645-A644-1F3E5DF2C9FA}" dt="2025-07-18T17:25:39.551" v="7335" actId="1076"/>
        <pc:sldMkLst>
          <pc:docMk/>
          <pc:sldMk cId="1065819061" sldId="298"/>
        </pc:sldMkLst>
        <pc:spChg chg="mod">
          <ac:chgData name="健 翁" userId="bedff36119963aae" providerId="LiveId" clId="{CF300918-065A-9645-A644-1F3E5DF2C9FA}" dt="2025-07-18T17:24:06.128" v="7282" actId="1076"/>
          <ac:spMkLst>
            <pc:docMk/>
            <pc:sldMk cId="1065819061" sldId="298"/>
            <ac:spMk id="2" creationId="{F2B9718C-39B6-AF2E-FF5D-1A7EF9B971F9}"/>
          </ac:spMkLst>
        </pc:spChg>
        <pc:spChg chg="mod">
          <ac:chgData name="健 翁" userId="bedff36119963aae" providerId="LiveId" clId="{CF300918-065A-9645-A644-1F3E5DF2C9FA}" dt="2025-07-18T17:25:39.551" v="7335" actId="1076"/>
          <ac:spMkLst>
            <pc:docMk/>
            <pc:sldMk cId="1065819061" sldId="298"/>
            <ac:spMk id="3" creationId="{7D62C2DB-DD37-0807-B267-D7463FBD50A3}"/>
          </ac:spMkLst>
        </pc:spChg>
        <pc:spChg chg="add mod">
          <ac:chgData name="健 翁" userId="bedff36119963aae" providerId="LiveId" clId="{CF300918-065A-9645-A644-1F3E5DF2C9FA}" dt="2025-07-18T17:22:30.864" v="7124" actId="14100"/>
          <ac:spMkLst>
            <pc:docMk/>
            <pc:sldMk cId="1065819061" sldId="298"/>
            <ac:spMk id="5" creationId="{0DDA351A-1A49-6127-CBFB-842D17F174DB}"/>
          </ac:spMkLst>
        </pc:spChg>
        <pc:spChg chg="add mod">
          <ac:chgData name="健 翁" userId="bedff36119963aae" providerId="LiveId" clId="{CF300918-065A-9645-A644-1F3E5DF2C9FA}" dt="2025-07-18T17:22:27.442" v="7123" actId="14100"/>
          <ac:spMkLst>
            <pc:docMk/>
            <pc:sldMk cId="1065819061" sldId="298"/>
            <ac:spMk id="6" creationId="{1B187634-9A23-4975-9D84-3678FA63704E}"/>
          </ac:spMkLst>
        </pc:spChg>
        <pc:spChg chg="add mod">
          <ac:chgData name="健 翁" userId="bedff36119963aae" providerId="LiveId" clId="{CF300918-065A-9645-A644-1F3E5DF2C9FA}" dt="2025-07-18T17:21:30.900" v="7049" actId="1076"/>
          <ac:spMkLst>
            <pc:docMk/>
            <pc:sldMk cId="1065819061" sldId="298"/>
            <ac:spMk id="7" creationId="{779FC147-853F-DEE5-8F52-B98F76683D72}"/>
          </ac:spMkLst>
        </pc:spChg>
        <pc:spChg chg="add mod">
          <ac:chgData name="健 翁" userId="bedff36119963aae" providerId="LiveId" clId="{CF300918-065A-9645-A644-1F3E5DF2C9FA}" dt="2025-07-18T17:22:37.237" v="7126" actId="1076"/>
          <ac:spMkLst>
            <pc:docMk/>
            <pc:sldMk cId="1065819061" sldId="298"/>
            <ac:spMk id="8" creationId="{B8F01447-770F-FBFF-4B9E-2070CF2933FD}"/>
          </ac:spMkLst>
        </pc:spChg>
        <pc:spChg chg="add mod">
          <ac:chgData name="健 翁" userId="bedff36119963aae" providerId="LiveId" clId="{CF300918-065A-9645-A644-1F3E5DF2C9FA}" dt="2025-07-18T17:23:14.871" v="7181" actId="20577"/>
          <ac:spMkLst>
            <pc:docMk/>
            <pc:sldMk cId="1065819061" sldId="298"/>
            <ac:spMk id="9" creationId="{B8E2A86C-EEFE-FB82-903C-861E7C243CAB}"/>
          </ac:spMkLst>
        </pc:spChg>
        <pc:spChg chg="add mod">
          <ac:chgData name="健 翁" userId="bedff36119963aae" providerId="LiveId" clId="{CF300918-065A-9645-A644-1F3E5DF2C9FA}" dt="2025-07-18T17:24:50.491" v="7320" actId="1076"/>
          <ac:spMkLst>
            <pc:docMk/>
            <pc:sldMk cId="1065819061" sldId="298"/>
            <ac:spMk id="10" creationId="{16612E45-2943-2154-DE24-20B19BD876C0}"/>
          </ac:spMkLst>
        </pc:spChg>
        <pc:spChg chg="add mod">
          <ac:chgData name="健 翁" userId="bedff36119963aae" providerId="LiveId" clId="{CF300918-065A-9645-A644-1F3E5DF2C9FA}" dt="2025-07-18T17:24:56.583" v="7324" actId="1076"/>
          <ac:spMkLst>
            <pc:docMk/>
            <pc:sldMk cId="1065819061" sldId="298"/>
            <ac:spMk id="11" creationId="{7A2D4C70-1B24-0944-42D2-06383D065578}"/>
          </ac:spMkLst>
        </pc:spChg>
        <pc:spChg chg="add mod">
          <ac:chgData name="健 翁" userId="bedff36119963aae" providerId="LiveId" clId="{CF300918-065A-9645-A644-1F3E5DF2C9FA}" dt="2025-07-18T17:25:02.553" v="7328" actId="20577"/>
          <ac:spMkLst>
            <pc:docMk/>
            <pc:sldMk cId="1065819061" sldId="298"/>
            <ac:spMk id="12" creationId="{E421BB53-167A-DAA5-650A-C3F8E9CBEAA9}"/>
          </ac:spMkLst>
        </pc:spChg>
        <pc:spChg chg="add mod">
          <ac:chgData name="健 翁" userId="bedff36119963aae" providerId="LiveId" clId="{CF300918-065A-9645-A644-1F3E5DF2C9FA}" dt="2025-07-18T17:25:16.547" v="7334" actId="1076"/>
          <ac:spMkLst>
            <pc:docMk/>
            <pc:sldMk cId="1065819061" sldId="298"/>
            <ac:spMk id="13" creationId="{96D971E3-A8D9-026B-C693-90BAC0D89427}"/>
          </ac:spMkLst>
        </pc:spChg>
      </pc:sldChg>
      <pc:sldChg chg="del">
        <pc:chgData name="健 翁" userId="bedff36119963aae" providerId="LiveId" clId="{CF300918-065A-9645-A644-1F3E5DF2C9FA}" dt="2025-07-17T07:45:11.468" v="62" actId="2696"/>
        <pc:sldMkLst>
          <pc:docMk/>
          <pc:sldMk cId="3198490352" sldId="299"/>
        </pc:sldMkLst>
      </pc:sldChg>
      <pc:sldChg chg="addSp delSp modSp add mod">
        <pc:chgData name="健 翁" userId="bedff36119963aae" providerId="LiveId" clId="{CF300918-065A-9645-A644-1F3E5DF2C9FA}" dt="2025-07-20T21:15:24.199" v="8465" actId="313"/>
        <pc:sldMkLst>
          <pc:docMk/>
          <pc:sldMk cId="4095869668" sldId="299"/>
        </pc:sldMkLst>
        <pc:spChg chg="mod">
          <ac:chgData name="健 翁" userId="bedff36119963aae" providerId="LiveId" clId="{CF300918-065A-9645-A644-1F3E5DF2C9FA}" dt="2025-07-20T11:50:17.456" v="7531" actId="20577"/>
          <ac:spMkLst>
            <pc:docMk/>
            <pc:sldMk cId="4095869668" sldId="299"/>
            <ac:spMk id="2" creationId="{E5C3306D-2B41-4355-9F68-ED3DEEF3742F}"/>
          </ac:spMkLst>
        </pc:spChg>
        <pc:spChg chg="mod">
          <ac:chgData name="健 翁" userId="bedff36119963aae" providerId="LiveId" clId="{CF300918-065A-9645-A644-1F3E5DF2C9FA}" dt="2025-07-20T21:15:24.199" v="8465" actId="313"/>
          <ac:spMkLst>
            <pc:docMk/>
            <pc:sldMk cId="4095869668" sldId="299"/>
            <ac:spMk id="3" creationId="{A46DE7BE-0293-3D30-30A7-98E281976384}"/>
          </ac:spMkLst>
        </pc:spChg>
        <pc:spChg chg="mod">
          <ac:chgData name="健 翁" userId="bedff36119963aae" providerId="LiveId" clId="{CF300918-065A-9645-A644-1F3E5DF2C9FA}" dt="2025-07-20T11:46:02.658" v="7343" actId="1076"/>
          <ac:spMkLst>
            <pc:docMk/>
            <pc:sldMk cId="4095869668" sldId="299"/>
            <ac:spMk id="5" creationId="{9D446B01-A179-5CB7-7761-1990873C2BAA}"/>
          </ac:spMkLst>
        </pc:spChg>
        <pc:spChg chg="mod">
          <ac:chgData name="健 翁" userId="bedff36119963aae" providerId="LiveId" clId="{CF300918-065A-9645-A644-1F3E5DF2C9FA}" dt="2025-07-20T11:46:02.658" v="7343" actId="1076"/>
          <ac:spMkLst>
            <pc:docMk/>
            <pc:sldMk cId="4095869668" sldId="299"/>
            <ac:spMk id="7" creationId="{6DD30D08-7DBD-B898-C92D-55117617FC17}"/>
          </ac:spMkLst>
        </pc:spChg>
        <pc:spChg chg="mod">
          <ac:chgData name="健 翁" userId="bedff36119963aae" providerId="LiveId" clId="{CF300918-065A-9645-A644-1F3E5DF2C9FA}" dt="2025-07-20T11:46:02.658" v="7343" actId="1076"/>
          <ac:spMkLst>
            <pc:docMk/>
            <pc:sldMk cId="4095869668" sldId="299"/>
            <ac:spMk id="8" creationId="{091B0C48-0DE9-812D-7326-DA4EC23A1399}"/>
          </ac:spMkLst>
        </pc:spChg>
        <pc:spChg chg="mod">
          <ac:chgData name="健 翁" userId="bedff36119963aae" providerId="LiveId" clId="{CF300918-065A-9645-A644-1F3E5DF2C9FA}" dt="2025-07-20T11:46:02.658" v="7343" actId="1076"/>
          <ac:spMkLst>
            <pc:docMk/>
            <pc:sldMk cId="4095869668" sldId="299"/>
            <ac:spMk id="10" creationId="{95FFECDB-5A2C-4EE5-40A8-F103854FD5CD}"/>
          </ac:spMkLst>
        </pc:spChg>
        <pc:spChg chg="mod">
          <ac:chgData name="健 翁" userId="bedff36119963aae" providerId="LiveId" clId="{CF300918-065A-9645-A644-1F3E5DF2C9FA}" dt="2025-07-20T11:46:02.658" v="7343" actId="1076"/>
          <ac:spMkLst>
            <pc:docMk/>
            <pc:sldMk cId="4095869668" sldId="299"/>
            <ac:spMk id="12" creationId="{5261320D-AB16-23F6-EE97-09C6B3D71778}"/>
          </ac:spMkLst>
        </pc:spChg>
        <pc:spChg chg="mod">
          <ac:chgData name="健 翁" userId="bedff36119963aae" providerId="LiveId" clId="{CF300918-065A-9645-A644-1F3E5DF2C9FA}" dt="2025-07-20T11:46:02.658" v="7343" actId="1076"/>
          <ac:spMkLst>
            <pc:docMk/>
            <pc:sldMk cId="4095869668" sldId="299"/>
            <ac:spMk id="13" creationId="{F444D04E-E830-3900-4440-0FAE3CCE29FC}"/>
          </ac:spMkLst>
        </pc:spChg>
        <pc:spChg chg="mod">
          <ac:chgData name="健 翁" userId="bedff36119963aae" providerId="LiveId" clId="{CF300918-065A-9645-A644-1F3E5DF2C9FA}" dt="2025-07-20T11:46:02.658" v="7343" actId="1076"/>
          <ac:spMkLst>
            <pc:docMk/>
            <pc:sldMk cId="4095869668" sldId="299"/>
            <ac:spMk id="15" creationId="{E8F89C8A-FC8B-E322-3164-E3412A594633}"/>
          </ac:spMkLst>
        </pc:spChg>
        <pc:spChg chg="mod">
          <ac:chgData name="健 翁" userId="bedff36119963aae" providerId="LiveId" clId="{CF300918-065A-9645-A644-1F3E5DF2C9FA}" dt="2025-07-20T11:46:02.658" v="7343" actId="1076"/>
          <ac:spMkLst>
            <pc:docMk/>
            <pc:sldMk cId="4095869668" sldId="299"/>
            <ac:spMk id="18" creationId="{2FDAC8E6-ADEC-9A51-12BD-9CAF66E627DE}"/>
          </ac:spMkLst>
        </pc:spChg>
        <pc:spChg chg="mod">
          <ac:chgData name="健 翁" userId="bedff36119963aae" providerId="LiveId" clId="{CF300918-065A-9645-A644-1F3E5DF2C9FA}" dt="2025-07-20T11:46:02.658" v="7343" actId="1076"/>
          <ac:spMkLst>
            <pc:docMk/>
            <pc:sldMk cId="4095869668" sldId="299"/>
            <ac:spMk id="19" creationId="{AEBDCB73-279C-FE53-D86A-29FDF4658F09}"/>
          </ac:spMkLst>
        </pc:spChg>
        <pc:spChg chg="mod">
          <ac:chgData name="健 翁" userId="bedff36119963aae" providerId="LiveId" clId="{CF300918-065A-9645-A644-1F3E5DF2C9FA}" dt="2025-07-20T11:46:02.658" v="7343" actId="1076"/>
          <ac:spMkLst>
            <pc:docMk/>
            <pc:sldMk cId="4095869668" sldId="299"/>
            <ac:spMk id="21" creationId="{0C7DF464-A334-C2CA-ABB5-CCA34C1A08DD}"/>
          </ac:spMkLst>
        </pc:spChg>
      </pc:sldChg>
      <pc:sldChg chg="delSp modSp add mod">
        <pc:chgData name="健 翁" userId="bedff36119963aae" providerId="LiveId" clId="{CF300918-065A-9645-A644-1F3E5DF2C9FA}" dt="2025-07-20T11:50:00.888" v="7510" actId="14100"/>
        <pc:sldMkLst>
          <pc:docMk/>
          <pc:sldMk cId="1116092405" sldId="300"/>
        </pc:sldMkLst>
        <pc:spChg chg="mod">
          <ac:chgData name="健 翁" userId="bedff36119963aae" providerId="LiveId" clId="{CF300918-065A-9645-A644-1F3E5DF2C9FA}" dt="2025-07-20T11:49:20.827" v="7399" actId="27636"/>
          <ac:spMkLst>
            <pc:docMk/>
            <pc:sldMk cId="1116092405" sldId="300"/>
            <ac:spMk id="2" creationId="{91BAC0BA-34C9-2FAE-3538-D8DE8A339CA3}"/>
          </ac:spMkLst>
        </pc:spChg>
        <pc:spChg chg="mod">
          <ac:chgData name="健 翁" userId="bedff36119963aae" providerId="LiveId" clId="{CF300918-065A-9645-A644-1F3E5DF2C9FA}" dt="2025-07-20T11:50:00.888" v="7510" actId="14100"/>
          <ac:spMkLst>
            <pc:docMk/>
            <pc:sldMk cId="1116092405" sldId="300"/>
            <ac:spMk id="3" creationId="{C60E1477-9433-67CB-E595-3CBC2277630B}"/>
          </ac:spMkLst>
        </pc:spChg>
      </pc:sldChg>
      <pc:sldChg chg="del">
        <pc:chgData name="健 翁" userId="bedff36119963aae" providerId="LiveId" clId="{CF300918-065A-9645-A644-1F3E5DF2C9FA}" dt="2025-07-17T07:45:11.508" v="79" actId="2696"/>
        <pc:sldMkLst>
          <pc:docMk/>
          <pc:sldMk cId="3382481137" sldId="300"/>
        </pc:sldMkLst>
      </pc:sldChg>
      <pc:sldChg chg="addSp delSp modSp new mod">
        <pc:chgData name="健 翁" userId="bedff36119963aae" providerId="LiveId" clId="{CF300918-065A-9645-A644-1F3E5DF2C9FA}" dt="2025-07-21T13:34:48.204" v="8474" actId="14100"/>
        <pc:sldMkLst>
          <pc:docMk/>
          <pc:sldMk cId="3415701890" sldId="301"/>
        </pc:sldMkLst>
        <pc:spChg chg="mod">
          <ac:chgData name="健 翁" userId="bedff36119963aae" providerId="LiveId" clId="{CF300918-065A-9645-A644-1F3E5DF2C9FA}" dt="2025-07-20T20:51:05.975" v="7574" actId="313"/>
          <ac:spMkLst>
            <pc:docMk/>
            <pc:sldMk cId="3415701890" sldId="301"/>
            <ac:spMk id="2" creationId="{E1ACB71C-62F3-A8BB-6E36-703C48503A32}"/>
          </ac:spMkLst>
        </pc:spChg>
        <pc:spChg chg="mod">
          <ac:chgData name="健 翁" userId="bedff36119963aae" providerId="LiveId" clId="{CF300918-065A-9645-A644-1F3E5DF2C9FA}" dt="2025-07-20T20:55:54.239" v="7746" actId="14100"/>
          <ac:spMkLst>
            <pc:docMk/>
            <pc:sldMk cId="3415701890" sldId="301"/>
            <ac:spMk id="3" creationId="{EB74DB8B-2DDC-1717-E19B-51CED95ECD5B}"/>
          </ac:spMkLst>
        </pc:spChg>
        <pc:spChg chg="add mod">
          <ac:chgData name="健 翁" userId="bedff36119963aae" providerId="LiveId" clId="{CF300918-065A-9645-A644-1F3E5DF2C9FA}" dt="2025-07-21T13:34:41.562" v="8470" actId="208"/>
          <ac:spMkLst>
            <pc:docMk/>
            <pc:sldMk cId="3415701890" sldId="301"/>
            <ac:spMk id="5" creationId="{29C0DF4A-12B2-D545-6FDC-AC5F8523F812}"/>
          </ac:spMkLst>
        </pc:spChg>
        <pc:spChg chg="add mod">
          <ac:chgData name="健 翁" userId="bedff36119963aae" providerId="LiveId" clId="{CF300918-065A-9645-A644-1F3E5DF2C9FA}" dt="2025-07-21T13:34:48.204" v="8474" actId="14100"/>
          <ac:spMkLst>
            <pc:docMk/>
            <pc:sldMk cId="3415701890" sldId="301"/>
            <ac:spMk id="6" creationId="{17CF9898-9BA4-4892-9B8C-B57B1E5B237D}"/>
          </ac:spMkLst>
        </pc:spChg>
        <pc:spChg chg="add mod">
          <ac:chgData name="健 翁" userId="bedff36119963aae" providerId="LiveId" clId="{CF300918-065A-9645-A644-1F3E5DF2C9FA}" dt="2025-07-20T20:54:52.071" v="7743" actId="948"/>
          <ac:spMkLst>
            <pc:docMk/>
            <pc:sldMk cId="3415701890" sldId="301"/>
            <ac:spMk id="9" creationId="{E390488D-4A3F-36B1-D686-0C7770D02DB7}"/>
          </ac:spMkLst>
        </pc:spChg>
        <pc:picChg chg="add mod">
          <ac:chgData name="健 翁" userId="bedff36119963aae" providerId="LiveId" clId="{CF300918-065A-9645-A644-1F3E5DF2C9FA}" dt="2025-07-20T20:52:21.564" v="7659" actId="1076"/>
          <ac:picMkLst>
            <pc:docMk/>
            <pc:sldMk cId="3415701890" sldId="301"/>
            <ac:picMk id="7" creationId="{C8351BC6-5BDF-E1BE-6A04-044079FAE00A}"/>
          </ac:picMkLst>
        </pc:picChg>
        <pc:picChg chg="add mod modCrop">
          <ac:chgData name="健 翁" userId="bedff36119963aae" providerId="LiveId" clId="{CF300918-065A-9645-A644-1F3E5DF2C9FA}" dt="2025-07-20T20:55:08.768" v="7744" actId="1076"/>
          <ac:picMkLst>
            <pc:docMk/>
            <pc:sldMk cId="3415701890" sldId="301"/>
            <ac:picMk id="8" creationId="{8C46BC63-B000-0FC6-8943-8CBD713D0667}"/>
          </ac:picMkLst>
        </pc:picChg>
      </pc:sldChg>
      <pc:sldChg chg="del">
        <pc:chgData name="健 翁" userId="bedff36119963aae" providerId="LiveId" clId="{CF300918-065A-9645-A644-1F3E5DF2C9FA}" dt="2025-07-17T07:45:11.474" v="67" actId="2696"/>
        <pc:sldMkLst>
          <pc:docMk/>
          <pc:sldMk cId="3979103764" sldId="301"/>
        </pc:sldMkLst>
      </pc:sldChg>
      <pc:sldChg chg="addSp modSp new mod">
        <pc:chgData name="健 翁" userId="bedff36119963aae" providerId="LiveId" clId="{CF300918-065A-9645-A644-1F3E5DF2C9FA}" dt="2025-07-21T13:35:06.036" v="8476" actId="1076"/>
        <pc:sldMkLst>
          <pc:docMk/>
          <pc:sldMk cId="24568203" sldId="302"/>
        </pc:sldMkLst>
        <pc:spChg chg="mod">
          <ac:chgData name="健 翁" userId="bedff36119963aae" providerId="LiveId" clId="{CF300918-065A-9645-A644-1F3E5DF2C9FA}" dt="2025-07-20T20:56:07.599" v="7776" actId="403"/>
          <ac:spMkLst>
            <pc:docMk/>
            <pc:sldMk cId="24568203" sldId="302"/>
            <ac:spMk id="2" creationId="{6FA842CD-4A1C-8FDF-0E13-4FB2A7167C15}"/>
          </ac:spMkLst>
        </pc:spChg>
        <pc:spChg chg="mod">
          <ac:chgData name="健 翁" userId="bedff36119963aae" providerId="LiveId" clId="{CF300918-065A-9645-A644-1F3E5DF2C9FA}" dt="2025-07-20T21:12:37.640" v="8206" actId="20577"/>
          <ac:spMkLst>
            <pc:docMk/>
            <pc:sldMk cId="24568203" sldId="302"/>
            <ac:spMk id="3" creationId="{CF67D8B3-76E4-5069-9E69-D6746EA2CBCB}"/>
          </ac:spMkLst>
        </pc:spChg>
        <pc:spChg chg="add mod">
          <ac:chgData name="健 翁" userId="bedff36119963aae" providerId="LiveId" clId="{CF300918-065A-9645-A644-1F3E5DF2C9FA}" dt="2025-07-20T21:11:24.741" v="8058" actId="1076"/>
          <ac:spMkLst>
            <pc:docMk/>
            <pc:sldMk cId="24568203" sldId="302"/>
            <ac:spMk id="7" creationId="{1E6F65AA-4C5B-6B61-9FA1-AD9E28BBAF40}"/>
          </ac:spMkLst>
        </pc:spChg>
        <pc:spChg chg="add mod">
          <ac:chgData name="健 翁" userId="bedff36119963aae" providerId="LiveId" clId="{CF300918-065A-9645-A644-1F3E5DF2C9FA}" dt="2025-07-20T21:14:03.254" v="8320" actId="20577"/>
          <ac:spMkLst>
            <pc:docMk/>
            <pc:sldMk cId="24568203" sldId="302"/>
            <ac:spMk id="8" creationId="{CB9283C7-2E61-CAEE-E381-ED32DF9DD499}"/>
          </ac:spMkLst>
        </pc:spChg>
        <pc:picChg chg="add mod">
          <ac:chgData name="健 翁" userId="bedff36119963aae" providerId="LiveId" clId="{CF300918-065A-9645-A644-1F3E5DF2C9FA}" dt="2025-07-21T13:35:06.036" v="8476" actId="1076"/>
          <ac:picMkLst>
            <pc:docMk/>
            <pc:sldMk cId="24568203" sldId="302"/>
            <ac:picMk id="5" creationId="{5EC37F67-FAA4-6977-B695-63C5D0BBD64A}"/>
          </ac:picMkLst>
        </pc:picChg>
      </pc:sldChg>
      <pc:sldChg chg="del">
        <pc:chgData name="健 翁" userId="bedff36119963aae" providerId="LiveId" clId="{CF300918-065A-9645-A644-1F3E5DF2C9FA}" dt="2025-07-17T07:45:11.469" v="63" actId="2696"/>
        <pc:sldMkLst>
          <pc:docMk/>
          <pc:sldMk cId="828277869" sldId="302"/>
        </pc:sldMkLst>
      </pc:sldChg>
      <pc:sldChg chg="del">
        <pc:chgData name="健 翁" userId="bedff36119963aae" providerId="LiveId" clId="{CF300918-065A-9645-A644-1F3E5DF2C9FA}" dt="2025-07-17T07:45:11.477" v="70" actId="2696"/>
        <pc:sldMkLst>
          <pc:docMk/>
          <pc:sldMk cId="1485329573" sldId="303"/>
        </pc:sldMkLst>
      </pc:sldChg>
      <pc:sldChg chg="addSp modSp new mod">
        <pc:chgData name="健 翁" userId="bedff36119963aae" providerId="LiveId" clId="{CF300918-065A-9645-A644-1F3E5DF2C9FA}" dt="2025-07-21T14:33:17.774" v="8855" actId="1076"/>
        <pc:sldMkLst>
          <pc:docMk/>
          <pc:sldMk cId="3569137865" sldId="303"/>
        </pc:sldMkLst>
        <pc:spChg chg="mod">
          <ac:chgData name="健 翁" userId="bedff36119963aae" providerId="LiveId" clId="{CF300918-065A-9645-A644-1F3E5DF2C9FA}" dt="2025-07-21T14:11:27.438" v="8523" actId="20577"/>
          <ac:spMkLst>
            <pc:docMk/>
            <pc:sldMk cId="3569137865" sldId="303"/>
            <ac:spMk id="2" creationId="{80C50F5F-1BC3-82B8-BE16-18D1F9BACBB6}"/>
          </ac:spMkLst>
        </pc:spChg>
        <pc:spChg chg="mod">
          <ac:chgData name="健 翁" userId="bedff36119963aae" providerId="LiveId" clId="{CF300918-065A-9645-A644-1F3E5DF2C9FA}" dt="2025-07-21T14:32:50.027" v="8850" actId="20577"/>
          <ac:spMkLst>
            <pc:docMk/>
            <pc:sldMk cId="3569137865" sldId="303"/>
            <ac:spMk id="3" creationId="{E6AFBE35-C452-FBE8-1209-1F96E6EF3621}"/>
          </ac:spMkLst>
        </pc:spChg>
        <pc:spChg chg="add mod">
          <ac:chgData name="健 翁" userId="bedff36119963aae" providerId="LiveId" clId="{CF300918-065A-9645-A644-1F3E5DF2C9FA}" dt="2025-07-21T14:31:44.020" v="8703" actId="1076"/>
          <ac:spMkLst>
            <pc:docMk/>
            <pc:sldMk cId="3569137865" sldId="303"/>
            <ac:spMk id="5" creationId="{788A39F9-735C-D62D-A0D2-B6735F3B5386}"/>
          </ac:spMkLst>
        </pc:spChg>
        <pc:spChg chg="add mod">
          <ac:chgData name="健 翁" userId="bedff36119963aae" providerId="LiveId" clId="{CF300918-065A-9645-A644-1F3E5DF2C9FA}" dt="2025-07-21T14:31:53.948" v="8729" actId="1076"/>
          <ac:spMkLst>
            <pc:docMk/>
            <pc:sldMk cId="3569137865" sldId="303"/>
            <ac:spMk id="6" creationId="{7F4DBAAC-457B-8896-E5D2-F04B2AC618DA}"/>
          </ac:spMkLst>
        </pc:spChg>
        <pc:picChg chg="add mod">
          <ac:chgData name="健 翁" userId="bedff36119963aae" providerId="LiveId" clId="{CF300918-065A-9645-A644-1F3E5DF2C9FA}" dt="2025-07-21T14:33:17.774" v="8855" actId="1076"/>
          <ac:picMkLst>
            <pc:docMk/>
            <pc:sldMk cId="3569137865" sldId="303"/>
            <ac:picMk id="1026" creationId="{7A586932-D2A3-F112-B6F6-7759C3F3B955}"/>
          </ac:picMkLst>
        </pc:picChg>
      </pc:sldChg>
      <pc:sldChg chg="addSp delSp modSp new mod">
        <pc:chgData name="健 翁" userId="bedff36119963aae" providerId="LiveId" clId="{CF300918-065A-9645-A644-1F3E5DF2C9FA}" dt="2025-07-25T14:00:50.878" v="13107" actId="20577"/>
        <pc:sldMkLst>
          <pc:docMk/>
          <pc:sldMk cId="82117550" sldId="304"/>
        </pc:sldMkLst>
        <pc:spChg chg="mod">
          <ac:chgData name="健 翁" userId="bedff36119963aae" providerId="LiveId" clId="{CF300918-065A-9645-A644-1F3E5DF2C9FA}" dt="2025-07-25T13:59:08.939" v="12967" actId="20577"/>
          <ac:spMkLst>
            <pc:docMk/>
            <pc:sldMk cId="82117550" sldId="304"/>
            <ac:spMk id="2" creationId="{51F4E623-F8E5-A5E1-67FC-A978BE6B0EE2}"/>
          </ac:spMkLst>
        </pc:spChg>
        <pc:spChg chg="mod">
          <ac:chgData name="健 翁" userId="bedff36119963aae" providerId="LiveId" clId="{CF300918-065A-9645-A644-1F3E5DF2C9FA}" dt="2025-07-25T14:00:50.878" v="13107" actId="20577"/>
          <ac:spMkLst>
            <pc:docMk/>
            <pc:sldMk cId="82117550" sldId="304"/>
            <ac:spMk id="3" creationId="{89FECB92-FD95-364F-95EB-9E0E241E1FF5}"/>
          </ac:spMkLst>
        </pc:spChg>
      </pc:sldChg>
      <pc:sldChg chg="del">
        <pc:chgData name="健 翁" userId="bedff36119963aae" providerId="LiveId" clId="{CF300918-065A-9645-A644-1F3E5DF2C9FA}" dt="2025-07-17T07:45:11.510" v="81" actId="2696"/>
        <pc:sldMkLst>
          <pc:docMk/>
          <pc:sldMk cId="2871260575" sldId="304"/>
        </pc:sldMkLst>
      </pc:sldChg>
      <pc:sldChg chg="del">
        <pc:chgData name="健 翁" userId="bedff36119963aae" providerId="LiveId" clId="{CF300918-065A-9645-A644-1F3E5DF2C9FA}" dt="2025-07-17T07:45:11.487" v="72" actId="2696"/>
        <pc:sldMkLst>
          <pc:docMk/>
          <pc:sldMk cId="984517632" sldId="305"/>
        </pc:sldMkLst>
      </pc:sldChg>
      <pc:sldChg chg="addSp modSp new mod">
        <pc:chgData name="健 翁" userId="bedff36119963aae" providerId="LiveId" clId="{CF300918-065A-9645-A644-1F3E5DF2C9FA}" dt="2025-07-23T06:58:57.401" v="9610" actId="14100"/>
        <pc:sldMkLst>
          <pc:docMk/>
          <pc:sldMk cId="1356267664" sldId="305"/>
        </pc:sldMkLst>
        <pc:spChg chg="mod">
          <ac:chgData name="健 翁" userId="bedff36119963aae" providerId="LiveId" clId="{CF300918-065A-9645-A644-1F3E5DF2C9FA}" dt="2025-07-23T06:58:11.151" v="9594" actId="1076"/>
          <ac:spMkLst>
            <pc:docMk/>
            <pc:sldMk cId="1356267664" sldId="305"/>
            <ac:spMk id="2" creationId="{49ED9059-E4B2-30BD-3015-1A039AEFD3AB}"/>
          </ac:spMkLst>
        </pc:spChg>
        <pc:spChg chg="mod">
          <ac:chgData name="健 翁" userId="bedff36119963aae" providerId="LiveId" clId="{CF300918-065A-9645-A644-1F3E5DF2C9FA}" dt="2025-07-23T06:58:57.401" v="9610" actId="14100"/>
          <ac:spMkLst>
            <pc:docMk/>
            <pc:sldMk cId="1356267664" sldId="305"/>
            <ac:spMk id="3" creationId="{9147E5A2-337E-9ECA-256A-4290B0541AF0}"/>
          </ac:spMkLst>
        </pc:spChg>
        <pc:spChg chg="add mod">
          <ac:chgData name="健 翁" userId="bedff36119963aae" providerId="LiveId" clId="{CF300918-065A-9645-A644-1F3E5DF2C9FA}" dt="2025-07-23T06:58:46.429" v="9607" actId="1076"/>
          <ac:spMkLst>
            <pc:docMk/>
            <pc:sldMk cId="1356267664" sldId="305"/>
            <ac:spMk id="5" creationId="{EF50E936-8197-753B-B306-A18C0C22C847}"/>
          </ac:spMkLst>
        </pc:spChg>
      </pc:sldChg>
      <pc:sldChg chg="del">
        <pc:chgData name="健 翁" userId="bedff36119963aae" providerId="LiveId" clId="{CF300918-065A-9645-A644-1F3E5DF2C9FA}" dt="2025-07-17T07:45:11.513" v="85" actId="2696"/>
        <pc:sldMkLst>
          <pc:docMk/>
          <pc:sldMk cId="47285139" sldId="306"/>
        </pc:sldMkLst>
      </pc:sldChg>
      <pc:sldChg chg="addSp delSp modSp new mod">
        <pc:chgData name="健 翁" userId="bedff36119963aae" providerId="LiveId" clId="{CF300918-065A-9645-A644-1F3E5DF2C9FA}" dt="2025-07-23T07:12:28.807" v="9795" actId="1076"/>
        <pc:sldMkLst>
          <pc:docMk/>
          <pc:sldMk cId="533372942" sldId="306"/>
        </pc:sldMkLst>
        <pc:spChg chg="mod">
          <ac:chgData name="健 翁" userId="bedff36119963aae" providerId="LiveId" clId="{CF300918-065A-9645-A644-1F3E5DF2C9FA}" dt="2025-07-23T07:10:37.328" v="9644" actId="255"/>
          <ac:spMkLst>
            <pc:docMk/>
            <pc:sldMk cId="533372942" sldId="306"/>
            <ac:spMk id="2" creationId="{55C73256-C955-3678-6EBD-19014FEE747B}"/>
          </ac:spMkLst>
        </pc:spChg>
        <pc:spChg chg="add del mod">
          <ac:chgData name="健 翁" userId="bedff36119963aae" providerId="LiveId" clId="{CF300918-065A-9645-A644-1F3E5DF2C9FA}" dt="2025-07-23T07:12:28.807" v="9795" actId="1076"/>
          <ac:spMkLst>
            <pc:docMk/>
            <pc:sldMk cId="533372942" sldId="306"/>
            <ac:spMk id="3" creationId="{1BEDE67E-2199-F7AF-1844-179FF4ED0321}"/>
          </ac:spMkLst>
        </pc:spChg>
        <pc:spChg chg="add mod">
          <ac:chgData name="健 翁" userId="bedff36119963aae" providerId="LiveId" clId="{CF300918-065A-9645-A644-1F3E5DF2C9FA}" dt="2025-07-23T07:11:57.959" v="9754" actId="1076"/>
          <ac:spMkLst>
            <pc:docMk/>
            <pc:sldMk cId="533372942" sldId="306"/>
            <ac:spMk id="7" creationId="{81AAE026-BB2B-70ED-ED60-05DFADE943DD}"/>
          </ac:spMkLst>
        </pc:spChg>
        <pc:picChg chg="add mod">
          <ac:chgData name="健 翁" userId="bedff36119963aae" providerId="LiveId" clId="{CF300918-065A-9645-A644-1F3E5DF2C9FA}" dt="2025-07-23T07:12:05.864" v="9757" actId="1076"/>
          <ac:picMkLst>
            <pc:docMk/>
            <pc:sldMk cId="533372942" sldId="306"/>
            <ac:picMk id="6" creationId="{71C4ABFF-CE08-BC81-9004-AF4616E408CB}"/>
          </ac:picMkLst>
        </pc:picChg>
      </pc:sldChg>
      <pc:sldChg chg="addSp delSp modSp add mod">
        <pc:chgData name="健 翁" userId="bedff36119963aae" providerId="LiveId" clId="{CF300918-065A-9645-A644-1F3E5DF2C9FA}" dt="2025-07-23T07:13:16.058" v="9818" actId="14100"/>
        <pc:sldMkLst>
          <pc:docMk/>
          <pc:sldMk cId="750772470" sldId="307"/>
        </pc:sldMkLst>
        <pc:spChg chg="mod">
          <ac:chgData name="健 翁" userId="bedff36119963aae" providerId="LiveId" clId="{CF300918-065A-9645-A644-1F3E5DF2C9FA}" dt="2025-07-23T07:13:16.058" v="9818" actId="14100"/>
          <ac:spMkLst>
            <pc:docMk/>
            <pc:sldMk cId="750772470" sldId="307"/>
            <ac:spMk id="3" creationId="{F14D10D3-82D8-EB4B-4D2E-9CB5345CEC9F}"/>
          </ac:spMkLst>
        </pc:spChg>
        <pc:picChg chg="add mod">
          <ac:chgData name="健 翁" userId="bedff36119963aae" providerId="LiveId" clId="{CF300918-065A-9645-A644-1F3E5DF2C9FA}" dt="2025-07-23T07:13:03.508" v="9799" actId="1076"/>
          <ac:picMkLst>
            <pc:docMk/>
            <pc:sldMk cId="750772470" sldId="307"/>
            <ac:picMk id="5" creationId="{300D0BBA-5A2C-7387-6E47-8B86EB45BB44}"/>
          </ac:picMkLst>
        </pc:picChg>
      </pc:sldChg>
      <pc:sldChg chg="del">
        <pc:chgData name="健 翁" userId="bedff36119963aae" providerId="LiveId" clId="{CF300918-065A-9645-A644-1F3E5DF2C9FA}" dt="2025-07-17T07:45:11.476" v="69" actId="2696"/>
        <pc:sldMkLst>
          <pc:docMk/>
          <pc:sldMk cId="982245276" sldId="307"/>
        </pc:sldMkLst>
      </pc:sldChg>
      <pc:sldChg chg="addSp delSp modSp new mod">
        <pc:chgData name="健 翁" userId="bedff36119963aae" providerId="LiveId" clId="{CF300918-065A-9645-A644-1F3E5DF2C9FA}" dt="2025-07-23T07:19:13.513" v="10168" actId="20577"/>
        <pc:sldMkLst>
          <pc:docMk/>
          <pc:sldMk cId="357929659" sldId="308"/>
        </pc:sldMkLst>
        <pc:spChg chg="mod">
          <ac:chgData name="健 翁" userId="bedff36119963aae" providerId="LiveId" clId="{CF300918-065A-9645-A644-1F3E5DF2C9FA}" dt="2025-07-23T07:18:56.074" v="10147" actId="1076"/>
          <ac:spMkLst>
            <pc:docMk/>
            <pc:sldMk cId="357929659" sldId="308"/>
            <ac:spMk id="2" creationId="{2756C934-B2AA-EDC2-67F0-40DFD299027D}"/>
          </ac:spMkLst>
        </pc:spChg>
        <pc:spChg chg="mod">
          <ac:chgData name="健 翁" userId="bedff36119963aae" providerId="LiveId" clId="{CF300918-065A-9645-A644-1F3E5DF2C9FA}" dt="2025-07-23T07:19:13.513" v="10168" actId="20577"/>
          <ac:spMkLst>
            <pc:docMk/>
            <pc:sldMk cId="357929659" sldId="308"/>
            <ac:spMk id="3" creationId="{A9AE3C7E-0996-7FE3-33DA-12CEC4CB5892}"/>
          </ac:spMkLst>
        </pc:spChg>
        <pc:picChg chg="add mod">
          <ac:chgData name="健 翁" userId="bedff36119963aae" providerId="LiveId" clId="{CF300918-065A-9645-A644-1F3E5DF2C9FA}" dt="2025-07-23T07:18:40.336" v="10144" actId="1076"/>
          <ac:picMkLst>
            <pc:docMk/>
            <pc:sldMk cId="357929659" sldId="308"/>
            <ac:picMk id="9" creationId="{1F05EE57-A36A-6F01-F427-8F276F095CB5}"/>
          </ac:picMkLst>
        </pc:picChg>
      </pc:sldChg>
      <pc:sldChg chg="del">
        <pc:chgData name="健 翁" userId="bedff36119963aae" providerId="LiveId" clId="{CF300918-065A-9645-A644-1F3E5DF2C9FA}" dt="2025-07-17T07:45:11.506" v="77" actId="2696"/>
        <pc:sldMkLst>
          <pc:docMk/>
          <pc:sldMk cId="2022982004" sldId="308"/>
        </pc:sldMkLst>
      </pc:sldChg>
      <pc:sldChg chg="del">
        <pc:chgData name="健 翁" userId="bedff36119963aae" providerId="LiveId" clId="{CF300918-065A-9645-A644-1F3E5DF2C9FA}" dt="2025-07-17T07:45:11.470" v="64" actId="2696"/>
        <pc:sldMkLst>
          <pc:docMk/>
          <pc:sldMk cId="1709060383" sldId="309"/>
        </pc:sldMkLst>
      </pc:sldChg>
      <pc:sldChg chg="addSp modSp new mod">
        <pc:chgData name="健 翁" userId="bedff36119963aae" providerId="LiveId" clId="{CF300918-065A-9645-A644-1F3E5DF2C9FA}" dt="2025-07-24T02:50:43.848" v="11669" actId="1076"/>
        <pc:sldMkLst>
          <pc:docMk/>
          <pc:sldMk cId="3562470980" sldId="309"/>
        </pc:sldMkLst>
        <pc:spChg chg="mod">
          <ac:chgData name="健 翁" userId="bedff36119963aae" providerId="LiveId" clId="{CF300918-065A-9645-A644-1F3E5DF2C9FA}" dt="2025-07-23T14:51:12.702" v="10675" actId="1076"/>
          <ac:spMkLst>
            <pc:docMk/>
            <pc:sldMk cId="3562470980" sldId="309"/>
            <ac:spMk id="2" creationId="{98FE5815-CB3F-3561-EBBA-FD85F18F0DE8}"/>
          </ac:spMkLst>
        </pc:spChg>
        <pc:spChg chg="mod">
          <ac:chgData name="健 翁" userId="bedff36119963aae" providerId="LiveId" clId="{CF300918-065A-9645-A644-1F3E5DF2C9FA}" dt="2025-07-23T14:51:16.665" v="10676" actId="1076"/>
          <ac:spMkLst>
            <pc:docMk/>
            <pc:sldMk cId="3562470980" sldId="309"/>
            <ac:spMk id="3" creationId="{866732D7-8815-F64F-0574-219BBDE95A18}"/>
          </ac:spMkLst>
        </pc:spChg>
        <pc:spChg chg="add mod">
          <ac:chgData name="健 翁" userId="bedff36119963aae" providerId="LiveId" clId="{CF300918-065A-9645-A644-1F3E5DF2C9FA}" dt="2025-07-24T02:50:43.848" v="11669" actId="1076"/>
          <ac:spMkLst>
            <pc:docMk/>
            <pc:sldMk cId="3562470980" sldId="309"/>
            <ac:spMk id="5" creationId="{687AFA16-1AF3-D1FC-96E4-52112A6282AC}"/>
          </ac:spMkLst>
        </pc:spChg>
        <pc:spChg chg="add mod">
          <ac:chgData name="健 翁" userId="bedff36119963aae" providerId="LiveId" clId="{CF300918-065A-9645-A644-1F3E5DF2C9FA}" dt="2025-07-23T14:54:16.068" v="10688" actId="20577"/>
          <ac:spMkLst>
            <pc:docMk/>
            <pc:sldMk cId="3562470980" sldId="309"/>
            <ac:spMk id="6" creationId="{DF558832-FECA-E95F-4F2B-0CA349D4762E}"/>
          </ac:spMkLst>
        </pc:spChg>
      </pc:sldChg>
      <pc:sldChg chg="del">
        <pc:chgData name="健 翁" userId="bedff36119963aae" providerId="LiveId" clId="{CF300918-065A-9645-A644-1F3E5DF2C9FA}" dt="2025-07-17T07:45:11.489" v="74" actId="2696"/>
        <pc:sldMkLst>
          <pc:docMk/>
          <pc:sldMk cId="340457952" sldId="310"/>
        </pc:sldMkLst>
      </pc:sldChg>
      <pc:sldChg chg="addSp delSp modSp new mod">
        <pc:chgData name="健 翁" userId="bedff36119963aae" providerId="LiveId" clId="{CF300918-065A-9645-A644-1F3E5DF2C9FA}" dt="2025-07-23T15:02:32.095" v="11007" actId="20577"/>
        <pc:sldMkLst>
          <pc:docMk/>
          <pc:sldMk cId="462875382" sldId="310"/>
        </pc:sldMkLst>
        <pc:spChg chg="mod">
          <ac:chgData name="健 翁" userId="bedff36119963aae" providerId="LiveId" clId="{CF300918-065A-9645-A644-1F3E5DF2C9FA}" dt="2025-07-23T14:55:11.223" v="10703" actId="255"/>
          <ac:spMkLst>
            <pc:docMk/>
            <pc:sldMk cId="462875382" sldId="310"/>
            <ac:spMk id="2" creationId="{B6BB0CF4-B062-5A2D-4B4A-09BBF629E120}"/>
          </ac:spMkLst>
        </pc:spChg>
        <pc:spChg chg="mod">
          <ac:chgData name="健 翁" userId="bedff36119963aae" providerId="LiveId" clId="{CF300918-065A-9645-A644-1F3E5DF2C9FA}" dt="2025-07-23T15:02:32.095" v="11007" actId="20577"/>
          <ac:spMkLst>
            <pc:docMk/>
            <pc:sldMk cId="462875382" sldId="310"/>
            <ac:spMk id="3" creationId="{2EACB836-8A83-B1F3-CAB5-FD556E220A41}"/>
          </ac:spMkLst>
        </pc:spChg>
        <pc:spChg chg="add mod">
          <ac:chgData name="健 翁" userId="bedff36119963aae" providerId="LiveId" clId="{CF300918-065A-9645-A644-1F3E5DF2C9FA}" dt="2025-07-23T15:01:52.314" v="10960" actId="1076"/>
          <ac:spMkLst>
            <pc:docMk/>
            <pc:sldMk cId="462875382" sldId="310"/>
            <ac:spMk id="5" creationId="{B8532DAA-43DF-5299-FFCC-368D23BC9754}"/>
          </ac:spMkLst>
        </pc:spChg>
        <pc:graphicFrameChg chg="add mod modGraphic">
          <ac:chgData name="健 翁" userId="bedff36119963aae" providerId="LiveId" clId="{CF300918-065A-9645-A644-1F3E5DF2C9FA}" dt="2025-07-23T15:01:49.732" v="10959" actId="1076"/>
          <ac:graphicFrameMkLst>
            <pc:docMk/>
            <pc:sldMk cId="462875382" sldId="310"/>
            <ac:graphicFrameMk id="9" creationId="{F2E9C003-1715-5F78-3EC5-3F8FF5ABA656}"/>
          </ac:graphicFrameMkLst>
        </pc:graphicFrameChg>
      </pc:sldChg>
      <pc:sldChg chg="del">
        <pc:chgData name="健 翁" userId="bedff36119963aae" providerId="LiveId" clId="{CF300918-065A-9645-A644-1F3E5DF2C9FA}" dt="2025-07-17T07:45:11.541" v="93" actId="2696"/>
        <pc:sldMkLst>
          <pc:docMk/>
          <pc:sldMk cId="81617018" sldId="311"/>
        </pc:sldMkLst>
      </pc:sldChg>
      <pc:sldChg chg="del">
        <pc:chgData name="健 翁" userId="bedff36119963aae" providerId="LiveId" clId="{CF300918-065A-9645-A644-1F3E5DF2C9FA}" dt="2025-07-17T07:45:11.540" v="92" actId="2696"/>
        <pc:sldMkLst>
          <pc:docMk/>
          <pc:sldMk cId="1058168085" sldId="312"/>
        </pc:sldMkLst>
      </pc:sldChg>
      <pc:sldChg chg="del">
        <pc:chgData name="健 翁" userId="bedff36119963aae" providerId="LiveId" clId="{CF300918-065A-9645-A644-1F3E5DF2C9FA}" dt="2025-07-17T07:45:11.511" v="82" actId="2696"/>
        <pc:sldMkLst>
          <pc:docMk/>
          <pc:sldMk cId="1560113113" sldId="313"/>
        </pc:sldMkLst>
      </pc:sldChg>
      <pc:sldChg chg="del">
        <pc:chgData name="健 翁" userId="bedff36119963aae" providerId="LiveId" clId="{CF300918-065A-9645-A644-1F3E5DF2C9FA}" dt="2025-07-17T07:45:11.488" v="73" actId="2696"/>
        <pc:sldMkLst>
          <pc:docMk/>
          <pc:sldMk cId="2064878110" sldId="314"/>
        </pc:sldMkLst>
      </pc:sldChg>
      <pc:sldChg chg="modSp add mod">
        <pc:chgData name="健 翁" userId="bedff36119963aae" providerId="LiveId" clId="{CF300918-065A-9645-A644-1F3E5DF2C9FA}" dt="2025-07-23T15:05:32.931" v="11135" actId="1076"/>
        <pc:sldMkLst>
          <pc:docMk/>
          <pc:sldMk cId="3316186317" sldId="320"/>
        </pc:sldMkLst>
        <pc:spChg chg="mod">
          <ac:chgData name="健 翁" userId="bedff36119963aae" providerId="LiveId" clId="{CF300918-065A-9645-A644-1F3E5DF2C9FA}" dt="2025-07-23T15:05:32.931" v="11135" actId="1076"/>
          <ac:spMkLst>
            <pc:docMk/>
            <pc:sldMk cId="3316186317" sldId="320"/>
            <ac:spMk id="2" creationId="{072F88D2-6651-A60F-8908-D85827F9122B}"/>
          </ac:spMkLst>
        </pc:spChg>
      </pc:sldChg>
      <pc:sldChg chg="modSp add mod">
        <pc:chgData name="健 翁" userId="bedff36119963aae" providerId="LiveId" clId="{CF300918-065A-9645-A644-1F3E5DF2C9FA}" dt="2025-07-23T15:06:34.440" v="11220" actId="1076"/>
        <pc:sldMkLst>
          <pc:docMk/>
          <pc:sldMk cId="318286734" sldId="321"/>
        </pc:sldMkLst>
        <pc:spChg chg="mod">
          <ac:chgData name="健 翁" userId="bedff36119963aae" providerId="LiveId" clId="{CF300918-065A-9645-A644-1F3E5DF2C9FA}" dt="2025-07-23T15:06:34.440" v="11220" actId="1076"/>
          <ac:spMkLst>
            <pc:docMk/>
            <pc:sldMk cId="318286734" sldId="321"/>
            <ac:spMk id="3" creationId="{1BBD1767-BA59-53AE-B70E-6768165F66C0}"/>
          </ac:spMkLst>
        </pc:spChg>
        <pc:spChg chg="mod">
          <ac:chgData name="健 翁" userId="bedff36119963aae" providerId="LiveId" clId="{CF300918-065A-9645-A644-1F3E5DF2C9FA}" dt="2025-07-23T15:06:00.919" v="11177" actId="20577"/>
          <ac:spMkLst>
            <pc:docMk/>
            <pc:sldMk cId="318286734" sldId="321"/>
            <ac:spMk id="5" creationId="{66DFB0BA-D4A7-BCF6-2AF9-151713F94D2C}"/>
          </ac:spMkLst>
        </pc:spChg>
      </pc:sldChg>
      <pc:sldChg chg="addSp delSp modSp new mod">
        <pc:chgData name="健 翁" userId="bedff36119963aae" providerId="LiveId" clId="{CF300918-065A-9645-A644-1F3E5DF2C9FA}" dt="2025-08-07T14:34:16.192" v="18969" actId="14100"/>
        <pc:sldMkLst>
          <pc:docMk/>
          <pc:sldMk cId="3237599614" sldId="322"/>
        </pc:sldMkLst>
        <pc:spChg chg="mod">
          <ac:chgData name="健 翁" userId="bedff36119963aae" providerId="LiveId" clId="{CF300918-065A-9645-A644-1F3E5DF2C9FA}" dt="2025-08-07T14:34:06.460" v="18967" actId="1076"/>
          <ac:spMkLst>
            <pc:docMk/>
            <pc:sldMk cId="3237599614" sldId="322"/>
            <ac:spMk id="2" creationId="{B643C0E9-A60E-D000-0999-A7D4FA1A5F21}"/>
          </ac:spMkLst>
        </pc:spChg>
        <pc:spChg chg="add del mod">
          <ac:chgData name="健 翁" userId="bedff36119963aae" providerId="LiveId" clId="{CF300918-065A-9645-A644-1F3E5DF2C9FA}" dt="2025-08-07T14:34:16.192" v="18969" actId="14100"/>
          <ac:spMkLst>
            <pc:docMk/>
            <pc:sldMk cId="3237599614" sldId="322"/>
            <ac:spMk id="3" creationId="{E5F8B6B5-C604-42D9-9897-24BBA31D4043}"/>
          </ac:spMkLst>
        </pc:spChg>
      </pc:sldChg>
      <pc:sldChg chg="addSp delSp modSp new mod">
        <pc:chgData name="健 翁" userId="bedff36119963aae" providerId="LiveId" clId="{CF300918-065A-9645-A644-1F3E5DF2C9FA}" dt="2025-07-25T15:13:49.466" v="13795" actId="20577"/>
        <pc:sldMkLst>
          <pc:docMk/>
          <pc:sldMk cId="2686262393" sldId="323"/>
        </pc:sldMkLst>
        <pc:spChg chg="mod">
          <ac:chgData name="健 翁" userId="bedff36119963aae" providerId="LiveId" clId="{CF300918-065A-9645-A644-1F3E5DF2C9FA}" dt="2025-07-25T15:13:49.466" v="13795" actId="20577"/>
          <ac:spMkLst>
            <pc:docMk/>
            <pc:sldMk cId="2686262393" sldId="323"/>
            <ac:spMk id="2" creationId="{E2902CA3-9BFF-C4B7-FEDB-A57BCD0F2741}"/>
          </ac:spMkLst>
        </pc:spChg>
        <pc:spChg chg="mod">
          <ac:chgData name="健 翁" userId="bedff36119963aae" providerId="LiveId" clId="{CF300918-065A-9645-A644-1F3E5DF2C9FA}" dt="2025-07-24T01:59:32.968" v="11668" actId="14100"/>
          <ac:spMkLst>
            <pc:docMk/>
            <pc:sldMk cId="2686262393" sldId="323"/>
            <ac:spMk id="3" creationId="{71244754-3C6C-2F18-79FF-05B1984286AA}"/>
          </ac:spMkLst>
        </pc:spChg>
      </pc:sldChg>
      <pc:sldChg chg="addSp modSp new mod">
        <pc:chgData name="健 翁" userId="bedff36119963aae" providerId="LiveId" clId="{CF300918-065A-9645-A644-1F3E5DF2C9FA}" dt="2025-07-24T03:03:31.237" v="12326" actId="1076"/>
        <pc:sldMkLst>
          <pc:docMk/>
          <pc:sldMk cId="1199047938" sldId="324"/>
        </pc:sldMkLst>
        <pc:spChg chg="mod">
          <ac:chgData name="健 翁" userId="bedff36119963aae" providerId="LiveId" clId="{CF300918-065A-9645-A644-1F3E5DF2C9FA}" dt="2025-07-24T02:54:10.370" v="11679" actId="404"/>
          <ac:spMkLst>
            <pc:docMk/>
            <pc:sldMk cId="1199047938" sldId="324"/>
            <ac:spMk id="2" creationId="{0CD9B6E7-FB23-5B84-EBCD-580333CA157E}"/>
          </ac:spMkLst>
        </pc:spChg>
        <pc:spChg chg="mod">
          <ac:chgData name="健 翁" userId="bedff36119963aae" providerId="LiveId" clId="{CF300918-065A-9645-A644-1F3E5DF2C9FA}" dt="2025-07-24T03:03:27.262" v="12325" actId="20577"/>
          <ac:spMkLst>
            <pc:docMk/>
            <pc:sldMk cId="1199047938" sldId="324"/>
            <ac:spMk id="3" creationId="{B2958C1F-E32F-6E69-EC37-3C9748B1CF4D}"/>
          </ac:spMkLst>
        </pc:spChg>
        <pc:spChg chg="add mod">
          <ac:chgData name="健 翁" userId="bedff36119963aae" providerId="LiveId" clId="{CF300918-065A-9645-A644-1F3E5DF2C9FA}" dt="2025-07-24T03:03:31.237" v="12326" actId="1076"/>
          <ac:spMkLst>
            <pc:docMk/>
            <pc:sldMk cId="1199047938" sldId="324"/>
            <ac:spMk id="5" creationId="{FFFBA018-A3C9-16A9-99F4-9EFA395FF0BA}"/>
          </ac:spMkLst>
        </pc:spChg>
      </pc:sldChg>
      <pc:sldChg chg="addSp modSp add mod">
        <pc:chgData name="健 翁" userId="bedff36119963aae" providerId="LiveId" clId="{CF300918-065A-9645-A644-1F3E5DF2C9FA}" dt="2025-07-24T02:59:46.585" v="12285" actId="14100"/>
        <pc:sldMkLst>
          <pc:docMk/>
          <pc:sldMk cId="1191708241" sldId="325"/>
        </pc:sldMkLst>
        <pc:spChg chg="mod">
          <ac:chgData name="健 翁" userId="bedff36119963aae" providerId="LiveId" clId="{CF300918-065A-9645-A644-1F3E5DF2C9FA}" dt="2025-07-24T02:55:11.802" v="11803" actId="20577"/>
          <ac:spMkLst>
            <pc:docMk/>
            <pc:sldMk cId="1191708241" sldId="325"/>
            <ac:spMk id="2" creationId="{4C949BA7-A275-85B0-CED9-59F5591DF25D}"/>
          </ac:spMkLst>
        </pc:spChg>
        <pc:spChg chg="mod">
          <ac:chgData name="健 翁" userId="bedff36119963aae" providerId="LiveId" clId="{CF300918-065A-9645-A644-1F3E5DF2C9FA}" dt="2025-07-24T02:55:36.045" v="11896" actId="20577"/>
          <ac:spMkLst>
            <pc:docMk/>
            <pc:sldMk cId="1191708241" sldId="325"/>
            <ac:spMk id="3" creationId="{5D94EBED-CE6D-E9A6-225E-D79569D4D83C}"/>
          </ac:spMkLst>
        </pc:spChg>
        <pc:spChg chg="mod">
          <ac:chgData name="健 翁" userId="bedff36119963aae" providerId="LiveId" clId="{CF300918-065A-9645-A644-1F3E5DF2C9FA}" dt="2025-07-24T02:57:25.711" v="12083" actId="1076"/>
          <ac:spMkLst>
            <pc:docMk/>
            <pc:sldMk cId="1191708241" sldId="325"/>
            <ac:spMk id="5" creationId="{405AD3D2-A73C-213E-3631-245B4851FF03}"/>
          </ac:spMkLst>
        </pc:spChg>
        <pc:spChg chg="add mod">
          <ac:chgData name="健 翁" userId="bedff36119963aae" providerId="LiveId" clId="{CF300918-065A-9645-A644-1F3E5DF2C9FA}" dt="2025-07-24T02:59:46.585" v="12285" actId="14100"/>
          <ac:spMkLst>
            <pc:docMk/>
            <pc:sldMk cId="1191708241" sldId="325"/>
            <ac:spMk id="6" creationId="{F209EEE7-A9D3-32F3-178D-E5961FABC78B}"/>
          </ac:spMkLst>
        </pc:spChg>
        <pc:spChg chg="add mod">
          <ac:chgData name="健 翁" userId="bedff36119963aae" providerId="LiveId" clId="{CF300918-065A-9645-A644-1F3E5DF2C9FA}" dt="2025-07-24T02:59:43.880" v="12284" actId="14100"/>
          <ac:spMkLst>
            <pc:docMk/>
            <pc:sldMk cId="1191708241" sldId="325"/>
            <ac:spMk id="8" creationId="{5B8C5C9E-C6B9-A86C-52BA-2DFB19B78985}"/>
          </ac:spMkLst>
        </pc:spChg>
      </pc:sldChg>
      <pc:sldChg chg="addSp modSp new mod">
        <pc:chgData name="健 翁" userId="bedff36119963aae" providerId="LiveId" clId="{CF300918-065A-9645-A644-1F3E5DF2C9FA}" dt="2025-07-25T14:02:30.076" v="13155" actId="20577"/>
        <pc:sldMkLst>
          <pc:docMk/>
          <pc:sldMk cId="1117928642" sldId="326"/>
        </pc:sldMkLst>
        <pc:spChg chg="mod">
          <ac:chgData name="健 翁" userId="bedff36119963aae" providerId="LiveId" clId="{CF300918-065A-9645-A644-1F3E5DF2C9FA}" dt="2025-07-25T14:02:30.076" v="13155" actId="20577"/>
          <ac:spMkLst>
            <pc:docMk/>
            <pc:sldMk cId="1117928642" sldId="326"/>
            <ac:spMk id="2" creationId="{0295DC8C-B819-6FAC-506B-F787C8856957}"/>
          </ac:spMkLst>
        </pc:spChg>
        <pc:spChg chg="mod">
          <ac:chgData name="健 翁" userId="bedff36119963aae" providerId="LiveId" clId="{CF300918-065A-9645-A644-1F3E5DF2C9FA}" dt="2025-07-25T08:22:07.608" v="12774" actId="20577"/>
          <ac:spMkLst>
            <pc:docMk/>
            <pc:sldMk cId="1117928642" sldId="326"/>
            <ac:spMk id="3" creationId="{C231E9C7-B7ED-B2CD-3FFA-AF5C3C1C6940}"/>
          </ac:spMkLst>
        </pc:spChg>
        <pc:spChg chg="add mod">
          <ac:chgData name="健 翁" userId="bedff36119963aae" providerId="LiveId" clId="{CF300918-065A-9645-A644-1F3E5DF2C9FA}" dt="2025-07-25T13:47:36.224" v="12914" actId="1076"/>
          <ac:spMkLst>
            <pc:docMk/>
            <pc:sldMk cId="1117928642" sldId="326"/>
            <ac:spMk id="5" creationId="{41B591EF-B8C9-92FF-D8E6-9AC543693468}"/>
          </ac:spMkLst>
        </pc:spChg>
      </pc:sldChg>
      <pc:sldChg chg="addSp modSp new mod ord">
        <pc:chgData name="健 翁" userId="bedff36119963aae" providerId="LiveId" clId="{CF300918-065A-9645-A644-1F3E5DF2C9FA}" dt="2025-07-26T03:35:21.335" v="14142" actId="20577"/>
        <pc:sldMkLst>
          <pc:docMk/>
          <pc:sldMk cId="2375442237" sldId="327"/>
        </pc:sldMkLst>
        <pc:spChg chg="mod">
          <ac:chgData name="健 翁" userId="bedff36119963aae" providerId="LiveId" clId="{CF300918-065A-9645-A644-1F3E5DF2C9FA}" dt="2025-07-26T03:35:21.335" v="14142" actId="20577"/>
          <ac:spMkLst>
            <pc:docMk/>
            <pc:sldMk cId="2375442237" sldId="327"/>
            <ac:spMk id="2" creationId="{0F704F8F-BE5A-D56A-3CCB-3EBB65C874A0}"/>
          </ac:spMkLst>
        </pc:spChg>
        <pc:spChg chg="mod">
          <ac:chgData name="健 翁" userId="bedff36119963aae" providerId="LiveId" clId="{CF300918-065A-9645-A644-1F3E5DF2C9FA}" dt="2025-07-25T15:14:51.785" v="13877" actId="20577"/>
          <ac:spMkLst>
            <pc:docMk/>
            <pc:sldMk cId="2375442237" sldId="327"/>
            <ac:spMk id="3" creationId="{9D88068D-39E6-3753-EC8F-FF7D731DD6ED}"/>
          </ac:spMkLst>
        </pc:spChg>
        <pc:spChg chg="add mod">
          <ac:chgData name="健 翁" userId="bedff36119963aae" providerId="LiveId" clId="{CF300918-065A-9645-A644-1F3E5DF2C9FA}" dt="2025-07-25T15:16:07.318" v="13922" actId="1076"/>
          <ac:spMkLst>
            <pc:docMk/>
            <pc:sldMk cId="2375442237" sldId="327"/>
            <ac:spMk id="5" creationId="{DCA2FA0D-59FB-A7DB-D000-4809F575E685}"/>
          </ac:spMkLst>
        </pc:spChg>
      </pc:sldChg>
      <pc:sldChg chg="addSp delSp modSp new mod">
        <pc:chgData name="健 翁" userId="bedff36119963aae" providerId="LiveId" clId="{CF300918-065A-9645-A644-1F3E5DF2C9FA}" dt="2025-07-25T14:54:35.990" v="13514" actId="1076"/>
        <pc:sldMkLst>
          <pc:docMk/>
          <pc:sldMk cId="2117885278" sldId="328"/>
        </pc:sldMkLst>
        <pc:spChg chg="mod">
          <ac:chgData name="健 翁" userId="bedff36119963aae" providerId="LiveId" clId="{CF300918-065A-9645-A644-1F3E5DF2C9FA}" dt="2025-07-25T14:53:34.489" v="13463" actId="1076"/>
          <ac:spMkLst>
            <pc:docMk/>
            <pc:sldMk cId="2117885278" sldId="328"/>
            <ac:spMk id="2" creationId="{7DF5BE53-FB74-029F-800D-91DE924A297B}"/>
          </ac:spMkLst>
        </pc:spChg>
        <pc:spChg chg="mod">
          <ac:chgData name="健 翁" userId="bedff36119963aae" providerId="LiveId" clId="{CF300918-065A-9645-A644-1F3E5DF2C9FA}" dt="2025-07-25T14:54:28.612" v="13513" actId="14100"/>
          <ac:spMkLst>
            <pc:docMk/>
            <pc:sldMk cId="2117885278" sldId="328"/>
            <ac:spMk id="3" creationId="{55DBB77F-6592-3F34-A109-B386C8245E83}"/>
          </ac:spMkLst>
        </pc:spChg>
        <pc:spChg chg="add mod">
          <ac:chgData name="健 翁" userId="bedff36119963aae" providerId="LiveId" clId="{CF300918-065A-9645-A644-1F3E5DF2C9FA}" dt="2025-07-25T14:54:35.990" v="13514" actId="1076"/>
          <ac:spMkLst>
            <pc:docMk/>
            <pc:sldMk cId="2117885278" sldId="328"/>
            <ac:spMk id="6" creationId="{A72F8F20-AC27-61E9-C667-8AF60C7EE86E}"/>
          </ac:spMkLst>
        </pc:spChg>
        <pc:spChg chg="add mod">
          <ac:chgData name="健 翁" userId="bedff36119963aae" providerId="LiveId" clId="{CF300918-065A-9645-A644-1F3E5DF2C9FA}" dt="2025-07-25T14:54:35.990" v="13514" actId="1076"/>
          <ac:spMkLst>
            <pc:docMk/>
            <pc:sldMk cId="2117885278" sldId="328"/>
            <ac:spMk id="7" creationId="{BE5FA20A-8FEE-DCF1-CC70-568C85E955EA}"/>
          </ac:spMkLst>
        </pc:spChg>
      </pc:sldChg>
      <pc:sldChg chg="addSp delSp modSp new mod">
        <pc:chgData name="健 翁" userId="bedff36119963aae" providerId="LiveId" clId="{CF300918-065A-9645-A644-1F3E5DF2C9FA}" dt="2025-07-25T15:00:07.830" v="13780" actId="1076"/>
        <pc:sldMkLst>
          <pc:docMk/>
          <pc:sldMk cId="1464546415" sldId="329"/>
        </pc:sldMkLst>
        <pc:spChg chg="mod">
          <ac:chgData name="健 翁" userId="bedff36119963aae" providerId="LiveId" clId="{CF300918-065A-9645-A644-1F3E5DF2C9FA}" dt="2025-07-25T14:57:17.509" v="13563" actId="20577"/>
          <ac:spMkLst>
            <pc:docMk/>
            <pc:sldMk cId="1464546415" sldId="329"/>
            <ac:spMk id="2" creationId="{8CBBF338-4C69-E028-5299-29D8DF709A69}"/>
          </ac:spMkLst>
        </pc:spChg>
        <pc:spChg chg="mod">
          <ac:chgData name="健 翁" userId="bedff36119963aae" providerId="LiveId" clId="{CF300918-065A-9645-A644-1F3E5DF2C9FA}" dt="2025-07-25T14:59:29.697" v="13706" actId="20577"/>
          <ac:spMkLst>
            <pc:docMk/>
            <pc:sldMk cId="1464546415" sldId="329"/>
            <ac:spMk id="3" creationId="{C98642F6-C6D2-3ED8-1189-9300D48578C7}"/>
          </ac:spMkLst>
        </pc:spChg>
        <pc:spChg chg="add mod">
          <ac:chgData name="健 翁" userId="bedff36119963aae" providerId="LiveId" clId="{CF300918-065A-9645-A644-1F3E5DF2C9FA}" dt="2025-07-25T14:59:40.239" v="13715" actId="1076"/>
          <ac:spMkLst>
            <pc:docMk/>
            <pc:sldMk cId="1464546415" sldId="329"/>
            <ac:spMk id="8" creationId="{D8460149-A973-21B1-C645-C79BF0561A8E}"/>
          </ac:spMkLst>
        </pc:spChg>
        <pc:spChg chg="add mod">
          <ac:chgData name="健 翁" userId="bedff36119963aae" providerId="LiveId" clId="{CF300918-065A-9645-A644-1F3E5DF2C9FA}" dt="2025-07-25T15:00:07.830" v="13780" actId="1076"/>
          <ac:spMkLst>
            <pc:docMk/>
            <pc:sldMk cId="1464546415" sldId="329"/>
            <ac:spMk id="9" creationId="{143BD450-7FD3-D6F7-C10D-63A91BE2F688}"/>
          </ac:spMkLst>
        </pc:spChg>
      </pc:sldChg>
      <pc:sldChg chg="addSp modSp new mod">
        <pc:chgData name="健 翁" userId="bedff36119963aae" providerId="LiveId" clId="{CF300918-065A-9645-A644-1F3E5DF2C9FA}" dt="2025-07-26T06:43:38.768" v="16939" actId="14100"/>
        <pc:sldMkLst>
          <pc:docMk/>
          <pc:sldMk cId="879225925" sldId="330"/>
        </pc:sldMkLst>
        <pc:spChg chg="mod">
          <ac:chgData name="健 翁" userId="bedff36119963aae" providerId="LiveId" clId="{CF300918-065A-9645-A644-1F3E5DF2C9FA}" dt="2025-07-26T03:21:36.635" v="14038" actId="403"/>
          <ac:spMkLst>
            <pc:docMk/>
            <pc:sldMk cId="879225925" sldId="330"/>
            <ac:spMk id="2" creationId="{DE0E06D7-EAF3-4574-7CA3-9EB4F7C11028}"/>
          </ac:spMkLst>
        </pc:spChg>
        <pc:spChg chg="mod">
          <ac:chgData name="健 翁" userId="bedff36119963aae" providerId="LiveId" clId="{CF300918-065A-9645-A644-1F3E5DF2C9FA}" dt="2025-07-26T06:43:38.768" v="16939" actId="14100"/>
          <ac:spMkLst>
            <pc:docMk/>
            <pc:sldMk cId="879225925" sldId="330"/>
            <ac:spMk id="3" creationId="{3F54B828-03B1-EF65-98B0-258D54909B40}"/>
          </ac:spMkLst>
        </pc:spChg>
      </pc:sldChg>
      <pc:sldChg chg="delSp new del mod">
        <pc:chgData name="健 翁" userId="bedff36119963aae" providerId="LiveId" clId="{CF300918-065A-9645-A644-1F3E5DF2C9FA}" dt="2025-07-26T04:49:23.861" v="14146" actId="2696"/>
        <pc:sldMkLst>
          <pc:docMk/>
          <pc:sldMk cId="94458872" sldId="331"/>
        </pc:sldMkLst>
      </pc:sldChg>
      <pc:sldChg chg="addSp delSp modSp add mod">
        <pc:chgData name="健 翁" userId="bedff36119963aae" providerId="LiveId" clId="{CF300918-065A-9645-A644-1F3E5DF2C9FA}" dt="2025-07-29T05:59:18.888" v="18958" actId="20577"/>
        <pc:sldMkLst>
          <pc:docMk/>
          <pc:sldMk cId="2051713826" sldId="332"/>
        </pc:sldMkLst>
        <pc:spChg chg="mod">
          <ac:chgData name="健 翁" userId="bedff36119963aae" providerId="LiveId" clId="{CF300918-065A-9645-A644-1F3E5DF2C9FA}" dt="2025-07-29T05:59:18.888" v="18958" actId="20577"/>
          <ac:spMkLst>
            <pc:docMk/>
            <pc:sldMk cId="2051713826" sldId="332"/>
            <ac:spMk id="2" creationId="{5F2D1BE1-B3AD-B225-5728-978329A1B201}"/>
          </ac:spMkLst>
        </pc:spChg>
        <pc:spChg chg="mod">
          <ac:chgData name="健 翁" userId="bedff36119963aae" providerId="LiveId" clId="{CF300918-065A-9645-A644-1F3E5DF2C9FA}" dt="2025-07-26T04:50:12.767" v="14275" actId="20577"/>
          <ac:spMkLst>
            <pc:docMk/>
            <pc:sldMk cId="2051713826" sldId="332"/>
            <ac:spMk id="3" creationId="{6A3C0643-A09E-00F2-1047-D2CB0B56C7A2}"/>
          </ac:spMkLst>
        </pc:spChg>
        <pc:spChg chg="add mod">
          <ac:chgData name="健 翁" userId="bedff36119963aae" providerId="LiveId" clId="{CF300918-065A-9645-A644-1F3E5DF2C9FA}" dt="2025-07-26T05:04:48.453" v="14711" actId="1038"/>
          <ac:spMkLst>
            <pc:docMk/>
            <pc:sldMk cId="2051713826" sldId="332"/>
            <ac:spMk id="8" creationId="{8691ABF1-3295-464B-C073-C63024D83D0A}"/>
          </ac:spMkLst>
        </pc:spChg>
        <pc:spChg chg="add mod">
          <ac:chgData name="健 翁" userId="bedff36119963aae" providerId="LiveId" clId="{CF300918-065A-9645-A644-1F3E5DF2C9FA}" dt="2025-07-26T05:04:31.167" v="14694" actId="167"/>
          <ac:spMkLst>
            <pc:docMk/>
            <pc:sldMk cId="2051713826" sldId="332"/>
            <ac:spMk id="30" creationId="{CCDEEF67-820A-FF5B-F678-FBBE87A762D8}"/>
          </ac:spMkLst>
        </pc:spChg>
        <pc:spChg chg="add mod">
          <ac:chgData name="健 翁" userId="bedff36119963aae" providerId="LiveId" clId="{CF300918-065A-9645-A644-1F3E5DF2C9FA}" dt="2025-07-26T05:05:13.965" v="14733" actId="167"/>
          <ac:spMkLst>
            <pc:docMk/>
            <pc:sldMk cId="2051713826" sldId="332"/>
            <ac:spMk id="44" creationId="{7CFD39C8-EBAF-79FC-8145-09030A283240}"/>
          </ac:spMkLst>
        </pc:spChg>
        <pc:spChg chg="add mod">
          <ac:chgData name="健 翁" userId="bedff36119963aae" providerId="LiveId" clId="{CF300918-065A-9645-A644-1F3E5DF2C9FA}" dt="2025-07-26T05:05:33.023" v="14735" actId="1076"/>
          <ac:spMkLst>
            <pc:docMk/>
            <pc:sldMk cId="2051713826" sldId="332"/>
            <ac:spMk id="47" creationId="{73860CD1-106F-29CF-0EB2-29F737376C6B}"/>
          </ac:spMkLst>
        </pc:spChg>
        <pc:spChg chg="add mod">
          <ac:chgData name="健 翁" userId="bedff36119963aae" providerId="LiveId" clId="{CF300918-065A-9645-A644-1F3E5DF2C9FA}" dt="2025-07-26T05:44:22.369" v="15646" actId="1076"/>
          <ac:spMkLst>
            <pc:docMk/>
            <pc:sldMk cId="2051713826" sldId="332"/>
            <ac:spMk id="50" creationId="{2C841A33-316E-F51C-683B-7F4C1F54AF0A}"/>
          </ac:spMkLst>
        </pc:spChg>
        <pc:cxnChg chg="add mod">
          <ac:chgData name="健 翁" userId="bedff36119963aae" providerId="LiveId" clId="{CF300918-065A-9645-A644-1F3E5DF2C9FA}" dt="2025-07-26T05:05:37.921" v="14737" actId="14100"/>
          <ac:cxnSpMkLst>
            <pc:docMk/>
            <pc:sldMk cId="2051713826" sldId="332"/>
            <ac:cxnSpMk id="14" creationId="{54F1C687-0C42-4B8C-876D-C66883B54B69}"/>
          </ac:cxnSpMkLst>
        </pc:cxnChg>
        <pc:cxnChg chg="add mod">
          <ac:chgData name="健 翁" userId="bedff36119963aae" providerId="LiveId" clId="{CF300918-065A-9645-A644-1F3E5DF2C9FA}" dt="2025-07-26T05:05:35.858" v="14736" actId="14100"/>
          <ac:cxnSpMkLst>
            <pc:docMk/>
            <pc:sldMk cId="2051713826" sldId="332"/>
            <ac:cxnSpMk id="19" creationId="{4A555562-7D3A-532F-DF91-CAEE68A50215}"/>
          </ac:cxnSpMkLst>
        </pc:cxnChg>
      </pc:sldChg>
      <pc:sldChg chg="addSp delSp modSp add mod">
        <pc:chgData name="健 翁" userId="bedff36119963aae" providerId="LiveId" clId="{CF300918-065A-9645-A644-1F3E5DF2C9FA}" dt="2025-07-26T05:47:05.222" v="15733" actId="1076"/>
        <pc:sldMkLst>
          <pc:docMk/>
          <pc:sldMk cId="3630734931" sldId="333"/>
        </pc:sldMkLst>
        <pc:spChg chg="mod">
          <ac:chgData name="健 翁" userId="bedff36119963aae" providerId="LiveId" clId="{CF300918-065A-9645-A644-1F3E5DF2C9FA}" dt="2025-07-26T04:52:59.594" v="14446" actId="20577"/>
          <ac:spMkLst>
            <pc:docMk/>
            <pc:sldMk cId="3630734931" sldId="333"/>
            <ac:spMk id="2" creationId="{A69D866B-FADA-0904-113D-5F40F20FB52C}"/>
          </ac:spMkLst>
        </pc:spChg>
        <pc:spChg chg="add mod">
          <ac:chgData name="健 翁" userId="bedff36119963aae" providerId="LiveId" clId="{CF300918-065A-9645-A644-1F3E5DF2C9FA}" dt="2025-07-26T04:51:22.431" v="14381" actId="14100"/>
          <ac:spMkLst>
            <pc:docMk/>
            <pc:sldMk cId="3630734931" sldId="333"/>
            <ac:spMk id="17" creationId="{E4D00AAA-A79E-B0F9-A8D8-16EC1B3E9BEB}"/>
          </ac:spMkLst>
        </pc:spChg>
        <pc:spChg chg="add mod">
          <ac:chgData name="健 翁" userId="bedff36119963aae" providerId="LiveId" clId="{CF300918-065A-9645-A644-1F3E5DF2C9FA}" dt="2025-07-26T05:07:15.981" v="14742" actId="1076"/>
          <ac:spMkLst>
            <pc:docMk/>
            <pc:sldMk cId="3630734931" sldId="333"/>
            <ac:spMk id="126" creationId="{DFC3E990-22A4-9BC7-2C11-EEE9C8A5A833}"/>
          </ac:spMkLst>
        </pc:spChg>
        <pc:spChg chg="add mod">
          <ac:chgData name="健 翁" userId="bedff36119963aae" providerId="LiveId" clId="{CF300918-065A-9645-A644-1F3E5DF2C9FA}" dt="2025-07-26T05:07:15.981" v="14742" actId="1076"/>
          <ac:spMkLst>
            <pc:docMk/>
            <pc:sldMk cId="3630734931" sldId="333"/>
            <ac:spMk id="139" creationId="{7CD102BF-D1B2-78AE-2301-BEA41629481B}"/>
          </ac:spMkLst>
        </pc:spChg>
        <pc:spChg chg="add mod">
          <ac:chgData name="健 翁" userId="bedff36119963aae" providerId="LiveId" clId="{CF300918-065A-9645-A644-1F3E5DF2C9FA}" dt="2025-07-26T05:07:15.981" v="14742" actId="1076"/>
          <ac:spMkLst>
            <pc:docMk/>
            <pc:sldMk cId="3630734931" sldId="333"/>
            <ac:spMk id="140" creationId="{1F76A828-7482-E16B-7DE0-BA6161F75E7E}"/>
          </ac:spMkLst>
        </pc:spChg>
        <pc:spChg chg="add mod">
          <ac:chgData name="健 翁" userId="bedff36119963aae" providerId="LiveId" clId="{CF300918-065A-9645-A644-1F3E5DF2C9FA}" dt="2025-07-26T05:07:15.981" v="14742" actId="1076"/>
          <ac:spMkLst>
            <pc:docMk/>
            <pc:sldMk cId="3630734931" sldId="333"/>
            <ac:spMk id="142" creationId="{52410A9C-F6BD-CBD1-2F51-097B79465370}"/>
          </ac:spMkLst>
        </pc:spChg>
        <pc:spChg chg="add mod">
          <ac:chgData name="健 翁" userId="bedff36119963aae" providerId="LiveId" clId="{CF300918-065A-9645-A644-1F3E5DF2C9FA}" dt="2025-07-26T05:07:15.981" v="14742" actId="1076"/>
          <ac:spMkLst>
            <pc:docMk/>
            <pc:sldMk cId="3630734931" sldId="333"/>
            <ac:spMk id="143" creationId="{8D53A99F-F0A1-844C-C088-1E29F1F095EE}"/>
          </ac:spMkLst>
        </pc:spChg>
        <pc:spChg chg="add mod">
          <ac:chgData name="健 翁" userId="bedff36119963aae" providerId="LiveId" clId="{CF300918-065A-9645-A644-1F3E5DF2C9FA}" dt="2025-07-26T05:07:15.981" v="14742" actId="1076"/>
          <ac:spMkLst>
            <pc:docMk/>
            <pc:sldMk cId="3630734931" sldId="333"/>
            <ac:spMk id="148" creationId="{4006C589-8F47-B83D-ACDA-60378BFA03CC}"/>
          </ac:spMkLst>
        </pc:spChg>
        <pc:spChg chg="add mod">
          <ac:chgData name="健 翁" userId="bedff36119963aae" providerId="LiveId" clId="{CF300918-065A-9645-A644-1F3E5DF2C9FA}" dt="2025-07-26T05:07:15.981" v="14742" actId="1076"/>
          <ac:spMkLst>
            <pc:docMk/>
            <pc:sldMk cId="3630734931" sldId="333"/>
            <ac:spMk id="155" creationId="{FFAA1D0E-38AF-B29C-83E3-4759B655505C}"/>
          </ac:spMkLst>
        </pc:spChg>
        <pc:spChg chg="add mod">
          <ac:chgData name="健 翁" userId="bedff36119963aae" providerId="LiveId" clId="{CF300918-065A-9645-A644-1F3E5DF2C9FA}" dt="2025-07-26T05:07:15.981" v="14742" actId="1076"/>
          <ac:spMkLst>
            <pc:docMk/>
            <pc:sldMk cId="3630734931" sldId="333"/>
            <ac:spMk id="160" creationId="{9993C6DA-E292-C8E0-E48E-DB65317C9B99}"/>
          </ac:spMkLst>
        </pc:spChg>
        <pc:spChg chg="add mod">
          <ac:chgData name="健 翁" userId="bedff36119963aae" providerId="LiveId" clId="{CF300918-065A-9645-A644-1F3E5DF2C9FA}" dt="2025-07-26T05:08:17.975" v="14752" actId="1076"/>
          <ac:spMkLst>
            <pc:docMk/>
            <pc:sldMk cId="3630734931" sldId="333"/>
            <ac:spMk id="170" creationId="{3678C6D5-17C4-C13E-F6B4-74E9F0DA0633}"/>
          </ac:spMkLst>
        </pc:spChg>
        <pc:spChg chg="add mod">
          <ac:chgData name="健 翁" userId="bedff36119963aae" providerId="LiveId" clId="{CF300918-065A-9645-A644-1F3E5DF2C9FA}" dt="2025-07-26T05:07:15.981" v="14742" actId="1076"/>
          <ac:spMkLst>
            <pc:docMk/>
            <pc:sldMk cId="3630734931" sldId="333"/>
            <ac:spMk id="172" creationId="{00ED4067-B3A7-6E2E-E2DE-C521F9290F1A}"/>
          </ac:spMkLst>
        </pc:spChg>
        <pc:spChg chg="add mod">
          <ac:chgData name="健 翁" userId="bedff36119963aae" providerId="LiveId" clId="{CF300918-065A-9645-A644-1F3E5DF2C9FA}" dt="2025-07-26T05:07:56.054" v="14745" actId="1076"/>
          <ac:spMkLst>
            <pc:docMk/>
            <pc:sldMk cId="3630734931" sldId="333"/>
            <ac:spMk id="211" creationId="{99B5862C-0CFF-CF9E-802E-E1A6FA00D404}"/>
          </ac:spMkLst>
        </pc:spChg>
        <pc:spChg chg="add mod">
          <ac:chgData name="健 翁" userId="bedff36119963aae" providerId="LiveId" clId="{CF300918-065A-9645-A644-1F3E5DF2C9FA}" dt="2025-07-26T05:07:56.054" v="14745" actId="1076"/>
          <ac:spMkLst>
            <pc:docMk/>
            <pc:sldMk cId="3630734931" sldId="333"/>
            <ac:spMk id="220" creationId="{CE6F653C-FEA6-3A4D-8BA1-15C090430068}"/>
          </ac:spMkLst>
        </pc:spChg>
        <pc:spChg chg="add mod">
          <ac:chgData name="健 翁" userId="bedff36119963aae" providerId="LiveId" clId="{CF300918-065A-9645-A644-1F3E5DF2C9FA}" dt="2025-07-26T05:07:56.054" v="14745" actId="1076"/>
          <ac:spMkLst>
            <pc:docMk/>
            <pc:sldMk cId="3630734931" sldId="333"/>
            <ac:spMk id="221" creationId="{E9960885-6D00-68C4-E9F2-5D97243AAD9D}"/>
          </ac:spMkLst>
        </pc:spChg>
        <pc:spChg chg="add mod">
          <ac:chgData name="健 翁" userId="bedff36119963aae" providerId="LiveId" clId="{CF300918-065A-9645-A644-1F3E5DF2C9FA}" dt="2025-07-26T05:08:28.050" v="14754" actId="20577"/>
          <ac:spMkLst>
            <pc:docMk/>
            <pc:sldMk cId="3630734931" sldId="333"/>
            <ac:spMk id="222" creationId="{0397AF73-304E-A1C0-12A6-A60CF76B6B5A}"/>
          </ac:spMkLst>
        </pc:spChg>
        <pc:spChg chg="add mod">
          <ac:chgData name="健 翁" userId="bedff36119963aae" providerId="LiveId" clId="{CF300918-065A-9645-A644-1F3E5DF2C9FA}" dt="2025-07-26T05:08:32.069" v="14756" actId="20577"/>
          <ac:spMkLst>
            <pc:docMk/>
            <pc:sldMk cId="3630734931" sldId="333"/>
            <ac:spMk id="223" creationId="{2C715E1C-3BC3-1B06-FA96-A4CE0DE0E38A}"/>
          </ac:spMkLst>
        </pc:spChg>
        <pc:spChg chg="add mod">
          <ac:chgData name="健 翁" userId="bedff36119963aae" providerId="LiveId" clId="{CF300918-065A-9645-A644-1F3E5DF2C9FA}" dt="2025-07-26T05:08:35.119" v="14758" actId="20577"/>
          <ac:spMkLst>
            <pc:docMk/>
            <pc:sldMk cId="3630734931" sldId="333"/>
            <ac:spMk id="224" creationId="{6D8B61D6-74AE-BCAC-A2DC-C7700D61D19F}"/>
          </ac:spMkLst>
        </pc:spChg>
        <pc:spChg chg="add mod">
          <ac:chgData name="健 翁" userId="bedff36119963aae" providerId="LiveId" clId="{CF300918-065A-9645-A644-1F3E5DF2C9FA}" dt="2025-07-26T05:07:56.054" v="14745" actId="1076"/>
          <ac:spMkLst>
            <pc:docMk/>
            <pc:sldMk cId="3630734931" sldId="333"/>
            <ac:spMk id="231" creationId="{88C3F504-0444-D9BB-E46C-8D6114C1DDBE}"/>
          </ac:spMkLst>
        </pc:spChg>
        <pc:spChg chg="add mod">
          <ac:chgData name="健 翁" userId="bedff36119963aae" providerId="LiveId" clId="{CF300918-065A-9645-A644-1F3E5DF2C9FA}" dt="2025-07-26T05:07:56.054" v="14745" actId="1076"/>
          <ac:spMkLst>
            <pc:docMk/>
            <pc:sldMk cId="3630734931" sldId="333"/>
            <ac:spMk id="232" creationId="{4FD9EB12-FF35-AEDD-D1CF-1865E1F8F7A2}"/>
          </ac:spMkLst>
        </pc:spChg>
        <pc:spChg chg="add mod">
          <ac:chgData name="健 翁" userId="bedff36119963aae" providerId="LiveId" clId="{CF300918-065A-9645-A644-1F3E5DF2C9FA}" dt="2025-07-26T05:07:56.054" v="14745" actId="1076"/>
          <ac:spMkLst>
            <pc:docMk/>
            <pc:sldMk cId="3630734931" sldId="333"/>
            <ac:spMk id="235" creationId="{EAA05F52-7CC3-B94D-B082-899E52386852}"/>
          </ac:spMkLst>
        </pc:spChg>
        <pc:spChg chg="add mod">
          <ac:chgData name="健 翁" userId="bedff36119963aae" providerId="LiveId" clId="{CF300918-065A-9645-A644-1F3E5DF2C9FA}" dt="2025-07-26T05:07:56.054" v="14745" actId="1076"/>
          <ac:spMkLst>
            <pc:docMk/>
            <pc:sldMk cId="3630734931" sldId="333"/>
            <ac:spMk id="245" creationId="{D44BF266-F4FB-2C3E-4A80-D6F73DF13027}"/>
          </ac:spMkLst>
        </pc:spChg>
        <pc:spChg chg="add mod">
          <ac:chgData name="健 翁" userId="bedff36119963aae" providerId="LiveId" clId="{CF300918-065A-9645-A644-1F3E5DF2C9FA}" dt="2025-07-26T05:08:53.607" v="14761" actId="14100"/>
          <ac:spMkLst>
            <pc:docMk/>
            <pc:sldMk cId="3630734931" sldId="333"/>
            <ac:spMk id="250" creationId="{32370971-B8D4-E6F1-B7D8-80637CC311D7}"/>
          </ac:spMkLst>
        </pc:spChg>
        <pc:spChg chg="add mod">
          <ac:chgData name="健 翁" userId="bedff36119963aae" providerId="LiveId" clId="{CF300918-065A-9645-A644-1F3E5DF2C9FA}" dt="2025-07-26T05:09:01.550" v="14763" actId="1076"/>
          <ac:spMkLst>
            <pc:docMk/>
            <pc:sldMk cId="3630734931" sldId="333"/>
            <ac:spMk id="251" creationId="{46A70E05-0BF6-2583-094F-160C5D65D554}"/>
          </ac:spMkLst>
        </pc:spChg>
        <pc:spChg chg="add mod">
          <ac:chgData name="健 翁" userId="bedff36119963aae" providerId="LiveId" clId="{CF300918-065A-9645-A644-1F3E5DF2C9FA}" dt="2025-07-26T05:09:13.245" v="14765" actId="1076"/>
          <ac:spMkLst>
            <pc:docMk/>
            <pc:sldMk cId="3630734931" sldId="333"/>
            <ac:spMk id="252" creationId="{D64D3475-415C-11A3-9575-2B5F8A1CA1A9}"/>
          </ac:spMkLst>
        </pc:spChg>
        <pc:spChg chg="add mod">
          <ac:chgData name="健 翁" userId="bedff36119963aae" providerId="LiveId" clId="{CF300918-065A-9645-A644-1F3E5DF2C9FA}" dt="2025-07-26T05:09:13.245" v="14765" actId="1076"/>
          <ac:spMkLst>
            <pc:docMk/>
            <pc:sldMk cId="3630734931" sldId="333"/>
            <ac:spMk id="253" creationId="{F6835FEA-ED32-7095-69BC-8E37F43C2B1F}"/>
          </ac:spMkLst>
        </pc:spChg>
        <pc:spChg chg="add mod">
          <ac:chgData name="健 翁" userId="bedff36119963aae" providerId="LiveId" clId="{CF300918-065A-9645-A644-1F3E5DF2C9FA}" dt="2025-07-26T05:11:31.726" v="14826" actId="1076"/>
          <ac:spMkLst>
            <pc:docMk/>
            <pc:sldMk cId="3630734931" sldId="333"/>
            <ac:spMk id="254" creationId="{AADD841F-6FE7-52E4-5EE1-A7E4DB07C41D}"/>
          </ac:spMkLst>
        </pc:spChg>
        <pc:spChg chg="add mod">
          <ac:chgData name="健 翁" userId="bedff36119963aae" providerId="LiveId" clId="{CF300918-065A-9645-A644-1F3E5DF2C9FA}" dt="2025-07-26T05:47:05.222" v="15733" actId="1076"/>
          <ac:spMkLst>
            <pc:docMk/>
            <pc:sldMk cId="3630734931" sldId="333"/>
            <ac:spMk id="255" creationId="{2B04CF5B-C871-2FDC-2DA7-8F6AF6D09962}"/>
          </ac:spMkLst>
        </pc:spChg>
        <pc:spChg chg="add mod">
          <ac:chgData name="健 翁" userId="bedff36119963aae" providerId="LiveId" clId="{CF300918-065A-9645-A644-1F3E5DF2C9FA}" dt="2025-07-26T05:47:00.232" v="15732" actId="1076"/>
          <ac:spMkLst>
            <pc:docMk/>
            <pc:sldMk cId="3630734931" sldId="333"/>
            <ac:spMk id="256" creationId="{641FDB65-A72E-EC49-314C-7B2CB699C750}"/>
          </ac:spMkLst>
        </pc:spChg>
        <pc:cxnChg chg="add mod">
          <ac:chgData name="健 翁" userId="bedff36119963aae" providerId="LiveId" clId="{CF300918-065A-9645-A644-1F3E5DF2C9FA}" dt="2025-07-26T05:08:14.698" v="14751" actId="14100"/>
          <ac:cxnSpMkLst>
            <pc:docMk/>
            <pc:sldMk cId="3630734931" sldId="333"/>
            <ac:cxnSpMk id="246" creationId="{F3E613D2-8444-1758-B3B5-0876AB2FD023}"/>
          </ac:cxnSpMkLst>
        </pc:cxnChg>
      </pc:sldChg>
      <pc:sldChg chg="modSp add del mod">
        <pc:chgData name="健 翁" userId="bedff36119963aae" providerId="LiveId" clId="{CF300918-065A-9645-A644-1F3E5DF2C9FA}" dt="2025-07-26T05:00:33.739" v="14553" actId="2696"/>
        <pc:sldMkLst>
          <pc:docMk/>
          <pc:sldMk cId="2744023323" sldId="334"/>
        </pc:sldMkLst>
      </pc:sldChg>
      <pc:sldChg chg="addSp modSp add del mod">
        <pc:chgData name="健 翁" userId="bedff36119963aae" providerId="LiveId" clId="{CF300918-065A-9645-A644-1F3E5DF2C9FA}" dt="2025-07-26T05:09:25.400" v="14766" actId="2696"/>
        <pc:sldMkLst>
          <pc:docMk/>
          <pc:sldMk cId="2968408552" sldId="335"/>
        </pc:sldMkLst>
      </pc:sldChg>
      <pc:sldChg chg="addSp delSp modSp add del mod">
        <pc:chgData name="健 翁" userId="bedff36119963aae" providerId="LiveId" clId="{CF300918-065A-9645-A644-1F3E5DF2C9FA}" dt="2025-07-26T05:09:34.322" v="14768" actId="2696"/>
        <pc:sldMkLst>
          <pc:docMk/>
          <pc:sldMk cId="2296324384" sldId="336"/>
        </pc:sldMkLst>
      </pc:sldChg>
      <pc:sldChg chg="addSp delSp modSp add mod">
        <pc:chgData name="健 翁" userId="bedff36119963aae" providerId="LiveId" clId="{CF300918-065A-9645-A644-1F3E5DF2C9FA}" dt="2025-07-26T05:45:34.256" v="15689" actId="1076"/>
        <pc:sldMkLst>
          <pc:docMk/>
          <pc:sldMk cId="1931790064" sldId="337"/>
        </pc:sldMkLst>
        <pc:spChg chg="mod">
          <ac:chgData name="健 翁" userId="bedff36119963aae" providerId="LiveId" clId="{CF300918-065A-9645-A644-1F3E5DF2C9FA}" dt="2025-07-26T05:12:50.332" v="14933" actId="20577"/>
          <ac:spMkLst>
            <pc:docMk/>
            <pc:sldMk cId="1931790064" sldId="337"/>
            <ac:spMk id="2" creationId="{19EE08B1-9564-E057-8C60-C55C9088C534}"/>
          </ac:spMkLst>
        </pc:spChg>
        <pc:spChg chg="add mod">
          <ac:chgData name="健 翁" userId="bedff36119963aae" providerId="LiveId" clId="{CF300918-065A-9645-A644-1F3E5DF2C9FA}" dt="2025-07-26T05:11:43.199" v="14832" actId="1076"/>
          <ac:spMkLst>
            <pc:docMk/>
            <pc:sldMk cId="1931790064" sldId="337"/>
            <ac:spMk id="7" creationId="{134ADB73-5F64-3ED1-10F7-0EA3AC07204F}"/>
          </ac:spMkLst>
        </pc:spChg>
        <pc:spChg chg="add mod">
          <ac:chgData name="健 翁" userId="bedff36119963aae" providerId="LiveId" clId="{CF300918-065A-9645-A644-1F3E5DF2C9FA}" dt="2025-07-26T05:16:05.168" v="15038" actId="1076"/>
          <ac:spMkLst>
            <pc:docMk/>
            <pc:sldMk cId="1931790064" sldId="337"/>
            <ac:spMk id="10" creationId="{8C1D0368-D4AD-7D57-B1A0-F3E7D28E2E02}"/>
          </ac:spMkLst>
        </pc:spChg>
        <pc:spChg chg="mod">
          <ac:chgData name="健 翁" userId="bedff36119963aae" providerId="LiveId" clId="{CF300918-065A-9645-A644-1F3E5DF2C9FA}" dt="2025-07-26T05:27:53.779" v="15494" actId="1076"/>
          <ac:spMkLst>
            <pc:docMk/>
            <pc:sldMk cId="1931790064" sldId="337"/>
            <ac:spMk id="17" creationId="{46AC1B8C-29E0-C96B-9B3E-E2CF9E8C073A}"/>
          </ac:spMkLst>
        </pc:spChg>
        <pc:spChg chg="add mod">
          <ac:chgData name="健 翁" userId="bedff36119963aae" providerId="LiveId" clId="{CF300918-065A-9645-A644-1F3E5DF2C9FA}" dt="2025-07-26T05:19:20.642" v="15225" actId="1076"/>
          <ac:spMkLst>
            <pc:docMk/>
            <pc:sldMk cId="1931790064" sldId="337"/>
            <ac:spMk id="66" creationId="{6D6EAE4A-6F4B-486B-AAE8-604C92CC0766}"/>
          </ac:spMkLst>
        </pc:spChg>
        <pc:spChg chg="add mod">
          <ac:chgData name="健 翁" userId="bedff36119963aae" providerId="LiveId" clId="{CF300918-065A-9645-A644-1F3E5DF2C9FA}" dt="2025-07-26T05:18:17.015" v="15189" actId="20577"/>
          <ac:spMkLst>
            <pc:docMk/>
            <pc:sldMk cId="1931790064" sldId="337"/>
            <ac:spMk id="69" creationId="{548C02A7-D5A0-816A-E5BC-FFBAE2413850}"/>
          </ac:spMkLst>
        </pc:spChg>
        <pc:spChg chg="add mod">
          <ac:chgData name="健 翁" userId="bedff36119963aae" providerId="LiveId" clId="{CF300918-065A-9645-A644-1F3E5DF2C9FA}" dt="2025-07-26T05:25:19.169" v="15453" actId="167"/>
          <ac:spMkLst>
            <pc:docMk/>
            <pc:sldMk cId="1931790064" sldId="337"/>
            <ac:spMk id="84" creationId="{B5731E72-2E3E-2303-644F-DBB1EE461A91}"/>
          </ac:spMkLst>
        </pc:spChg>
        <pc:spChg chg="add mod">
          <ac:chgData name="健 翁" userId="bedff36119963aae" providerId="LiveId" clId="{CF300918-065A-9645-A644-1F3E5DF2C9FA}" dt="2025-07-26T05:25:19.169" v="15453" actId="167"/>
          <ac:spMkLst>
            <pc:docMk/>
            <pc:sldMk cId="1931790064" sldId="337"/>
            <ac:spMk id="85" creationId="{C6B0A8CF-6400-0020-A241-F80E69357309}"/>
          </ac:spMkLst>
        </pc:spChg>
        <pc:spChg chg="add mod">
          <ac:chgData name="健 翁" userId="bedff36119963aae" providerId="LiveId" clId="{CF300918-065A-9645-A644-1F3E5DF2C9FA}" dt="2025-07-26T05:25:19.169" v="15453" actId="167"/>
          <ac:spMkLst>
            <pc:docMk/>
            <pc:sldMk cId="1931790064" sldId="337"/>
            <ac:spMk id="87" creationId="{52B9336B-5E7B-54F3-6286-65D488B8FCBF}"/>
          </ac:spMkLst>
        </pc:spChg>
        <pc:spChg chg="add mod">
          <ac:chgData name="健 翁" userId="bedff36119963aae" providerId="LiveId" clId="{CF300918-065A-9645-A644-1F3E5DF2C9FA}" dt="2025-07-26T05:25:19.169" v="15453" actId="167"/>
          <ac:spMkLst>
            <pc:docMk/>
            <pc:sldMk cId="1931790064" sldId="337"/>
            <ac:spMk id="88" creationId="{B4FC73AA-B91E-BDE6-2894-C1234CA65C53}"/>
          </ac:spMkLst>
        </pc:spChg>
        <pc:spChg chg="add mod">
          <ac:chgData name="健 翁" userId="bedff36119963aae" providerId="LiveId" clId="{CF300918-065A-9645-A644-1F3E5DF2C9FA}" dt="2025-07-26T05:27:14.993" v="15484" actId="167"/>
          <ac:spMkLst>
            <pc:docMk/>
            <pc:sldMk cId="1931790064" sldId="337"/>
            <ac:spMk id="206" creationId="{804451C6-8FB8-8E58-9247-0869394A164A}"/>
          </ac:spMkLst>
        </pc:spChg>
        <pc:spChg chg="add mod">
          <ac:chgData name="健 翁" userId="bedff36119963aae" providerId="LiveId" clId="{CF300918-065A-9645-A644-1F3E5DF2C9FA}" dt="2025-07-26T05:27:19.852" v="15485" actId="1076"/>
          <ac:spMkLst>
            <pc:docMk/>
            <pc:sldMk cId="1931790064" sldId="337"/>
            <ac:spMk id="207" creationId="{694BB3F2-4109-3D94-F693-D939AC84E7D0}"/>
          </ac:spMkLst>
        </pc:spChg>
        <pc:spChg chg="add mod">
          <ac:chgData name="健 翁" userId="bedff36119963aae" providerId="LiveId" clId="{CF300918-065A-9645-A644-1F3E5DF2C9FA}" dt="2025-07-26T05:27:34.927" v="15487" actId="1076"/>
          <ac:spMkLst>
            <pc:docMk/>
            <pc:sldMk cId="1931790064" sldId="337"/>
            <ac:spMk id="254" creationId="{7D47A83A-E031-D5CC-2DBE-D83A3E0FD6B6}"/>
          </ac:spMkLst>
        </pc:spChg>
        <pc:spChg chg="add mod">
          <ac:chgData name="健 翁" userId="bedff36119963aae" providerId="LiveId" clId="{CF300918-065A-9645-A644-1F3E5DF2C9FA}" dt="2025-07-26T05:27:34.927" v="15487" actId="1076"/>
          <ac:spMkLst>
            <pc:docMk/>
            <pc:sldMk cId="1931790064" sldId="337"/>
            <ac:spMk id="256" creationId="{858B0651-3740-25C5-8E5C-91703CDF532E}"/>
          </ac:spMkLst>
        </pc:spChg>
        <pc:spChg chg="add mod">
          <ac:chgData name="健 翁" userId="bedff36119963aae" providerId="LiveId" clId="{CF300918-065A-9645-A644-1F3E5DF2C9FA}" dt="2025-07-26T05:27:34.927" v="15487" actId="1076"/>
          <ac:spMkLst>
            <pc:docMk/>
            <pc:sldMk cId="1931790064" sldId="337"/>
            <ac:spMk id="257" creationId="{B96C1549-EFB6-3EE9-E22C-98422571919F}"/>
          </ac:spMkLst>
        </pc:spChg>
        <pc:spChg chg="add mod">
          <ac:chgData name="健 翁" userId="bedff36119963aae" providerId="LiveId" clId="{CF300918-065A-9645-A644-1F3E5DF2C9FA}" dt="2025-07-26T05:27:34.927" v="15487" actId="1076"/>
          <ac:spMkLst>
            <pc:docMk/>
            <pc:sldMk cId="1931790064" sldId="337"/>
            <ac:spMk id="259" creationId="{340F6552-E719-E110-FE9D-47C27BD27500}"/>
          </ac:spMkLst>
        </pc:spChg>
        <pc:spChg chg="add mod">
          <ac:chgData name="健 翁" userId="bedff36119963aae" providerId="LiveId" clId="{CF300918-065A-9645-A644-1F3E5DF2C9FA}" dt="2025-07-26T05:27:34.927" v="15487" actId="1076"/>
          <ac:spMkLst>
            <pc:docMk/>
            <pc:sldMk cId="1931790064" sldId="337"/>
            <ac:spMk id="260" creationId="{6252BEDB-292D-0F5C-9515-86E12A72784D}"/>
          </ac:spMkLst>
        </pc:spChg>
        <pc:spChg chg="add mod">
          <ac:chgData name="健 翁" userId="bedff36119963aae" providerId="LiveId" clId="{CF300918-065A-9645-A644-1F3E5DF2C9FA}" dt="2025-07-26T05:27:34.927" v="15487" actId="1076"/>
          <ac:spMkLst>
            <pc:docMk/>
            <pc:sldMk cId="1931790064" sldId="337"/>
            <ac:spMk id="261" creationId="{D0539B5F-76B4-8E33-8A97-6087C650515E}"/>
          </ac:spMkLst>
        </pc:spChg>
        <pc:spChg chg="add mod">
          <ac:chgData name="健 翁" userId="bedff36119963aae" providerId="LiveId" clId="{CF300918-065A-9645-A644-1F3E5DF2C9FA}" dt="2025-07-26T05:27:34.927" v="15487" actId="1076"/>
          <ac:spMkLst>
            <pc:docMk/>
            <pc:sldMk cId="1931790064" sldId="337"/>
            <ac:spMk id="264" creationId="{A20EBF74-9B73-F00F-8061-32A2CEE04526}"/>
          </ac:spMkLst>
        </pc:spChg>
        <pc:spChg chg="add mod">
          <ac:chgData name="健 翁" userId="bedff36119963aae" providerId="LiveId" clId="{CF300918-065A-9645-A644-1F3E5DF2C9FA}" dt="2025-07-26T05:27:38.662" v="15489" actId="1076"/>
          <ac:spMkLst>
            <pc:docMk/>
            <pc:sldMk cId="1931790064" sldId="337"/>
            <ac:spMk id="265" creationId="{9FE78BE0-61F1-739C-BF36-C7077A8A6FFF}"/>
          </ac:spMkLst>
        </pc:spChg>
        <pc:spChg chg="add mod">
          <ac:chgData name="健 翁" userId="bedff36119963aae" providerId="LiveId" clId="{CF300918-065A-9645-A644-1F3E5DF2C9FA}" dt="2025-07-26T05:27:38.662" v="15489" actId="1076"/>
          <ac:spMkLst>
            <pc:docMk/>
            <pc:sldMk cId="1931790064" sldId="337"/>
            <ac:spMk id="267" creationId="{73FA2346-6F2C-CDF3-79C6-CC86DD6A2DC3}"/>
          </ac:spMkLst>
        </pc:spChg>
        <pc:spChg chg="add mod">
          <ac:chgData name="健 翁" userId="bedff36119963aae" providerId="LiveId" clId="{CF300918-065A-9645-A644-1F3E5DF2C9FA}" dt="2025-07-26T05:27:38.662" v="15489" actId="1076"/>
          <ac:spMkLst>
            <pc:docMk/>
            <pc:sldMk cId="1931790064" sldId="337"/>
            <ac:spMk id="268" creationId="{64D41408-69E5-2037-CD85-5467EC81383C}"/>
          </ac:spMkLst>
        </pc:spChg>
        <pc:spChg chg="add mod">
          <ac:chgData name="健 翁" userId="bedff36119963aae" providerId="LiveId" clId="{CF300918-065A-9645-A644-1F3E5DF2C9FA}" dt="2025-07-26T05:27:38.662" v="15489" actId="1076"/>
          <ac:spMkLst>
            <pc:docMk/>
            <pc:sldMk cId="1931790064" sldId="337"/>
            <ac:spMk id="270" creationId="{126A04A9-AC13-FA9C-820A-A36B97DB77E7}"/>
          </ac:spMkLst>
        </pc:spChg>
        <pc:spChg chg="add mod">
          <ac:chgData name="健 翁" userId="bedff36119963aae" providerId="LiveId" clId="{CF300918-065A-9645-A644-1F3E5DF2C9FA}" dt="2025-07-26T05:27:38.662" v="15489" actId="1076"/>
          <ac:spMkLst>
            <pc:docMk/>
            <pc:sldMk cId="1931790064" sldId="337"/>
            <ac:spMk id="271" creationId="{E21658D8-7BD4-F588-A869-FD68C045B1C7}"/>
          </ac:spMkLst>
        </pc:spChg>
        <pc:spChg chg="add mod">
          <ac:chgData name="健 翁" userId="bedff36119963aae" providerId="LiveId" clId="{CF300918-065A-9645-A644-1F3E5DF2C9FA}" dt="2025-07-26T05:27:38.662" v="15489" actId="1076"/>
          <ac:spMkLst>
            <pc:docMk/>
            <pc:sldMk cId="1931790064" sldId="337"/>
            <ac:spMk id="272" creationId="{1B994875-E85A-04CC-7FF6-B832A40F3712}"/>
          </ac:spMkLst>
        </pc:spChg>
        <pc:spChg chg="add mod">
          <ac:chgData name="健 翁" userId="bedff36119963aae" providerId="LiveId" clId="{CF300918-065A-9645-A644-1F3E5DF2C9FA}" dt="2025-07-26T05:27:38.662" v="15489" actId="1076"/>
          <ac:spMkLst>
            <pc:docMk/>
            <pc:sldMk cId="1931790064" sldId="337"/>
            <ac:spMk id="275" creationId="{084E29A5-46F5-DDEA-B67B-53D6DAAB2E8B}"/>
          </ac:spMkLst>
        </pc:spChg>
        <pc:spChg chg="add mod">
          <ac:chgData name="健 翁" userId="bedff36119963aae" providerId="LiveId" clId="{CF300918-065A-9645-A644-1F3E5DF2C9FA}" dt="2025-07-26T05:27:44.474" v="15491" actId="1076"/>
          <ac:spMkLst>
            <pc:docMk/>
            <pc:sldMk cId="1931790064" sldId="337"/>
            <ac:spMk id="276" creationId="{3A3105D2-1576-03B5-3988-278561BC3285}"/>
          </ac:spMkLst>
        </pc:spChg>
        <pc:spChg chg="add mod">
          <ac:chgData name="健 翁" userId="bedff36119963aae" providerId="LiveId" clId="{CF300918-065A-9645-A644-1F3E5DF2C9FA}" dt="2025-07-26T05:27:44.474" v="15491" actId="1076"/>
          <ac:spMkLst>
            <pc:docMk/>
            <pc:sldMk cId="1931790064" sldId="337"/>
            <ac:spMk id="278" creationId="{30E4EF9B-CEAC-66EF-8569-654072F276B3}"/>
          </ac:spMkLst>
        </pc:spChg>
        <pc:spChg chg="add mod">
          <ac:chgData name="健 翁" userId="bedff36119963aae" providerId="LiveId" clId="{CF300918-065A-9645-A644-1F3E5DF2C9FA}" dt="2025-07-26T05:27:44.474" v="15491" actId="1076"/>
          <ac:spMkLst>
            <pc:docMk/>
            <pc:sldMk cId="1931790064" sldId="337"/>
            <ac:spMk id="279" creationId="{34932B03-134A-0A60-A221-19D8D79ABE94}"/>
          </ac:spMkLst>
        </pc:spChg>
        <pc:spChg chg="add mod">
          <ac:chgData name="健 翁" userId="bedff36119963aae" providerId="LiveId" clId="{CF300918-065A-9645-A644-1F3E5DF2C9FA}" dt="2025-07-26T05:27:44.474" v="15491" actId="1076"/>
          <ac:spMkLst>
            <pc:docMk/>
            <pc:sldMk cId="1931790064" sldId="337"/>
            <ac:spMk id="281" creationId="{A204CC67-097D-B62A-9FBF-1B45450E7C4F}"/>
          </ac:spMkLst>
        </pc:spChg>
        <pc:spChg chg="add mod">
          <ac:chgData name="健 翁" userId="bedff36119963aae" providerId="LiveId" clId="{CF300918-065A-9645-A644-1F3E5DF2C9FA}" dt="2025-07-26T05:27:44.474" v="15491" actId="1076"/>
          <ac:spMkLst>
            <pc:docMk/>
            <pc:sldMk cId="1931790064" sldId="337"/>
            <ac:spMk id="282" creationId="{B00453C3-F862-DFCB-40F2-02DC95002E90}"/>
          </ac:spMkLst>
        </pc:spChg>
        <pc:spChg chg="add mod">
          <ac:chgData name="健 翁" userId="bedff36119963aae" providerId="LiveId" clId="{CF300918-065A-9645-A644-1F3E5DF2C9FA}" dt="2025-07-26T05:27:44.474" v="15491" actId="1076"/>
          <ac:spMkLst>
            <pc:docMk/>
            <pc:sldMk cId="1931790064" sldId="337"/>
            <ac:spMk id="283" creationId="{F73E29EB-A86A-7240-05BD-ABA18DFCF058}"/>
          </ac:spMkLst>
        </pc:spChg>
        <pc:spChg chg="add mod">
          <ac:chgData name="健 翁" userId="bedff36119963aae" providerId="LiveId" clId="{CF300918-065A-9645-A644-1F3E5DF2C9FA}" dt="2025-07-26T05:27:44.474" v="15491" actId="1076"/>
          <ac:spMkLst>
            <pc:docMk/>
            <pc:sldMk cId="1931790064" sldId="337"/>
            <ac:spMk id="286" creationId="{D194838E-5E5C-F545-B746-3BB15732BB07}"/>
          </ac:spMkLst>
        </pc:spChg>
        <pc:spChg chg="add mod">
          <ac:chgData name="健 翁" userId="bedff36119963aae" providerId="LiveId" clId="{CF300918-065A-9645-A644-1F3E5DF2C9FA}" dt="2025-07-26T05:27:50.803" v="15493" actId="1076"/>
          <ac:spMkLst>
            <pc:docMk/>
            <pc:sldMk cId="1931790064" sldId="337"/>
            <ac:spMk id="287" creationId="{01741AC7-C21E-A0BA-89CF-4789ADAD11B2}"/>
          </ac:spMkLst>
        </pc:spChg>
        <pc:spChg chg="add mod">
          <ac:chgData name="健 翁" userId="bedff36119963aae" providerId="LiveId" clId="{CF300918-065A-9645-A644-1F3E5DF2C9FA}" dt="2025-07-26T05:27:50.803" v="15493" actId="1076"/>
          <ac:spMkLst>
            <pc:docMk/>
            <pc:sldMk cId="1931790064" sldId="337"/>
            <ac:spMk id="289" creationId="{DAD22EB8-C53F-088E-35FC-B8D030E3422B}"/>
          </ac:spMkLst>
        </pc:spChg>
        <pc:spChg chg="add mod">
          <ac:chgData name="健 翁" userId="bedff36119963aae" providerId="LiveId" clId="{CF300918-065A-9645-A644-1F3E5DF2C9FA}" dt="2025-07-26T05:27:50.803" v="15493" actId="1076"/>
          <ac:spMkLst>
            <pc:docMk/>
            <pc:sldMk cId="1931790064" sldId="337"/>
            <ac:spMk id="290" creationId="{8EB803DB-1229-36EC-9B59-9BB87764FD92}"/>
          </ac:spMkLst>
        </pc:spChg>
        <pc:spChg chg="add mod">
          <ac:chgData name="健 翁" userId="bedff36119963aae" providerId="LiveId" clId="{CF300918-065A-9645-A644-1F3E5DF2C9FA}" dt="2025-07-26T05:27:50.803" v="15493" actId="1076"/>
          <ac:spMkLst>
            <pc:docMk/>
            <pc:sldMk cId="1931790064" sldId="337"/>
            <ac:spMk id="292" creationId="{DB18A374-BDEC-F514-BD61-38520F68939A}"/>
          </ac:spMkLst>
        </pc:spChg>
        <pc:spChg chg="add mod">
          <ac:chgData name="健 翁" userId="bedff36119963aae" providerId="LiveId" clId="{CF300918-065A-9645-A644-1F3E5DF2C9FA}" dt="2025-07-26T05:27:50.803" v="15493" actId="1076"/>
          <ac:spMkLst>
            <pc:docMk/>
            <pc:sldMk cId="1931790064" sldId="337"/>
            <ac:spMk id="293" creationId="{495B8A98-9EA3-F1E1-687F-0B534ACFEBCE}"/>
          </ac:spMkLst>
        </pc:spChg>
        <pc:spChg chg="add mod">
          <ac:chgData name="健 翁" userId="bedff36119963aae" providerId="LiveId" clId="{CF300918-065A-9645-A644-1F3E5DF2C9FA}" dt="2025-07-26T05:27:50.803" v="15493" actId="1076"/>
          <ac:spMkLst>
            <pc:docMk/>
            <pc:sldMk cId="1931790064" sldId="337"/>
            <ac:spMk id="294" creationId="{C92EEB0A-3F31-CB4F-971E-F161F5F50BB8}"/>
          </ac:spMkLst>
        </pc:spChg>
        <pc:spChg chg="add mod">
          <ac:chgData name="健 翁" userId="bedff36119963aae" providerId="LiveId" clId="{CF300918-065A-9645-A644-1F3E5DF2C9FA}" dt="2025-07-26T05:27:50.803" v="15493" actId="1076"/>
          <ac:spMkLst>
            <pc:docMk/>
            <pc:sldMk cId="1931790064" sldId="337"/>
            <ac:spMk id="297" creationId="{AE19F137-0B25-61D0-7F6A-F5E11F0E94A7}"/>
          </ac:spMkLst>
        </pc:spChg>
        <pc:spChg chg="add mod">
          <ac:chgData name="健 翁" userId="bedff36119963aae" providerId="LiveId" clId="{CF300918-065A-9645-A644-1F3E5DF2C9FA}" dt="2025-07-26T05:28:00.196" v="15496" actId="1076"/>
          <ac:spMkLst>
            <pc:docMk/>
            <pc:sldMk cId="1931790064" sldId="337"/>
            <ac:spMk id="298" creationId="{549E8354-EB5C-2DC1-5627-1482DF13AFD8}"/>
          </ac:spMkLst>
        </pc:spChg>
        <pc:spChg chg="add mod">
          <ac:chgData name="健 翁" userId="bedff36119963aae" providerId="LiveId" clId="{CF300918-065A-9645-A644-1F3E5DF2C9FA}" dt="2025-07-26T05:28:00.196" v="15496" actId="1076"/>
          <ac:spMkLst>
            <pc:docMk/>
            <pc:sldMk cId="1931790064" sldId="337"/>
            <ac:spMk id="300" creationId="{0C496784-74A3-1000-E045-D1DC8ABCE455}"/>
          </ac:spMkLst>
        </pc:spChg>
        <pc:spChg chg="add mod">
          <ac:chgData name="健 翁" userId="bedff36119963aae" providerId="LiveId" clId="{CF300918-065A-9645-A644-1F3E5DF2C9FA}" dt="2025-07-26T05:28:00.196" v="15496" actId="1076"/>
          <ac:spMkLst>
            <pc:docMk/>
            <pc:sldMk cId="1931790064" sldId="337"/>
            <ac:spMk id="301" creationId="{58977B7B-891D-38C2-3AD2-0ED9AE06A91F}"/>
          </ac:spMkLst>
        </pc:spChg>
        <pc:spChg chg="add mod">
          <ac:chgData name="健 翁" userId="bedff36119963aae" providerId="LiveId" clId="{CF300918-065A-9645-A644-1F3E5DF2C9FA}" dt="2025-07-26T05:28:00.196" v="15496" actId="1076"/>
          <ac:spMkLst>
            <pc:docMk/>
            <pc:sldMk cId="1931790064" sldId="337"/>
            <ac:spMk id="303" creationId="{631BFD2E-9E14-DC9A-3F80-FB1AD64E33A8}"/>
          </ac:spMkLst>
        </pc:spChg>
        <pc:spChg chg="add mod">
          <ac:chgData name="健 翁" userId="bedff36119963aae" providerId="LiveId" clId="{CF300918-065A-9645-A644-1F3E5DF2C9FA}" dt="2025-07-26T05:28:00.196" v="15496" actId="1076"/>
          <ac:spMkLst>
            <pc:docMk/>
            <pc:sldMk cId="1931790064" sldId="337"/>
            <ac:spMk id="304" creationId="{FA4F84C6-B494-24C1-2486-85BDE73A8D79}"/>
          </ac:spMkLst>
        </pc:spChg>
        <pc:spChg chg="add mod">
          <ac:chgData name="健 翁" userId="bedff36119963aae" providerId="LiveId" clId="{CF300918-065A-9645-A644-1F3E5DF2C9FA}" dt="2025-07-26T05:28:00.196" v="15496" actId="1076"/>
          <ac:spMkLst>
            <pc:docMk/>
            <pc:sldMk cId="1931790064" sldId="337"/>
            <ac:spMk id="305" creationId="{F8215A20-1487-0801-3EF5-6BB65DCA74EC}"/>
          </ac:spMkLst>
        </pc:spChg>
        <pc:spChg chg="add mod">
          <ac:chgData name="健 翁" userId="bedff36119963aae" providerId="LiveId" clId="{CF300918-065A-9645-A644-1F3E5DF2C9FA}" dt="2025-07-26T05:28:00.196" v="15496" actId="1076"/>
          <ac:spMkLst>
            <pc:docMk/>
            <pc:sldMk cId="1931790064" sldId="337"/>
            <ac:spMk id="308" creationId="{D8D0A53B-21B0-AC4D-7EE2-E1ED20CAD3A1}"/>
          </ac:spMkLst>
        </pc:spChg>
        <pc:spChg chg="add mod">
          <ac:chgData name="健 翁" userId="bedff36119963aae" providerId="LiveId" clId="{CF300918-065A-9645-A644-1F3E5DF2C9FA}" dt="2025-07-26T05:28:05.393" v="15498" actId="1076"/>
          <ac:spMkLst>
            <pc:docMk/>
            <pc:sldMk cId="1931790064" sldId="337"/>
            <ac:spMk id="309" creationId="{DFFF0180-DE37-7A94-3558-64D9605CB7C7}"/>
          </ac:spMkLst>
        </pc:spChg>
        <pc:spChg chg="add mod">
          <ac:chgData name="健 翁" userId="bedff36119963aae" providerId="LiveId" clId="{CF300918-065A-9645-A644-1F3E5DF2C9FA}" dt="2025-07-26T05:28:05.393" v="15498" actId="1076"/>
          <ac:spMkLst>
            <pc:docMk/>
            <pc:sldMk cId="1931790064" sldId="337"/>
            <ac:spMk id="311" creationId="{5AC000A7-C4A4-62F3-91F2-BA86CCF5D198}"/>
          </ac:spMkLst>
        </pc:spChg>
        <pc:spChg chg="add mod">
          <ac:chgData name="健 翁" userId="bedff36119963aae" providerId="LiveId" clId="{CF300918-065A-9645-A644-1F3E5DF2C9FA}" dt="2025-07-26T05:28:05.393" v="15498" actId="1076"/>
          <ac:spMkLst>
            <pc:docMk/>
            <pc:sldMk cId="1931790064" sldId="337"/>
            <ac:spMk id="312" creationId="{2F41B66C-774C-2B1E-5CEC-D9E03943FC59}"/>
          </ac:spMkLst>
        </pc:spChg>
        <pc:spChg chg="add mod">
          <ac:chgData name="健 翁" userId="bedff36119963aae" providerId="LiveId" clId="{CF300918-065A-9645-A644-1F3E5DF2C9FA}" dt="2025-07-26T05:28:05.393" v="15498" actId="1076"/>
          <ac:spMkLst>
            <pc:docMk/>
            <pc:sldMk cId="1931790064" sldId="337"/>
            <ac:spMk id="314" creationId="{A9897EE6-B14E-FC50-463D-D99BF823337B}"/>
          </ac:spMkLst>
        </pc:spChg>
        <pc:spChg chg="add mod">
          <ac:chgData name="健 翁" userId="bedff36119963aae" providerId="LiveId" clId="{CF300918-065A-9645-A644-1F3E5DF2C9FA}" dt="2025-07-26T05:28:05.393" v="15498" actId="1076"/>
          <ac:spMkLst>
            <pc:docMk/>
            <pc:sldMk cId="1931790064" sldId="337"/>
            <ac:spMk id="315" creationId="{752D3C7D-02D5-F56D-7927-62ED6A93C793}"/>
          </ac:spMkLst>
        </pc:spChg>
        <pc:spChg chg="add mod">
          <ac:chgData name="健 翁" userId="bedff36119963aae" providerId="LiveId" clId="{CF300918-065A-9645-A644-1F3E5DF2C9FA}" dt="2025-07-26T05:28:05.393" v="15498" actId="1076"/>
          <ac:spMkLst>
            <pc:docMk/>
            <pc:sldMk cId="1931790064" sldId="337"/>
            <ac:spMk id="316" creationId="{D2031F87-61B9-1F93-FC93-C583C47179E3}"/>
          </ac:spMkLst>
        </pc:spChg>
        <pc:spChg chg="add mod">
          <ac:chgData name="健 翁" userId="bedff36119963aae" providerId="LiveId" clId="{CF300918-065A-9645-A644-1F3E5DF2C9FA}" dt="2025-07-26T05:28:05.393" v="15498" actId="1076"/>
          <ac:spMkLst>
            <pc:docMk/>
            <pc:sldMk cId="1931790064" sldId="337"/>
            <ac:spMk id="319" creationId="{87754E02-F925-6F45-6921-74BF56AD2865}"/>
          </ac:spMkLst>
        </pc:spChg>
        <pc:spChg chg="add mod">
          <ac:chgData name="健 翁" userId="bedff36119963aae" providerId="LiveId" clId="{CF300918-065A-9645-A644-1F3E5DF2C9FA}" dt="2025-07-26T05:28:26.782" v="15502" actId="1076"/>
          <ac:spMkLst>
            <pc:docMk/>
            <pc:sldMk cId="1931790064" sldId="337"/>
            <ac:spMk id="320" creationId="{6EF7EFC3-C4EA-1528-A0FD-9AA8F0EF5728}"/>
          </ac:spMkLst>
        </pc:spChg>
        <pc:spChg chg="add mod">
          <ac:chgData name="健 翁" userId="bedff36119963aae" providerId="LiveId" clId="{CF300918-065A-9645-A644-1F3E5DF2C9FA}" dt="2025-07-26T05:45:34.256" v="15689" actId="1076"/>
          <ac:spMkLst>
            <pc:docMk/>
            <pc:sldMk cId="1931790064" sldId="337"/>
            <ac:spMk id="324" creationId="{13A0C1AF-47F9-A1F9-B6BB-4EA97ED389C6}"/>
          </ac:spMkLst>
        </pc:spChg>
        <pc:cxnChg chg="add mod">
          <ac:chgData name="健 翁" userId="bedff36119963aae" providerId="LiveId" clId="{CF300918-065A-9645-A644-1F3E5DF2C9FA}" dt="2025-07-26T05:16:00.048" v="15037" actId="1076"/>
          <ac:cxnSpMkLst>
            <pc:docMk/>
            <pc:sldMk cId="1931790064" sldId="337"/>
            <ac:cxnSpMk id="30" creationId="{6B7F689A-3F9C-7130-5A5F-472D49766DC5}"/>
          </ac:cxnSpMkLst>
        </pc:cxnChg>
        <pc:cxnChg chg="add mod">
          <ac:chgData name="健 翁" userId="bedff36119963aae" providerId="LiveId" clId="{CF300918-065A-9645-A644-1F3E5DF2C9FA}" dt="2025-07-26T05:16:28.319" v="15044" actId="14100"/>
          <ac:cxnSpMkLst>
            <pc:docMk/>
            <pc:sldMk cId="1931790064" sldId="337"/>
            <ac:cxnSpMk id="60" creationId="{21FFBB8C-EAC2-D8A9-6658-1BB7259EEB37}"/>
          </ac:cxnSpMkLst>
        </pc:cxnChg>
        <pc:cxnChg chg="add mod">
          <ac:chgData name="健 翁" userId="bedff36119963aae" providerId="LiveId" clId="{CF300918-065A-9645-A644-1F3E5DF2C9FA}" dt="2025-07-26T05:16:35.600" v="15047" actId="14100"/>
          <ac:cxnSpMkLst>
            <pc:docMk/>
            <pc:sldMk cId="1931790064" sldId="337"/>
            <ac:cxnSpMk id="63" creationId="{0D5C6F88-F08A-60BF-57EF-30639688F8B8}"/>
          </ac:cxnSpMkLst>
        </pc:cxnChg>
        <pc:cxnChg chg="add mod">
          <ac:chgData name="健 翁" userId="bedff36119963aae" providerId="LiveId" clId="{CF300918-065A-9645-A644-1F3E5DF2C9FA}" dt="2025-07-26T05:25:19.169" v="15453" actId="167"/>
          <ac:cxnSpMkLst>
            <pc:docMk/>
            <pc:sldMk cId="1931790064" sldId="337"/>
            <ac:cxnSpMk id="83" creationId="{42CCB38C-285F-B6FC-755A-A82968CB74F7}"/>
          </ac:cxnSpMkLst>
        </pc:cxnChg>
        <pc:cxnChg chg="add mod">
          <ac:chgData name="健 翁" userId="bedff36119963aae" providerId="LiveId" clId="{CF300918-065A-9645-A644-1F3E5DF2C9FA}" dt="2025-07-26T05:25:19.169" v="15453" actId="167"/>
          <ac:cxnSpMkLst>
            <pc:docMk/>
            <pc:sldMk cId="1931790064" sldId="337"/>
            <ac:cxnSpMk id="86" creationId="{55E2FCAE-E64F-3186-B961-2302D78F5193}"/>
          </ac:cxnSpMkLst>
        </pc:cxnChg>
        <pc:cxnChg chg="add mod">
          <ac:chgData name="健 翁" userId="bedff36119963aae" providerId="LiveId" clId="{CF300918-065A-9645-A644-1F3E5DF2C9FA}" dt="2025-07-26T05:27:19.852" v="15485" actId="1076"/>
          <ac:cxnSpMkLst>
            <pc:docMk/>
            <pc:sldMk cId="1931790064" sldId="337"/>
            <ac:cxnSpMk id="205" creationId="{9B253096-EEDF-878D-7E21-EFE9E3369D86}"/>
          </ac:cxnSpMkLst>
        </pc:cxnChg>
        <pc:cxnChg chg="add mod">
          <ac:chgData name="健 翁" userId="bedff36119963aae" providerId="LiveId" clId="{CF300918-065A-9645-A644-1F3E5DF2C9FA}" dt="2025-07-26T05:27:34.927" v="15487" actId="1076"/>
          <ac:cxnSpMkLst>
            <pc:docMk/>
            <pc:sldMk cId="1931790064" sldId="337"/>
            <ac:cxnSpMk id="255" creationId="{75720691-1BC9-26A0-BA8E-8EF9A6316A41}"/>
          </ac:cxnSpMkLst>
        </pc:cxnChg>
        <pc:cxnChg chg="add mod">
          <ac:chgData name="健 翁" userId="bedff36119963aae" providerId="LiveId" clId="{CF300918-065A-9645-A644-1F3E5DF2C9FA}" dt="2025-07-26T05:27:34.927" v="15487" actId="1076"/>
          <ac:cxnSpMkLst>
            <pc:docMk/>
            <pc:sldMk cId="1931790064" sldId="337"/>
            <ac:cxnSpMk id="258" creationId="{28CF08F7-5709-0834-C3B2-64066957A922}"/>
          </ac:cxnSpMkLst>
        </pc:cxnChg>
        <pc:cxnChg chg="add mod">
          <ac:chgData name="健 翁" userId="bedff36119963aae" providerId="LiveId" clId="{CF300918-065A-9645-A644-1F3E5DF2C9FA}" dt="2025-07-26T05:27:34.927" v="15487" actId="1076"/>
          <ac:cxnSpMkLst>
            <pc:docMk/>
            <pc:sldMk cId="1931790064" sldId="337"/>
            <ac:cxnSpMk id="262" creationId="{1C08BA69-5448-CD10-BD52-316D514895C3}"/>
          </ac:cxnSpMkLst>
        </pc:cxnChg>
        <pc:cxnChg chg="add mod">
          <ac:chgData name="健 翁" userId="bedff36119963aae" providerId="LiveId" clId="{CF300918-065A-9645-A644-1F3E5DF2C9FA}" dt="2025-07-26T05:27:38.662" v="15489" actId="1076"/>
          <ac:cxnSpMkLst>
            <pc:docMk/>
            <pc:sldMk cId="1931790064" sldId="337"/>
            <ac:cxnSpMk id="266" creationId="{58617121-5F03-5C41-9434-BBF69699D356}"/>
          </ac:cxnSpMkLst>
        </pc:cxnChg>
        <pc:cxnChg chg="add mod">
          <ac:chgData name="健 翁" userId="bedff36119963aae" providerId="LiveId" clId="{CF300918-065A-9645-A644-1F3E5DF2C9FA}" dt="2025-07-26T05:27:38.662" v="15489" actId="1076"/>
          <ac:cxnSpMkLst>
            <pc:docMk/>
            <pc:sldMk cId="1931790064" sldId="337"/>
            <ac:cxnSpMk id="273" creationId="{9BB9BED7-6A49-36E8-A883-A2BB0BB2723B}"/>
          </ac:cxnSpMkLst>
        </pc:cxnChg>
        <pc:cxnChg chg="add mod">
          <ac:chgData name="健 翁" userId="bedff36119963aae" providerId="LiveId" clId="{CF300918-065A-9645-A644-1F3E5DF2C9FA}" dt="2025-07-26T05:27:38.662" v="15489" actId="1076"/>
          <ac:cxnSpMkLst>
            <pc:docMk/>
            <pc:sldMk cId="1931790064" sldId="337"/>
            <ac:cxnSpMk id="274" creationId="{35481366-B2ED-A27E-5DBE-BCC4197DB0CA}"/>
          </ac:cxnSpMkLst>
        </pc:cxnChg>
        <pc:cxnChg chg="add mod">
          <ac:chgData name="健 翁" userId="bedff36119963aae" providerId="LiveId" clId="{CF300918-065A-9645-A644-1F3E5DF2C9FA}" dt="2025-07-26T05:27:44.474" v="15491" actId="1076"/>
          <ac:cxnSpMkLst>
            <pc:docMk/>
            <pc:sldMk cId="1931790064" sldId="337"/>
            <ac:cxnSpMk id="277" creationId="{11B4C11F-EFE6-2CF6-D8C4-FEA3F953F32E}"/>
          </ac:cxnSpMkLst>
        </pc:cxnChg>
        <pc:cxnChg chg="add mod">
          <ac:chgData name="健 翁" userId="bedff36119963aae" providerId="LiveId" clId="{CF300918-065A-9645-A644-1F3E5DF2C9FA}" dt="2025-07-26T05:27:44.474" v="15491" actId="1076"/>
          <ac:cxnSpMkLst>
            <pc:docMk/>
            <pc:sldMk cId="1931790064" sldId="337"/>
            <ac:cxnSpMk id="280" creationId="{CA175401-8E56-39AD-4E81-DA5A7EC9736D}"/>
          </ac:cxnSpMkLst>
        </pc:cxnChg>
        <pc:cxnChg chg="add mod">
          <ac:chgData name="健 翁" userId="bedff36119963aae" providerId="LiveId" clId="{CF300918-065A-9645-A644-1F3E5DF2C9FA}" dt="2025-07-26T05:27:44.474" v="15491" actId="1076"/>
          <ac:cxnSpMkLst>
            <pc:docMk/>
            <pc:sldMk cId="1931790064" sldId="337"/>
            <ac:cxnSpMk id="285" creationId="{C1D1F4F0-E932-878D-C9AD-5B806E3FECB5}"/>
          </ac:cxnSpMkLst>
        </pc:cxnChg>
        <pc:cxnChg chg="add mod">
          <ac:chgData name="健 翁" userId="bedff36119963aae" providerId="LiveId" clId="{CF300918-065A-9645-A644-1F3E5DF2C9FA}" dt="2025-07-26T05:27:50.803" v="15493" actId="1076"/>
          <ac:cxnSpMkLst>
            <pc:docMk/>
            <pc:sldMk cId="1931790064" sldId="337"/>
            <ac:cxnSpMk id="288" creationId="{971579C9-6E4E-18AE-E157-C1ADAE6B60DE}"/>
          </ac:cxnSpMkLst>
        </pc:cxnChg>
        <pc:cxnChg chg="add mod">
          <ac:chgData name="健 翁" userId="bedff36119963aae" providerId="LiveId" clId="{CF300918-065A-9645-A644-1F3E5DF2C9FA}" dt="2025-07-26T05:27:50.803" v="15493" actId="1076"/>
          <ac:cxnSpMkLst>
            <pc:docMk/>
            <pc:sldMk cId="1931790064" sldId="337"/>
            <ac:cxnSpMk id="295" creationId="{E9D59830-EC53-0E22-C6A3-D7A6A5EBC3CF}"/>
          </ac:cxnSpMkLst>
        </pc:cxnChg>
        <pc:cxnChg chg="add mod">
          <ac:chgData name="健 翁" userId="bedff36119963aae" providerId="LiveId" clId="{CF300918-065A-9645-A644-1F3E5DF2C9FA}" dt="2025-07-26T05:27:50.803" v="15493" actId="1076"/>
          <ac:cxnSpMkLst>
            <pc:docMk/>
            <pc:sldMk cId="1931790064" sldId="337"/>
            <ac:cxnSpMk id="296" creationId="{578BC412-9504-FA1C-F5DF-50E8803452DE}"/>
          </ac:cxnSpMkLst>
        </pc:cxnChg>
        <pc:cxnChg chg="add mod">
          <ac:chgData name="健 翁" userId="bedff36119963aae" providerId="LiveId" clId="{CF300918-065A-9645-A644-1F3E5DF2C9FA}" dt="2025-07-26T05:28:00.196" v="15496" actId="1076"/>
          <ac:cxnSpMkLst>
            <pc:docMk/>
            <pc:sldMk cId="1931790064" sldId="337"/>
            <ac:cxnSpMk id="299" creationId="{7BAD385B-B90A-E3AD-9770-8C0AB23A5248}"/>
          </ac:cxnSpMkLst>
        </pc:cxnChg>
        <pc:cxnChg chg="add mod">
          <ac:chgData name="健 翁" userId="bedff36119963aae" providerId="LiveId" clId="{CF300918-065A-9645-A644-1F3E5DF2C9FA}" dt="2025-07-26T05:28:00.196" v="15496" actId="1076"/>
          <ac:cxnSpMkLst>
            <pc:docMk/>
            <pc:sldMk cId="1931790064" sldId="337"/>
            <ac:cxnSpMk id="306" creationId="{3566ECF6-5AA4-5D57-274A-33444C41C8F2}"/>
          </ac:cxnSpMkLst>
        </pc:cxnChg>
        <pc:cxnChg chg="add mod">
          <ac:chgData name="健 翁" userId="bedff36119963aae" providerId="LiveId" clId="{CF300918-065A-9645-A644-1F3E5DF2C9FA}" dt="2025-07-26T05:28:00.196" v="15496" actId="1076"/>
          <ac:cxnSpMkLst>
            <pc:docMk/>
            <pc:sldMk cId="1931790064" sldId="337"/>
            <ac:cxnSpMk id="307" creationId="{36C9550E-CB4A-2D42-E83B-9F9E9CC2BC62}"/>
          </ac:cxnSpMkLst>
        </pc:cxnChg>
        <pc:cxnChg chg="add mod">
          <ac:chgData name="健 翁" userId="bedff36119963aae" providerId="LiveId" clId="{CF300918-065A-9645-A644-1F3E5DF2C9FA}" dt="2025-07-26T05:28:05.393" v="15498" actId="1076"/>
          <ac:cxnSpMkLst>
            <pc:docMk/>
            <pc:sldMk cId="1931790064" sldId="337"/>
            <ac:cxnSpMk id="313" creationId="{3BCFE915-BBF1-3CA7-2682-215831C17AD5}"/>
          </ac:cxnSpMkLst>
        </pc:cxnChg>
        <pc:cxnChg chg="add mod">
          <ac:chgData name="健 翁" userId="bedff36119963aae" providerId="LiveId" clId="{CF300918-065A-9645-A644-1F3E5DF2C9FA}" dt="2025-07-26T05:28:05.393" v="15498" actId="1076"/>
          <ac:cxnSpMkLst>
            <pc:docMk/>
            <pc:sldMk cId="1931790064" sldId="337"/>
            <ac:cxnSpMk id="317" creationId="{851A54E3-BBAE-79E7-72AB-63B7B92763C9}"/>
          </ac:cxnSpMkLst>
        </pc:cxnChg>
        <pc:cxnChg chg="add mod">
          <ac:chgData name="健 翁" userId="bedff36119963aae" providerId="LiveId" clId="{CF300918-065A-9645-A644-1F3E5DF2C9FA}" dt="2025-07-26T05:28:05.393" v="15498" actId="1076"/>
          <ac:cxnSpMkLst>
            <pc:docMk/>
            <pc:sldMk cId="1931790064" sldId="337"/>
            <ac:cxnSpMk id="318" creationId="{06B1DAEB-C9A9-ACA8-EA15-DD7B712AD4AB}"/>
          </ac:cxnSpMkLst>
        </pc:cxnChg>
        <pc:cxnChg chg="add mod">
          <ac:chgData name="健 翁" userId="bedff36119963aae" providerId="LiveId" clId="{CF300918-065A-9645-A644-1F3E5DF2C9FA}" dt="2025-07-26T05:28:31.658" v="15504" actId="1076"/>
          <ac:cxnSpMkLst>
            <pc:docMk/>
            <pc:sldMk cId="1931790064" sldId="337"/>
            <ac:cxnSpMk id="321" creationId="{7D91A11F-2409-F5B0-7CE7-2DF1BDFB2779}"/>
          </ac:cxnSpMkLst>
        </pc:cxnChg>
      </pc:sldChg>
      <pc:sldChg chg="addSp delSp modSp add mod ord modAnim">
        <pc:chgData name="健 翁" userId="bedff36119963aae" providerId="LiveId" clId="{CF300918-065A-9645-A644-1F3E5DF2C9FA}" dt="2025-07-26T06:51:31.740" v="17461"/>
        <pc:sldMkLst>
          <pc:docMk/>
          <pc:sldMk cId="818084614" sldId="338"/>
        </pc:sldMkLst>
        <pc:spChg chg="add mod">
          <ac:chgData name="健 翁" userId="bedff36119963aae" providerId="LiveId" clId="{CF300918-065A-9645-A644-1F3E5DF2C9FA}" dt="2025-07-26T05:17:06.706" v="15113" actId="20577"/>
          <ac:spMkLst>
            <pc:docMk/>
            <pc:sldMk cId="818084614" sldId="338"/>
            <ac:spMk id="3" creationId="{D7AE78DD-9C91-104B-ECC8-B23CFC44AEB6}"/>
          </ac:spMkLst>
        </pc:spChg>
        <pc:inkChg chg="add mod">
          <ac:chgData name="健 翁" userId="bedff36119963aae" providerId="LiveId" clId="{CF300918-065A-9645-A644-1F3E5DF2C9FA}" dt="2025-07-26T06:51:26.846" v="17460" actId="1076"/>
          <ac:inkMkLst>
            <pc:docMk/>
            <pc:sldMk cId="818084614" sldId="338"/>
            <ac:inkMk id="13" creationId="{6881BFE1-81C5-DA93-BF70-E786DAE63BFE}"/>
          </ac:inkMkLst>
        </pc:inkChg>
      </pc:sldChg>
      <pc:sldChg chg="addSp delSp modSp add mod">
        <pc:chgData name="健 翁" userId="bedff36119963aae" providerId="LiveId" clId="{CF300918-065A-9645-A644-1F3E5DF2C9FA}" dt="2025-07-26T05:46:40.271" v="15731" actId="1076"/>
        <pc:sldMkLst>
          <pc:docMk/>
          <pc:sldMk cId="3462059791" sldId="339"/>
        </pc:sldMkLst>
        <pc:spChg chg="mod">
          <ac:chgData name="健 翁" userId="bedff36119963aae" providerId="LiveId" clId="{CF300918-065A-9645-A644-1F3E5DF2C9FA}" dt="2025-07-26T05:22:18.552" v="15398" actId="27636"/>
          <ac:spMkLst>
            <pc:docMk/>
            <pc:sldMk cId="3462059791" sldId="339"/>
            <ac:spMk id="17" creationId="{D0519E59-659B-6B8C-3BA2-927DAFD43FE2}"/>
          </ac:spMkLst>
        </pc:spChg>
        <pc:spChg chg="add mod">
          <ac:chgData name="健 翁" userId="bedff36119963aae" providerId="LiveId" clId="{CF300918-065A-9645-A644-1F3E5DF2C9FA}" dt="2025-07-26T05:41:36.859" v="15526" actId="1035"/>
          <ac:spMkLst>
            <pc:docMk/>
            <pc:sldMk cId="3462059791" sldId="339"/>
            <ac:spMk id="77" creationId="{AB927647-49C5-0444-E766-6812B7268398}"/>
          </ac:spMkLst>
        </pc:spChg>
        <pc:spChg chg="add mod">
          <ac:chgData name="健 翁" userId="bedff36119963aae" providerId="LiveId" clId="{CF300918-065A-9645-A644-1F3E5DF2C9FA}" dt="2025-07-26T05:40:54.649" v="15509" actId="1076"/>
          <ac:spMkLst>
            <pc:docMk/>
            <pc:sldMk cId="3462059791" sldId="339"/>
            <ac:spMk id="78" creationId="{26CF7F51-C9CD-5882-CA4E-50821810F0A1}"/>
          </ac:spMkLst>
        </pc:spChg>
        <pc:spChg chg="add mod">
          <ac:chgData name="健 翁" userId="bedff36119963aae" providerId="LiveId" clId="{CF300918-065A-9645-A644-1F3E5DF2C9FA}" dt="2025-07-26T05:40:54.649" v="15509" actId="1076"/>
          <ac:spMkLst>
            <pc:docMk/>
            <pc:sldMk cId="3462059791" sldId="339"/>
            <ac:spMk id="84" creationId="{25F107BA-2719-717E-4F14-550052773831}"/>
          </ac:spMkLst>
        </pc:spChg>
        <pc:spChg chg="add mod">
          <ac:chgData name="健 翁" userId="bedff36119963aae" providerId="LiveId" clId="{CF300918-065A-9645-A644-1F3E5DF2C9FA}" dt="2025-07-26T05:41:04.183" v="15512" actId="20577"/>
          <ac:spMkLst>
            <pc:docMk/>
            <pc:sldMk cId="3462059791" sldId="339"/>
            <ac:spMk id="87" creationId="{465E361F-6EDF-1683-8AF2-6087AABB4987}"/>
          </ac:spMkLst>
        </pc:spChg>
        <pc:spChg chg="mod">
          <ac:chgData name="健 翁" userId="bedff36119963aae" providerId="LiveId" clId="{CF300918-065A-9645-A644-1F3E5DF2C9FA}" dt="2025-07-26T05:41:46.560" v="15527" actId="1076"/>
          <ac:spMkLst>
            <pc:docMk/>
            <pc:sldMk cId="3462059791" sldId="339"/>
            <ac:spMk id="89" creationId="{CAC3C1DF-EDE9-DD28-A431-585EAFA27E6D}"/>
          </ac:spMkLst>
        </pc:spChg>
        <pc:spChg chg="add mod">
          <ac:chgData name="健 翁" userId="bedff36119963aae" providerId="LiveId" clId="{CF300918-065A-9645-A644-1F3E5DF2C9FA}" dt="2025-07-26T05:40:54.649" v="15509" actId="1076"/>
          <ac:spMkLst>
            <pc:docMk/>
            <pc:sldMk cId="3462059791" sldId="339"/>
            <ac:spMk id="90" creationId="{EC404AAF-DC57-765A-FD0B-5B30B47B80F1}"/>
          </ac:spMkLst>
        </pc:spChg>
        <pc:spChg chg="add mod">
          <ac:chgData name="健 翁" userId="bedff36119963aae" providerId="LiveId" clId="{CF300918-065A-9645-A644-1F3E5DF2C9FA}" dt="2025-07-26T05:40:54.649" v="15509" actId="1076"/>
          <ac:spMkLst>
            <pc:docMk/>
            <pc:sldMk cId="3462059791" sldId="339"/>
            <ac:spMk id="95" creationId="{B392AF14-EF08-DB46-8A43-E2E7AF5108B3}"/>
          </ac:spMkLst>
        </pc:spChg>
        <pc:spChg chg="add mod">
          <ac:chgData name="健 翁" userId="bedff36119963aae" providerId="LiveId" clId="{CF300918-065A-9645-A644-1F3E5DF2C9FA}" dt="2025-07-26T05:41:46.560" v="15527" actId="1076"/>
          <ac:spMkLst>
            <pc:docMk/>
            <pc:sldMk cId="3462059791" sldId="339"/>
            <ac:spMk id="96" creationId="{5CE37A02-6FEE-A422-916F-0F7FAA300775}"/>
          </ac:spMkLst>
        </pc:spChg>
        <pc:spChg chg="add mod">
          <ac:chgData name="健 翁" userId="bedff36119963aae" providerId="LiveId" clId="{CF300918-065A-9645-A644-1F3E5DF2C9FA}" dt="2025-07-26T05:40:54.649" v="15509" actId="1076"/>
          <ac:spMkLst>
            <pc:docMk/>
            <pc:sldMk cId="3462059791" sldId="339"/>
            <ac:spMk id="100" creationId="{C55564B1-1E61-6FA2-58DA-E70B40E5659F}"/>
          </ac:spMkLst>
        </pc:spChg>
        <pc:spChg chg="add mod">
          <ac:chgData name="健 翁" userId="bedff36119963aae" providerId="LiveId" clId="{CF300918-065A-9645-A644-1F3E5DF2C9FA}" dt="2025-07-26T05:40:54.649" v="15509" actId="1076"/>
          <ac:spMkLst>
            <pc:docMk/>
            <pc:sldMk cId="3462059791" sldId="339"/>
            <ac:spMk id="129" creationId="{760A4055-D02E-0415-4368-818C6A95E610}"/>
          </ac:spMkLst>
        </pc:spChg>
        <pc:spChg chg="mod">
          <ac:chgData name="健 翁" userId="bedff36119963aae" providerId="LiveId" clId="{CF300918-065A-9645-A644-1F3E5DF2C9FA}" dt="2025-07-26T05:41:46.560" v="15527" actId="1076"/>
          <ac:spMkLst>
            <pc:docMk/>
            <pc:sldMk cId="3462059791" sldId="339"/>
            <ac:spMk id="169" creationId="{7F8DBBB7-8D4F-ACB7-183D-1907CA3F4558}"/>
          </ac:spMkLst>
        </pc:spChg>
        <pc:spChg chg="mod">
          <ac:chgData name="健 翁" userId="bedff36119963aae" providerId="LiveId" clId="{CF300918-065A-9645-A644-1F3E5DF2C9FA}" dt="2025-07-26T05:41:46.560" v="15527" actId="1076"/>
          <ac:spMkLst>
            <pc:docMk/>
            <pc:sldMk cId="3462059791" sldId="339"/>
            <ac:spMk id="185" creationId="{87432E63-A90A-1F94-B062-63299DC4B776}"/>
          </ac:spMkLst>
        </pc:spChg>
        <pc:spChg chg="add mod">
          <ac:chgData name="健 翁" userId="bedff36119963aae" providerId="LiveId" clId="{CF300918-065A-9645-A644-1F3E5DF2C9FA}" dt="2025-07-26T05:41:46.560" v="15527" actId="1076"/>
          <ac:spMkLst>
            <pc:docMk/>
            <pc:sldMk cId="3462059791" sldId="339"/>
            <ac:spMk id="193" creationId="{DF425538-6C4E-4DDE-B74D-93373944844E}"/>
          </ac:spMkLst>
        </pc:spChg>
        <pc:spChg chg="add mod">
          <ac:chgData name="健 翁" userId="bedff36119963aae" providerId="LiveId" clId="{CF300918-065A-9645-A644-1F3E5DF2C9FA}" dt="2025-07-26T05:40:54.649" v="15509" actId="1076"/>
          <ac:spMkLst>
            <pc:docMk/>
            <pc:sldMk cId="3462059791" sldId="339"/>
            <ac:spMk id="200" creationId="{E313A311-925F-3345-610F-18DE0C02CB32}"/>
          </ac:spMkLst>
        </pc:spChg>
        <pc:spChg chg="mod">
          <ac:chgData name="健 翁" userId="bedff36119963aae" providerId="LiveId" clId="{CF300918-065A-9645-A644-1F3E5DF2C9FA}" dt="2025-07-26T05:41:46.560" v="15527" actId="1076"/>
          <ac:spMkLst>
            <pc:docMk/>
            <pc:sldMk cId="3462059791" sldId="339"/>
            <ac:spMk id="249" creationId="{0D8D3DBD-1B4A-67C0-2FDD-0F5D0AB00705}"/>
          </ac:spMkLst>
        </pc:spChg>
        <pc:spChg chg="add mod">
          <ac:chgData name="健 翁" userId="bedff36119963aae" providerId="LiveId" clId="{CF300918-065A-9645-A644-1F3E5DF2C9FA}" dt="2025-07-26T05:41:05.657" v="15513" actId="20577"/>
          <ac:spMkLst>
            <pc:docMk/>
            <pc:sldMk cId="3462059791" sldId="339"/>
            <ac:spMk id="254" creationId="{1C90D144-885C-9CDD-02A8-92816B1A036A}"/>
          </ac:spMkLst>
        </pc:spChg>
        <pc:spChg chg="add mod">
          <ac:chgData name="健 翁" userId="bedff36119963aae" providerId="LiveId" clId="{CF300918-065A-9645-A644-1F3E5DF2C9FA}" dt="2025-07-26T05:40:59.605" v="15511" actId="1076"/>
          <ac:spMkLst>
            <pc:docMk/>
            <pc:sldMk cId="3462059791" sldId="339"/>
            <ac:spMk id="256" creationId="{65136DF6-7D65-853F-D243-D1A28E61BEC6}"/>
          </ac:spMkLst>
        </pc:spChg>
        <pc:spChg chg="add mod">
          <ac:chgData name="健 翁" userId="bedff36119963aae" providerId="LiveId" clId="{CF300918-065A-9645-A644-1F3E5DF2C9FA}" dt="2025-07-26T05:40:59.605" v="15511" actId="1076"/>
          <ac:spMkLst>
            <pc:docMk/>
            <pc:sldMk cId="3462059791" sldId="339"/>
            <ac:spMk id="257" creationId="{B31DD26D-C794-E0B8-B1D0-C1975997540A}"/>
          </ac:spMkLst>
        </pc:spChg>
        <pc:spChg chg="mod">
          <ac:chgData name="健 翁" userId="bedff36119963aae" providerId="LiveId" clId="{CF300918-065A-9645-A644-1F3E5DF2C9FA}" dt="2025-07-26T05:41:46.560" v="15527" actId="1076"/>
          <ac:spMkLst>
            <pc:docMk/>
            <pc:sldMk cId="3462059791" sldId="339"/>
            <ac:spMk id="259" creationId="{030E8C71-A267-7E09-7BAA-0D0ABCFBAFD1}"/>
          </ac:spMkLst>
        </pc:spChg>
        <pc:spChg chg="add mod">
          <ac:chgData name="健 翁" userId="bedff36119963aae" providerId="LiveId" clId="{CF300918-065A-9645-A644-1F3E5DF2C9FA}" dt="2025-07-26T05:40:59.605" v="15511" actId="1076"/>
          <ac:spMkLst>
            <pc:docMk/>
            <pc:sldMk cId="3462059791" sldId="339"/>
            <ac:spMk id="268" creationId="{1FAFB0A7-53A9-38DC-9373-74B71C9F1732}"/>
          </ac:spMkLst>
        </pc:spChg>
        <pc:spChg chg="add mod">
          <ac:chgData name="健 翁" userId="bedff36119963aae" providerId="LiveId" clId="{CF300918-065A-9645-A644-1F3E5DF2C9FA}" dt="2025-07-26T05:40:59.605" v="15511" actId="1076"/>
          <ac:spMkLst>
            <pc:docMk/>
            <pc:sldMk cId="3462059791" sldId="339"/>
            <ac:spMk id="278" creationId="{002F771D-CF12-5304-7C4B-C1992EAA5A02}"/>
          </ac:spMkLst>
        </pc:spChg>
        <pc:spChg chg="add mod">
          <ac:chgData name="健 翁" userId="bedff36119963aae" providerId="LiveId" clId="{CF300918-065A-9645-A644-1F3E5DF2C9FA}" dt="2025-07-26T05:40:59.605" v="15511" actId="1076"/>
          <ac:spMkLst>
            <pc:docMk/>
            <pc:sldMk cId="3462059791" sldId="339"/>
            <ac:spMk id="279" creationId="{D163C524-79B0-5B7C-0D96-B46FB3B31F96}"/>
          </ac:spMkLst>
        </pc:spChg>
        <pc:spChg chg="add mod">
          <ac:chgData name="健 翁" userId="bedff36119963aae" providerId="LiveId" clId="{CF300918-065A-9645-A644-1F3E5DF2C9FA}" dt="2025-07-26T05:40:59.605" v="15511" actId="1076"/>
          <ac:spMkLst>
            <pc:docMk/>
            <pc:sldMk cId="3462059791" sldId="339"/>
            <ac:spMk id="282" creationId="{69A08315-3EF5-FD76-2D88-612C5F55B0CF}"/>
          </ac:spMkLst>
        </pc:spChg>
        <pc:spChg chg="add mod">
          <ac:chgData name="健 翁" userId="bedff36119963aae" providerId="LiveId" clId="{CF300918-065A-9645-A644-1F3E5DF2C9FA}" dt="2025-07-26T05:40:59.605" v="15511" actId="1076"/>
          <ac:spMkLst>
            <pc:docMk/>
            <pc:sldMk cId="3462059791" sldId="339"/>
            <ac:spMk id="285" creationId="{E46B7491-65E1-B7B8-88EA-F1D4E2D462C9}"/>
          </ac:spMkLst>
        </pc:spChg>
        <pc:spChg chg="mod">
          <ac:chgData name="健 翁" userId="bedff36119963aae" providerId="LiveId" clId="{CF300918-065A-9645-A644-1F3E5DF2C9FA}" dt="2025-07-26T05:41:46.560" v="15527" actId="1076"/>
          <ac:spMkLst>
            <pc:docMk/>
            <pc:sldMk cId="3462059791" sldId="339"/>
            <ac:spMk id="289" creationId="{BF2BEFCC-8FA3-8DA1-CA74-19E32B50CA84}"/>
          </ac:spMkLst>
        </pc:spChg>
        <pc:spChg chg="add mod">
          <ac:chgData name="健 翁" userId="bedff36119963aae" providerId="LiveId" clId="{CF300918-065A-9645-A644-1F3E5DF2C9FA}" dt="2025-07-26T05:40:59.605" v="15511" actId="1076"/>
          <ac:spMkLst>
            <pc:docMk/>
            <pc:sldMk cId="3462059791" sldId="339"/>
            <ac:spMk id="290" creationId="{F17FAFD1-B363-A545-9E92-B9AA763861D9}"/>
          </ac:spMkLst>
        </pc:spChg>
        <pc:spChg chg="mod">
          <ac:chgData name="健 翁" userId="bedff36119963aae" providerId="LiveId" clId="{CF300918-065A-9645-A644-1F3E5DF2C9FA}" dt="2025-07-26T05:41:46.560" v="15527" actId="1076"/>
          <ac:spMkLst>
            <pc:docMk/>
            <pc:sldMk cId="3462059791" sldId="339"/>
            <ac:spMk id="296" creationId="{7437EE3E-F6DC-B1E8-2913-DCEBA6507097}"/>
          </ac:spMkLst>
        </pc:spChg>
        <pc:spChg chg="add mod">
          <ac:chgData name="健 翁" userId="bedff36119963aae" providerId="LiveId" clId="{CF300918-065A-9645-A644-1F3E5DF2C9FA}" dt="2025-07-26T05:41:46.560" v="15527" actId="1076"/>
          <ac:spMkLst>
            <pc:docMk/>
            <pc:sldMk cId="3462059791" sldId="339"/>
            <ac:spMk id="308" creationId="{C352D4EC-55A3-615B-96D5-1B65D558617A}"/>
          </ac:spMkLst>
        </pc:spChg>
        <pc:spChg chg="add mod">
          <ac:chgData name="健 翁" userId="bedff36119963aae" providerId="LiveId" clId="{CF300918-065A-9645-A644-1F3E5DF2C9FA}" dt="2025-07-26T05:46:40.271" v="15731" actId="1076"/>
          <ac:spMkLst>
            <pc:docMk/>
            <pc:sldMk cId="3462059791" sldId="339"/>
            <ac:spMk id="326" creationId="{CE94C851-6755-4E28-659A-EC0B3F2EB94F}"/>
          </ac:spMkLst>
        </pc:spChg>
        <pc:spChg chg="add mod">
          <ac:chgData name="健 翁" userId="bedff36119963aae" providerId="LiveId" clId="{CF300918-065A-9645-A644-1F3E5DF2C9FA}" dt="2025-07-26T05:46:36.125" v="15730" actId="1076"/>
          <ac:spMkLst>
            <pc:docMk/>
            <pc:sldMk cId="3462059791" sldId="339"/>
            <ac:spMk id="327" creationId="{1B028F60-A4E3-9B6B-21E8-EAC982F2422C}"/>
          </ac:spMkLst>
        </pc:spChg>
      </pc:sldChg>
      <pc:sldChg chg="addSp delSp modSp add mod">
        <pc:chgData name="健 翁" userId="bedff36119963aae" providerId="LiveId" clId="{CF300918-065A-9645-A644-1F3E5DF2C9FA}" dt="2025-07-26T06:22:53.379" v="16174" actId="1076"/>
        <pc:sldMkLst>
          <pc:docMk/>
          <pc:sldMk cId="2101618085" sldId="340"/>
        </pc:sldMkLst>
        <pc:spChg chg="mod">
          <ac:chgData name="健 翁" userId="bedff36119963aae" providerId="LiveId" clId="{CF300918-065A-9645-A644-1F3E5DF2C9FA}" dt="2025-07-26T06:21:00.558" v="16109" actId="1076"/>
          <ac:spMkLst>
            <pc:docMk/>
            <pc:sldMk cId="2101618085" sldId="340"/>
            <ac:spMk id="2" creationId="{64D437F4-822D-1270-0D16-279F95A06D6E}"/>
          </ac:spMkLst>
        </pc:spChg>
        <pc:spChg chg="add mod">
          <ac:chgData name="健 翁" userId="bedff36119963aae" providerId="LiveId" clId="{CF300918-065A-9645-A644-1F3E5DF2C9FA}" dt="2025-07-26T06:22:47.821" v="16173" actId="1076"/>
          <ac:spMkLst>
            <pc:docMk/>
            <pc:sldMk cId="2101618085" sldId="340"/>
            <ac:spMk id="6" creationId="{C7D90DD9-5EE1-8D91-2716-13A1DDEB58E1}"/>
          </ac:spMkLst>
        </pc:spChg>
        <pc:spChg chg="add mod">
          <ac:chgData name="健 翁" userId="bedff36119963aae" providerId="LiveId" clId="{CF300918-065A-9645-A644-1F3E5DF2C9FA}" dt="2025-07-26T06:22:47.821" v="16173" actId="1076"/>
          <ac:spMkLst>
            <pc:docMk/>
            <pc:sldMk cId="2101618085" sldId="340"/>
            <ac:spMk id="7" creationId="{6C8C3E02-D019-1DF8-997F-331B36074FA7}"/>
          </ac:spMkLst>
        </pc:spChg>
        <pc:spChg chg="add mod">
          <ac:chgData name="健 翁" userId="bedff36119963aae" providerId="LiveId" clId="{CF300918-065A-9645-A644-1F3E5DF2C9FA}" dt="2025-07-26T06:22:47.821" v="16173" actId="1076"/>
          <ac:spMkLst>
            <pc:docMk/>
            <pc:sldMk cId="2101618085" sldId="340"/>
            <ac:spMk id="10" creationId="{2CEBE67E-3549-FEE2-7830-F5E321C5DA03}"/>
          </ac:spMkLst>
        </pc:spChg>
        <pc:spChg chg="add mod">
          <ac:chgData name="健 翁" userId="bedff36119963aae" providerId="LiveId" clId="{CF300918-065A-9645-A644-1F3E5DF2C9FA}" dt="2025-07-26T06:22:47.821" v="16173" actId="1076"/>
          <ac:spMkLst>
            <pc:docMk/>
            <pc:sldMk cId="2101618085" sldId="340"/>
            <ac:spMk id="11" creationId="{E7D8EBFB-FC16-F3B8-0051-A4BACBB4770F}"/>
          </ac:spMkLst>
        </pc:spChg>
        <pc:spChg chg="add mod">
          <ac:chgData name="健 翁" userId="bedff36119963aae" providerId="LiveId" clId="{CF300918-065A-9645-A644-1F3E5DF2C9FA}" dt="2025-07-26T06:22:47.821" v="16173" actId="1076"/>
          <ac:spMkLst>
            <pc:docMk/>
            <pc:sldMk cId="2101618085" sldId="340"/>
            <ac:spMk id="12" creationId="{765DB8BE-8770-5684-6CBB-AC4B75946590}"/>
          </ac:spMkLst>
        </pc:spChg>
        <pc:spChg chg="add mod">
          <ac:chgData name="健 翁" userId="bedff36119963aae" providerId="LiveId" clId="{CF300918-065A-9645-A644-1F3E5DF2C9FA}" dt="2025-07-26T06:22:47.821" v="16173" actId="1076"/>
          <ac:spMkLst>
            <pc:docMk/>
            <pc:sldMk cId="2101618085" sldId="340"/>
            <ac:spMk id="14" creationId="{A8F9EB9D-11B6-961E-02B7-A1CACAC041F0}"/>
          </ac:spMkLst>
        </pc:spChg>
        <pc:spChg chg="add mod">
          <ac:chgData name="健 翁" userId="bedff36119963aae" providerId="LiveId" clId="{CF300918-065A-9645-A644-1F3E5DF2C9FA}" dt="2025-07-26T06:22:47.821" v="16173" actId="1076"/>
          <ac:spMkLst>
            <pc:docMk/>
            <pc:sldMk cId="2101618085" sldId="340"/>
            <ac:spMk id="16" creationId="{B873F5FC-E2AC-310F-AB55-15E910604BE3}"/>
          </ac:spMkLst>
        </pc:spChg>
        <pc:spChg chg="mod">
          <ac:chgData name="健 翁" userId="bedff36119963aae" providerId="LiveId" clId="{CF300918-065A-9645-A644-1F3E5DF2C9FA}" dt="2025-07-26T06:21:18.396" v="16153" actId="14100"/>
          <ac:spMkLst>
            <pc:docMk/>
            <pc:sldMk cId="2101618085" sldId="340"/>
            <ac:spMk id="17" creationId="{297762D8-1CCD-E5BA-7B88-C25DCDBD4D9D}"/>
          </ac:spMkLst>
        </pc:spChg>
        <pc:spChg chg="add mod">
          <ac:chgData name="健 翁" userId="bedff36119963aae" providerId="LiveId" clId="{CF300918-065A-9645-A644-1F3E5DF2C9FA}" dt="2025-07-26T06:22:53.379" v="16174" actId="1076"/>
          <ac:spMkLst>
            <pc:docMk/>
            <pc:sldMk cId="2101618085" sldId="340"/>
            <ac:spMk id="18" creationId="{BDD21C4C-7B3A-9357-5EBA-52F47EC1F4B3}"/>
          </ac:spMkLst>
        </pc:spChg>
        <pc:spChg chg="add mod">
          <ac:chgData name="健 翁" userId="bedff36119963aae" providerId="LiveId" clId="{CF300918-065A-9645-A644-1F3E5DF2C9FA}" dt="2025-07-26T06:22:42.168" v="16172" actId="1076"/>
          <ac:spMkLst>
            <pc:docMk/>
            <pc:sldMk cId="2101618085" sldId="340"/>
            <ac:spMk id="19" creationId="{BAE27EB5-2726-38F8-5567-1060E6D1CB19}"/>
          </ac:spMkLst>
        </pc:spChg>
        <pc:spChg chg="add mod">
          <ac:chgData name="健 翁" userId="bedff36119963aae" providerId="LiveId" clId="{CF300918-065A-9645-A644-1F3E5DF2C9FA}" dt="2025-07-26T06:22:42.168" v="16172" actId="1076"/>
          <ac:spMkLst>
            <pc:docMk/>
            <pc:sldMk cId="2101618085" sldId="340"/>
            <ac:spMk id="25" creationId="{27658781-EB09-91F8-05AE-71CB5BF6E963}"/>
          </ac:spMkLst>
        </pc:spChg>
        <pc:graphicFrameChg chg="add mod modGraphic">
          <ac:chgData name="健 翁" userId="bedff36119963aae" providerId="LiveId" clId="{CF300918-065A-9645-A644-1F3E5DF2C9FA}" dt="2025-07-26T06:22:47.821" v="16173" actId="1076"/>
          <ac:graphicFrameMkLst>
            <pc:docMk/>
            <pc:sldMk cId="2101618085" sldId="340"/>
            <ac:graphicFrameMk id="3" creationId="{26CC0D77-4D5D-C4EF-6226-8403ACCE6800}"/>
          </ac:graphicFrameMkLst>
        </pc:graphicFrameChg>
        <pc:graphicFrameChg chg="add mod modGraphic">
          <ac:chgData name="健 翁" userId="bedff36119963aae" providerId="LiveId" clId="{CF300918-065A-9645-A644-1F3E5DF2C9FA}" dt="2025-07-26T05:49:12.332" v="15786" actId="14100"/>
          <ac:graphicFrameMkLst>
            <pc:docMk/>
            <pc:sldMk cId="2101618085" sldId="340"/>
            <ac:graphicFrameMk id="5" creationId="{DC2204FF-D417-EE9C-57F8-FC07DCAFE3A0}"/>
          </ac:graphicFrameMkLst>
        </pc:graphicFrameChg>
        <pc:graphicFrameChg chg="add mod">
          <ac:chgData name="健 翁" userId="bedff36119963aae" providerId="LiveId" clId="{CF300918-065A-9645-A644-1F3E5DF2C9FA}" dt="2025-07-26T06:21:52.067" v="16158" actId="1076"/>
          <ac:graphicFrameMkLst>
            <pc:docMk/>
            <pc:sldMk cId="2101618085" sldId="340"/>
            <ac:graphicFrameMk id="8" creationId="{F99A77B9-7774-9977-8550-08449DD5B3AB}"/>
          </ac:graphicFrameMkLst>
        </pc:graphicFrameChg>
        <pc:graphicFrameChg chg="add mod">
          <ac:chgData name="健 翁" userId="bedff36119963aae" providerId="LiveId" clId="{CF300918-065A-9645-A644-1F3E5DF2C9FA}" dt="2025-07-26T06:22:47.821" v="16173" actId="1076"/>
          <ac:graphicFrameMkLst>
            <pc:docMk/>
            <pc:sldMk cId="2101618085" sldId="340"/>
            <ac:graphicFrameMk id="9" creationId="{E55D6E2A-3C7A-2542-A62E-1A3B3B00B60D}"/>
          </ac:graphicFrameMkLst>
        </pc:graphicFrameChg>
        <pc:graphicFrameChg chg="add mod modGraphic">
          <ac:chgData name="健 翁" userId="bedff36119963aae" providerId="LiveId" clId="{CF300918-065A-9645-A644-1F3E5DF2C9FA}" dt="2025-07-26T06:21:52.067" v="16158" actId="1076"/>
          <ac:graphicFrameMkLst>
            <pc:docMk/>
            <pc:sldMk cId="2101618085" sldId="340"/>
            <ac:graphicFrameMk id="13" creationId="{674D7C38-4B1C-F681-61F8-12254A78F040}"/>
          </ac:graphicFrameMkLst>
        </pc:graphicFrameChg>
        <pc:graphicFrameChg chg="add mod modGraphic">
          <ac:chgData name="健 翁" userId="bedff36119963aae" providerId="LiveId" clId="{CF300918-065A-9645-A644-1F3E5DF2C9FA}" dt="2025-07-26T05:58:30.497" v="15818" actId="12385"/>
          <ac:graphicFrameMkLst>
            <pc:docMk/>
            <pc:sldMk cId="2101618085" sldId="340"/>
            <ac:graphicFrameMk id="15" creationId="{9574FFDB-BF55-D3D8-A71E-3931DD452E82}"/>
          </ac:graphicFrameMkLst>
        </pc:graphicFrameChg>
        <pc:graphicFrameChg chg="add mod">
          <ac:chgData name="健 翁" userId="bedff36119963aae" providerId="LiveId" clId="{CF300918-065A-9645-A644-1F3E5DF2C9FA}" dt="2025-07-26T06:22:42.168" v="16172" actId="1076"/>
          <ac:graphicFrameMkLst>
            <pc:docMk/>
            <pc:sldMk cId="2101618085" sldId="340"/>
            <ac:graphicFrameMk id="20" creationId="{01FC7F66-3D72-DC4E-2397-00748550FF76}"/>
          </ac:graphicFrameMkLst>
        </pc:graphicFrameChg>
        <pc:graphicFrameChg chg="add mod">
          <ac:chgData name="健 翁" userId="bedff36119963aae" providerId="LiveId" clId="{CF300918-065A-9645-A644-1F3E5DF2C9FA}" dt="2025-07-26T06:22:42.168" v="16172" actId="1076"/>
          <ac:graphicFrameMkLst>
            <pc:docMk/>
            <pc:sldMk cId="2101618085" sldId="340"/>
            <ac:graphicFrameMk id="21" creationId="{74E8DBB5-0383-1639-BFE4-106859C59585}"/>
          </ac:graphicFrameMkLst>
        </pc:graphicFrameChg>
        <pc:graphicFrameChg chg="add mod modGraphic">
          <ac:chgData name="健 翁" userId="bedff36119963aae" providerId="LiveId" clId="{CF300918-065A-9645-A644-1F3E5DF2C9FA}" dt="2025-07-26T06:22:47.821" v="16173" actId="1076"/>
          <ac:graphicFrameMkLst>
            <pc:docMk/>
            <pc:sldMk cId="2101618085" sldId="340"/>
            <ac:graphicFrameMk id="22" creationId="{6ADFF43B-B266-C5B4-EA62-E3B327D7B5E8}"/>
          </ac:graphicFrameMkLst>
        </pc:graphicFrameChg>
        <pc:graphicFrameChg chg="add mod modGraphic">
          <ac:chgData name="健 翁" userId="bedff36119963aae" providerId="LiveId" clId="{CF300918-065A-9645-A644-1F3E5DF2C9FA}" dt="2025-07-26T06:21:52.067" v="16158" actId="1076"/>
          <ac:graphicFrameMkLst>
            <pc:docMk/>
            <pc:sldMk cId="2101618085" sldId="340"/>
            <ac:graphicFrameMk id="24" creationId="{E0CF1E24-32B0-5AE2-2EF6-C26C017A26AA}"/>
          </ac:graphicFrameMkLst>
        </pc:graphicFrameChg>
        <pc:graphicFrameChg chg="add mod modGraphic">
          <ac:chgData name="健 翁" userId="bedff36119963aae" providerId="LiveId" clId="{CF300918-065A-9645-A644-1F3E5DF2C9FA}" dt="2025-07-26T06:22:42.168" v="16172" actId="1076"/>
          <ac:graphicFrameMkLst>
            <pc:docMk/>
            <pc:sldMk cId="2101618085" sldId="340"/>
            <ac:graphicFrameMk id="26" creationId="{DFFE8F2E-29CD-3BC5-9CA8-CCC15788CC2E}"/>
          </ac:graphicFrameMkLst>
        </pc:graphicFrameChg>
        <pc:graphicFrameChg chg="add del mod modGraphic">
          <ac:chgData name="健 翁" userId="bedff36119963aae" providerId="LiveId" clId="{CF300918-065A-9645-A644-1F3E5DF2C9FA}" dt="2025-07-26T06:22:42.168" v="16172" actId="1076"/>
          <ac:graphicFrameMkLst>
            <pc:docMk/>
            <pc:sldMk cId="2101618085" sldId="340"/>
            <ac:graphicFrameMk id="27" creationId="{59736D81-A309-0DEE-E735-375AA241C445}"/>
          </ac:graphicFrameMkLst>
        </pc:graphicFrameChg>
      </pc:sldChg>
      <pc:sldChg chg="addSp delSp modSp new mod">
        <pc:chgData name="健 翁" userId="bedff36119963aae" providerId="LiveId" clId="{CF300918-065A-9645-A644-1F3E5DF2C9FA}" dt="2025-07-26T06:40:07.687" v="16414" actId="20577"/>
        <pc:sldMkLst>
          <pc:docMk/>
          <pc:sldMk cId="1193814050" sldId="341"/>
        </pc:sldMkLst>
        <pc:spChg chg="mod">
          <ac:chgData name="健 翁" userId="bedff36119963aae" providerId="LiveId" clId="{CF300918-065A-9645-A644-1F3E5DF2C9FA}" dt="2025-07-26T06:40:07.687" v="16414" actId="20577"/>
          <ac:spMkLst>
            <pc:docMk/>
            <pc:sldMk cId="1193814050" sldId="341"/>
            <ac:spMk id="2" creationId="{655A577B-5084-F2B4-C4A8-897DBA7CFF10}"/>
          </ac:spMkLst>
        </pc:spChg>
        <pc:spChg chg="add mod">
          <ac:chgData name="健 翁" userId="bedff36119963aae" providerId="LiveId" clId="{CF300918-065A-9645-A644-1F3E5DF2C9FA}" dt="2025-07-26T06:27:59.607" v="16204" actId="1076"/>
          <ac:spMkLst>
            <pc:docMk/>
            <pc:sldMk cId="1193814050" sldId="341"/>
            <ac:spMk id="6" creationId="{D7160888-679A-72F2-52DD-32D11FA5F7D1}"/>
          </ac:spMkLst>
        </pc:spChg>
        <pc:spChg chg="add mod">
          <ac:chgData name="健 翁" userId="bedff36119963aae" providerId="LiveId" clId="{CF300918-065A-9645-A644-1F3E5DF2C9FA}" dt="2025-07-26T06:27:59.607" v="16204" actId="1076"/>
          <ac:spMkLst>
            <pc:docMk/>
            <pc:sldMk cId="1193814050" sldId="341"/>
            <ac:spMk id="7" creationId="{B4A33AAE-4B97-6003-30BF-538FE19C02E2}"/>
          </ac:spMkLst>
        </pc:spChg>
        <pc:spChg chg="add mod">
          <ac:chgData name="健 翁" userId="bedff36119963aae" providerId="LiveId" clId="{CF300918-065A-9645-A644-1F3E5DF2C9FA}" dt="2025-07-26T06:27:59.607" v="16204" actId="1076"/>
          <ac:spMkLst>
            <pc:docMk/>
            <pc:sldMk cId="1193814050" sldId="341"/>
            <ac:spMk id="11" creationId="{0C06F83A-3403-D2AD-B455-A3532FD8A173}"/>
          </ac:spMkLst>
        </pc:spChg>
        <pc:spChg chg="add mod">
          <ac:chgData name="健 翁" userId="bedff36119963aae" providerId="LiveId" clId="{CF300918-065A-9645-A644-1F3E5DF2C9FA}" dt="2025-07-26T06:27:59.607" v="16204" actId="1076"/>
          <ac:spMkLst>
            <pc:docMk/>
            <pc:sldMk cId="1193814050" sldId="341"/>
            <ac:spMk id="13" creationId="{8A10C2F3-B950-0503-DE00-49EB2EA39308}"/>
          </ac:spMkLst>
        </pc:spChg>
        <pc:spChg chg="add mod">
          <ac:chgData name="健 翁" userId="bedff36119963aae" providerId="LiveId" clId="{CF300918-065A-9645-A644-1F3E5DF2C9FA}" dt="2025-07-26T06:27:59.607" v="16204" actId="1076"/>
          <ac:spMkLst>
            <pc:docMk/>
            <pc:sldMk cId="1193814050" sldId="341"/>
            <ac:spMk id="16" creationId="{9F300C58-918C-2B1D-BE57-35BA407CF02B}"/>
          </ac:spMkLst>
        </pc:spChg>
        <pc:spChg chg="add mod">
          <ac:chgData name="健 翁" userId="bedff36119963aae" providerId="LiveId" clId="{CF300918-065A-9645-A644-1F3E5DF2C9FA}" dt="2025-07-26T06:27:59.607" v="16204" actId="1076"/>
          <ac:spMkLst>
            <pc:docMk/>
            <pc:sldMk cId="1193814050" sldId="341"/>
            <ac:spMk id="18" creationId="{EFEAB9B2-2BC6-5A9F-513F-C61888AD2BA2}"/>
          </ac:spMkLst>
        </pc:spChg>
        <pc:spChg chg="mod">
          <ac:chgData name="健 翁" userId="bedff36119963aae" providerId="LiveId" clId="{CF300918-065A-9645-A644-1F3E5DF2C9FA}" dt="2025-07-26T06:27:59.607" v="16204" actId="1076"/>
          <ac:spMkLst>
            <pc:docMk/>
            <pc:sldMk cId="1193814050" sldId="341"/>
            <ac:spMk id="21" creationId="{4A4771AB-A840-CCD0-07EF-1C86B3899563}"/>
          </ac:spMkLst>
        </pc:spChg>
        <pc:spChg chg="add mod">
          <ac:chgData name="健 翁" userId="bedff36119963aae" providerId="LiveId" clId="{CF300918-065A-9645-A644-1F3E5DF2C9FA}" dt="2025-07-26T06:27:59.607" v="16204" actId="1076"/>
          <ac:spMkLst>
            <pc:docMk/>
            <pc:sldMk cId="1193814050" sldId="341"/>
            <ac:spMk id="25" creationId="{3BFF46DD-CCD5-31F6-A0A5-FDEC5D4C3D8E}"/>
          </ac:spMkLst>
        </pc:spChg>
        <pc:spChg chg="add mod">
          <ac:chgData name="健 翁" userId="bedff36119963aae" providerId="LiveId" clId="{CF300918-065A-9645-A644-1F3E5DF2C9FA}" dt="2025-07-26T06:27:59.607" v="16204" actId="1076"/>
          <ac:spMkLst>
            <pc:docMk/>
            <pc:sldMk cId="1193814050" sldId="341"/>
            <ac:spMk id="26" creationId="{D67A778C-19DB-CA6D-1A71-3B7E0F5A8327}"/>
          </ac:spMkLst>
        </pc:spChg>
        <pc:spChg chg="add mod">
          <ac:chgData name="健 翁" userId="bedff36119963aae" providerId="LiveId" clId="{CF300918-065A-9645-A644-1F3E5DF2C9FA}" dt="2025-07-26T06:27:59.607" v="16204" actId="1076"/>
          <ac:spMkLst>
            <pc:docMk/>
            <pc:sldMk cId="1193814050" sldId="341"/>
            <ac:spMk id="41" creationId="{4D3DB338-F0D9-5495-25B3-E3DBCC4FAEF7}"/>
          </ac:spMkLst>
        </pc:spChg>
        <pc:spChg chg="mod">
          <ac:chgData name="健 翁" userId="bedff36119963aae" providerId="LiveId" clId="{CF300918-065A-9645-A644-1F3E5DF2C9FA}" dt="2025-07-26T06:28:05.423" v="16205" actId="1076"/>
          <ac:spMkLst>
            <pc:docMk/>
            <pc:sldMk cId="1193814050" sldId="341"/>
            <ac:spMk id="42" creationId="{24E429D6-5CBA-850E-6056-0BD4B24FC8DD}"/>
          </ac:spMkLst>
        </pc:spChg>
        <pc:spChg chg="add mod">
          <ac:chgData name="健 翁" userId="bedff36119963aae" providerId="LiveId" clId="{CF300918-065A-9645-A644-1F3E5DF2C9FA}" dt="2025-07-26T06:28:05.423" v="16205" actId="1076"/>
          <ac:spMkLst>
            <pc:docMk/>
            <pc:sldMk cId="1193814050" sldId="341"/>
            <ac:spMk id="44" creationId="{46B16383-F354-E12D-BE3E-707C36600DBE}"/>
          </ac:spMkLst>
        </pc:spChg>
        <pc:spChg chg="mod">
          <ac:chgData name="健 翁" userId="bedff36119963aae" providerId="LiveId" clId="{CF300918-065A-9645-A644-1F3E5DF2C9FA}" dt="2025-07-26T06:28:05.423" v="16205" actId="1076"/>
          <ac:spMkLst>
            <pc:docMk/>
            <pc:sldMk cId="1193814050" sldId="341"/>
            <ac:spMk id="45" creationId="{E0B67A1B-F2EF-3979-7032-37990E3F537E}"/>
          </ac:spMkLst>
        </pc:spChg>
        <pc:spChg chg="add mod">
          <ac:chgData name="健 翁" userId="bedff36119963aae" providerId="LiveId" clId="{CF300918-065A-9645-A644-1F3E5DF2C9FA}" dt="2025-07-26T06:28:05.423" v="16205" actId="1076"/>
          <ac:spMkLst>
            <pc:docMk/>
            <pc:sldMk cId="1193814050" sldId="341"/>
            <ac:spMk id="47" creationId="{7D19EC2F-724A-4BDF-2A4A-89DFF3C814E4}"/>
          </ac:spMkLst>
        </pc:spChg>
        <pc:spChg chg="mod">
          <ac:chgData name="健 翁" userId="bedff36119963aae" providerId="LiveId" clId="{CF300918-065A-9645-A644-1F3E5DF2C9FA}" dt="2025-07-26T06:28:05.423" v="16205" actId="1076"/>
          <ac:spMkLst>
            <pc:docMk/>
            <pc:sldMk cId="1193814050" sldId="341"/>
            <ac:spMk id="48" creationId="{B3062A8B-666F-E32C-2977-40FF4E6719D2}"/>
          </ac:spMkLst>
        </pc:spChg>
        <pc:spChg chg="add mod">
          <ac:chgData name="健 翁" userId="bedff36119963aae" providerId="LiveId" clId="{CF300918-065A-9645-A644-1F3E5DF2C9FA}" dt="2025-07-26T06:28:05.423" v="16205" actId="1076"/>
          <ac:spMkLst>
            <pc:docMk/>
            <pc:sldMk cId="1193814050" sldId="341"/>
            <ac:spMk id="49" creationId="{34E43CCD-1482-7943-B1F3-FB982F6D40CB}"/>
          </ac:spMkLst>
        </pc:spChg>
        <pc:spChg chg="add mod">
          <ac:chgData name="健 翁" userId="bedff36119963aae" providerId="LiveId" clId="{CF300918-065A-9645-A644-1F3E5DF2C9FA}" dt="2025-07-26T06:28:05.423" v="16205" actId="1076"/>
          <ac:spMkLst>
            <pc:docMk/>
            <pc:sldMk cId="1193814050" sldId="341"/>
            <ac:spMk id="53" creationId="{C9D11097-29D7-8D64-CD1F-A17DDD641EC3}"/>
          </ac:spMkLst>
        </pc:spChg>
        <pc:spChg chg="add mod">
          <ac:chgData name="健 翁" userId="bedff36119963aae" providerId="LiveId" clId="{CF300918-065A-9645-A644-1F3E5DF2C9FA}" dt="2025-07-26T06:28:05.423" v="16205" actId="1076"/>
          <ac:spMkLst>
            <pc:docMk/>
            <pc:sldMk cId="1193814050" sldId="341"/>
            <ac:spMk id="55" creationId="{0DFC927F-FEA3-9F28-A094-D21E4EA10A91}"/>
          </ac:spMkLst>
        </pc:spChg>
        <pc:spChg chg="add mod">
          <ac:chgData name="健 翁" userId="bedff36119963aae" providerId="LiveId" clId="{CF300918-065A-9645-A644-1F3E5DF2C9FA}" dt="2025-07-26T06:28:05.423" v="16205" actId="1076"/>
          <ac:spMkLst>
            <pc:docMk/>
            <pc:sldMk cId="1193814050" sldId="341"/>
            <ac:spMk id="61" creationId="{B8F5599C-7D19-3AF4-28CE-6C2F566C2DF7}"/>
          </ac:spMkLst>
        </pc:spChg>
        <pc:spChg chg="mod">
          <ac:chgData name="健 翁" userId="bedff36119963aae" providerId="LiveId" clId="{CF300918-065A-9645-A644-1F3E5DF2C9FA}" dt="2025-07-26T06:28:05.423" v="16205" actId="1076"/>
          <ac:spMkLst>
            <pc:docMk/>
            <pc:sldMk cId="1193814050" sldId="341"/>
            <ac:spMk id="83" creationId="{DD09A622-6203-6DFA-E13E-54F565886965}"/>
          </ac:spMkLst>
        </pc:spChg>
        <pc:spChg chg="add mod">
          <ac:chgData name="健 翁" userId="bedff36119963aae" providerId="LiveId" clId="{CF300918-065A-9645-A644-1F3E5DF2C9FA}" dt="2025-07-26T06:28:32.985" v="16214" actId="14100"/>
          <ac:spMkLst>
            <pc:docMk/>
            <pc:sldMk cId="1193814050" sldId="341"/>
            <ac:spMk id="94" creationId="{7A5F6D32-1D33-518B-A043-3CA11D24D0BB}"/>
          </ac:spMkLst>
        </pc:spChg>
        <pc:spChg chg="add mod">
          <ac:chgData name="健 翁" userId="bedff36119963aae" providerId="LiveId" clId="{CF300918-065A-9645-A644-1F3E5DF2C9FA}" dt="2025-07-26T06:29:28.526" v="16230" actId="1076"/>
          <ac:spMkLst>
            <pc:docMk/>
            <pc:sldMk cId="1193814050" sldId="341"/>
            <ac:spMk id="97" creationId="{6B39F676-54D4-1252-B6B8-9EEE46786EF7}"/>
          </ac:spMkLst>
        </pc:spChg>
        <pc:spChg chg="add mod">
          <ac:chgData name="健 翁" userId="bedff36119963aae" providerId="LiveId" clId="{CF300918-065A-9645-A644-1F3E5DF2C9FA}" dt="2025-07-26T06:29:28.526" v="16230" actId="1076"/>
          <ac:spMkLst>
            <pc:docMk/>
            <pc:sldMk cId="1193814050" sldId="341"/>
            <ac:spMk id="98" creationId="{AEAD92F4-2ADA-C760-8239-01BBE00048ED}"/>
          </ac:spMkLst>
        </pc:spChg>
        <pc:spChg chg="add mod">
          <ac:chgData name="健 翁" userId="bedff36119963aae" providerId="LiveId" clId="{CF300918-065A-9645-A644-1F3E5DF2C9FA}" dt="2025-07-26T06:29:28.526" v="16230" actId="1076"/>
          <ac:spMkLst>
            <pc:docMk/>
            <pc:sldMk cId="1193814050" sldId="341"/>
            <ac:spMk id="99" creationId="{D16354BA-D249-8AFE-3587-83EC966C0E2A}"/>
          </ac:spMkLst>
        </pc:spChg>
        <pc:spChg chg="add mod">
          <ac:chgData name="健 翁" userId="bedff36119963aae" providerId="LiveId" clId="{CF300918-065A-9645-A644-1F3E5DF2C9FA}" dt="2025-07-26T06:29:28.526" v="16230" actId="1076"/>
          <ac:spMkLst>
            <pc:docMk/>
            <pc:sldMk cId="1193814050" sldId="341"/>
            <ac:spMk id="102" creationId="{2E26F8A5-C3A0-2061-0092-B00241818889}"/>
          </ac:spMkLst>
        </pc:spChg>
        <pc:spChg chg="add mod">
          <ac:chgData name="健 翁" userId="bedff36119963aae" providerId="LiveId" clId="{CF300918-065A-9645-A644-1F3E5DF2C9FA}" dt="2025-07-26T06:34:19.359" v="16294" actId="1076"/>
          <ac:spMkLst>
            <pc:docMk/>
            <pc:sldMk cId="1193814050" sldId="341"/>
            <ac:spMk id="126" creationId="{4A096BED-88D5-B47D-D128-465A5580F1E6}"/>
          </ac:spMkLst>
        </pc:spChg>
        <pc:spChg chg="add mod">
          <ac:chgData name="健 翁" userId="bedff36119963aae" providerId="LiveId" clId="{CF300918-065A-9645-A644-1F3E5DF2C9FA}" dt="2025-07-26T06:34:27.183" v="16296" actId="1076"/>
          <ac:spMkLst>
            <pc:docMk/>
            <pc:sldMk cId="1193814050" sldId="341"/>
            <ac:spMk id="148" creationId="{0A77B2E8-DBAB-696C-6A90-85C25317D2C9}"/>
          </ac:spMkLst>
        </pc:spChg>
        <pc:spChg chg="add mod">
          <ac:chgData name="健 翁" userId="bedff36119963aae" providerId="LiveId" clId="{CF300918-065A-9645-A644-1F3E5DF2C9FA}" dt="2025-07-26T06:34:31.759" v="16298" actId="1076"/>
          <ac:spMkLst>
            <pc:docMk/>
            <pc:sldMk cId="1193814050" sldId="341"/>
            <ac:spMk id="161" creationId="{80833F5C-003B-341B-3046-F7CCF0906528}"/>
          </ac:spMkLst>
        </pc:spChg>
        <pc:spChg chg="add mod">
          <ac:chgData name="健 翁" userId="bedff36119963aae" providerId="LiveId" clId="{CF300918-065A-9645-A644-1F3E5DF2C9FA}" dt="2025-07-26T06:34:46.496" v="16302" actId="14100"/>
          <ac:spMkLst>
            <pc:docMk/>
            <pc:sldMk cId="1193814050" sldId="341"/>
            <ac:spMk id="168" creationId="{5458DB64-0440-B02F-D5CF-8F2EF2E97C9A}"/>
          </ac:spMkLst>
        </pc:spChg>
        <pc:spChg chg="add mod">
          <ac:chgData name="健 翁" userId="bedff36119963aae" providerId="LiveId" clId="{CF300918-065A-9645-A644-1F3E5DF2C9FA}" dt="2025-07-26T06:35:34.188" v="16316" actId="208"/>
          <ac:spMkLst>
            <pc:docMk/>
            <pc:sldMk cId="1193814050" sldId="341"/>
            <ac:spMk id="175" creationId="{04FBA64B-1DCB-1018-EF67-0432A12669E6}"/>
          </ac:spMkLst>
        </pc:spChg>
        <pc:spChg chg="add mod">
          <ac:chgData name="健 翁" userId="bedff36119963aae" providerId="LiveId" clId="{CF300918-065A-9645-A644-1F3E5DF2C9FA}" dt="2025-07-26T06:36:51.463" v="16412" actId="1076"/>
          <ac:spMkLst>
            <pc:docMk/>
            <pc:sldMk cId="1193814050" sldId="341"/>
            <ac:spMk id="179" creationId="{DE4A5744-9957-F00A-E2F5-DE4E7143ECCE}"/>
          </ac:spMkLst>
        </pc:spChg>
        <pc:graphicFrameChg chg="add mod">
          <ac:chgData name="健 翁" userId="bedff36119963aae" providerId="LiveId" clId="{CF300918-065A-9645-A644-1F3E5DF2C9FA}" dt="2025-07-26T06:29:28.526" v="16230" actId="1076"/>
          <ac:graphicFrameMkLst>
            <pc:docMk/>
            <pc:sldMk cId="1193814050" sldId="341"/>
            <ac:graphicFrameMk id="95" creationId="{B91FDF2B-E724-8EC1-7072-A4BDCEC2A276}"/>
          </ac:graphicFrameMkLst>
        </pc:graphicFrameChg>
        <pc:graphicFrameChg chg="add mod">
          <ac:chgData name="健 翁" userId="bedff36119963aae" providerId="LiveId" clId="{CF300918-065A-9645-A644-1F3E5DF2C9FA}" dt="2025-07-26T06:29:28.526" v="16230" actId="1076"/>
          <ac:graphicFrameMkLst>
            <pc:docMk/>
            <pc:sldMk cId="1193814050" sldId="341"/>
            <ac:graphicFrameMk id="96" creationId="{13597ABB-DB1B-FD56-653A-2081716968A6}"/>
          </ac:graphicFrameMkLst>
        </pc:graphicFrameChg>
        <pc:graphicFrameChg chg="add mod">
          <ac:chgData name="健 翁" userId="bedff36119963aae" providerId="LiveId" clId="{CF300918-065A-9645-A644-1F3E5DF2C9FA}" dt="2025-07-26T06:29:28.526" v="16230" actId="1076"/>
          <ac:graphicFrameMkLst>
            <pc:docMk/>
            <pc:sldMk cId="1193814050" sldId="341"/>
            <ac:graphicFrameMk id="100" creationId="{280B7B81-7559-1A76-FC24-7FC51E4334AC}"/>
          </ac:graphicFrameMkLst>
        </pc:graphicFrameChg>
        <pc:graphicFrameChg chg="add mod">
          <ac:chgData name="健 翁" userId="bedff36119963aae" providerId="LiveId" clId="{CF300918-065A-9645-A644-1F3E5DF2C9FA}" dt="2025-07-26T06:29:28.526" v="16230" actId="1076"/>
          <ac:graphicFrameMkLst>
            <pc:docMk/>
            <pc:sldMk cId="1193814050" sldId="341"/>
            <ac:graphicFrameMk id="101" creationId="{CFE8B113-0F0F-23DE-10D5-7755E62A5704}"/>
          </ac:graphicFrameMkLst>
        </pc:graphicFrameChg>
        <pc:graphicFrameChg chg="add mod ord modGraphic">
          <ac:chgData name="健 翁" userId="bedff36119963aae" providerId="LiveId" clId="{CF300918-065A-9645-A644-1F3E5DF2C9FA}" dt="2025-07-26T06:34:19.359" v="16294" actId="1076"/>
          <ac:graphicFrameMkLst>
            <pc:docMk/>
            <pc:sldMk cId="1193814050" sldId="341"/>
            <ac:graphicFrameMk id="113" creationId="{2878D2B0-5807-CE85-D810-08D7E57A3586}"/>
          </ac:graphicFrameMkLst>
        </pc:graphicFrameChg>
        <pc:graphicFrameChg chg="add mod">
          <ac:chgData name="健 翁" userId="bedff36119963aae" providerId="LiveId" clId="{CF300918-065A-9645-A644-1F3E5DF2C9FA}" dt="2025-07-26T06:34:19.359" v="16294" actId="1076"/>
          <ac:graphicFrameMkLst>
            <pc:docMk/>
            <pc:sldMk cId="1193814050" sldId="341"/>
            <ac:graphicFrameMk id="114" creationId="{DB6F8D0A-B7E2-FED5-9136-6AA33B24E0C3}"/>
          </ac:graphicFrameMkLst>
        </pc:graphicFrameChg>
        <pc:graphicFrameChg chg="add mod modGraphic">
          <ac:chgData name="健 翁" userId="bedff36119963aae" providerId="LiveId" clId="{CF300918-065A-9645-A644-1F3E5DF2C9FA}" dt="2025-07-26T06:34:19.359" v="16294" actId="1076"/>
          <ac:graphicFrameMkLst>
            <pc:docMk/>
            <pc:sldMk cId="1193814050" sldId="341"/>
            <ac:graphicFrameMk id="115" creationId="{5E453C7E-0F39-DA27-A5A0-DEB2ACFBB2F3}"/>
          </ac:graphicFrameMkLst>
        </pc:graphicFrameChg>
        <pc:graphicFrameChg chg="add mod">
          <ac:chgData name="健 翁" userId="bedff36119963aae" providerId="LiveId" clId="{CF300918-065A-9645-A644-1F3E5DF2C9FA}" dt="2025-07-26T06:34:19.359" v="16294" actId="1076"/>
          <ac:graphicFrameMkLst>
            <pc:docMk/>
            <pc:sldMk cId="1193814050" sldId="341"/>
            <ac:graphicFrameMk id="116" creationId="{24492A00-9085-6253-0B83-0F784F2F24DC}"/>
          </ac:graphicFrameMkLst>
        </pc:graphicFrameChg>
        <pc:graphicFrameChg chg="add mod">
          <ac:chgData name="健 翁" userId="bedff36119963aae" providerId="LiveId" clId="{CF300918-065A-9645-A644-1F3E5DF2C9FA}" dt="2025-07-26T06:34:19.359" v="16294" actId="1076"/>
          <ac:graphicFrameMkLst>
            <pc:docMk/>
            <pc:sldMk cId="1193814050" sldId="341"/>
            <ac:graphicFrameMk id="117" creationId="{AE5C942F-C5B4-008B-4A7F-A9882F55D451}"/>
          </ac:graphicFrameMkLst>
        </pc:graphicFrameChg>
        <pc:graphicFrameChg chg="add mod modGraphic">
          <ac:chgData name="健 翁" userId="bedff36119963aae" providerId="LiveId" clId="{CF300918-065A-9645-A644-1F3E5DF2C9FA}" dt="2025-07-26T06:34:19.359" v="16294" actId="1076"/>
          <ac:graphicFrameMkLst>
            <pc:docMk/>
            <pc:sldMk cId="1193814050" sldId="341"/>
            <ac:graphicFrameMk id="118" creationId="{0C5E2EB3-BA8D-DAD6-91D9-3823CCA2D66B}"/>
          </ac:graphicFrameMkLst>
        </pc:graphicFrameChg>
        <pc:graphicFrameChg chg="add mod modGraphic">
          <ac:chgData name="健 翁" userId="bedff36119963aae" providerId="LiveId" clId="{CF300918-065A-9645-A644-1F3E5DF2C9FA}" dt="2025-07-26T06:34:19.359" v="16294" actId="1076"/>
          <ac:graphicFrameMkLst>
            <pc:docMk/>
            <pc:sldMk cId="1193814050" sldId="341"/>
            <ac:graphicFrameMk id="132" creationId="{751BE91D-5CBE-0C87-C770-7AC28E6367EC}"/>
          </ac:graphicFrameMkLst>
        </pc:graphicFrameChg>
        <pc:graphicFrameChg chg="add mod modGraphic">
          <ac:chgData name="健 翁" userId="bedff36119963aae" providerId="LiveId" clId="{CF300918-065A-9645-A644-1F3E5DF2C9FA}" dt="2025-07-26T06:34:19.359" v="16294" actId="1076"/>
          <ac:graphicFrameMkLst>
            <pc:docMk/>
            <pc:sldMk cId="1193814050" sldId="341"/>
            <ac:graphicFrameMk id="141" creationId="{84BA8B83-C802-40F8-1D66-710B860EE93C}"/>
          </ac:graphicFrameMkLst>
        </pc:graphicFrameChg>
        <pc:graphicFrameChg chg="add mod">
          <ac:chgData name="健 翁" userId="bedff36119963aae" providerId="LiveId" clId="{CF300918-065A-9645-A644-1F3E5DF2C9FA}" dt="2025-07-26T06:34:27.183" v="16296" actId="1076"/>
          <ac:graphicFrameMkLst>
            <pc:docMk/>
            <pc:sldMk cId="1193814050" sldId="341"/>
            <ac:graphicFrameMk id="142" creationId="{92D12F51-7993-58E1-FD11-3621BC67CE11}"/>
          </ac:graphicFrameMkLst>
        </pc:graphicFrameChg>
        <pc:graphicFrameChg chg="add mod">
          <ac:chgData name="健 翁" userId="bedff36119963aae" providerId="LiveId" clId="{CF300918-065A-9645-A644-1F3E5DF2C9FA}" dt="2025-07-26T06:34:27.183" v="16296" actId="1076"/>
          <ac:graphicFrameMkLst>
            <pc:docMk/>
            <pc:sldMk cId="1193814050" sldId="341"/>
            <ac:graphicFrameMk id="143" creationId="{7555A6BC-4CCD-7FD9-1F2B-FC974EABC7DF}"/>
          </ac:graphicFrameMkLst>
        </pc:graphicFrameChg>
        <pc:graphicFrameChg chg="add mod">
          <ac:chgData name="健 翁" userId="bedff36119963aae" providerId="LiveId" clId="{CF300918-065A-9645-A644-1F3E5DF2C9FA}" dt="2025-07-26T06:34:27.183" v="16296" actId="1076"/>
          <ac:graphicFrameMkLst>
            <pc:docMk/>
            <pc:sldMk cId="1193814050" sldId="341"/>
            <ac:graphicFrameMk id="144" creationId="{1EA796CE-C1A4-106C-2960-D81E9D025787}"/>
          </ac:graphicFrameMkLst>
        </pc:graphicFrameChg>
        <pc:graphicFrameChg chg="add mod">
          <ac:chgData name="健 翁" userId="bedff36119963aae" providerId="LiveId" clId="{CF300918-065A-9645-A644-1F3E5DF2C9FA}" dt="2025-07-26T06:34:27.183" v="16296" actId="1076"/>
          <ac:graphicFrameMkLst>
            <pc:docMk/>
            <pc:sldMk cId="1193814050" sldId="341"/>
            <ac:graphicFrameMk id="145" creationId="{E85D6413-8798-1539-A992-B4BE7C375636}"/>
          </ac:graphicFrameMkLst>
        </pc:graphicFrameChg>
        <pc:graphicFrameChg chg="add mod">
          <ac:chgData name="健 翁" userId="bedff36119963aae" providerId="LiveId" clId="{CF300918-065A-9645-A644-1F3E5DF2C9FA}" dt="2025-07-26T06:34:27.183" v="16296" actId="1076"/>
          <ac:graphicFrameMkLst>
            <pc:docMk/>
            <pc:sldMk cId="1193814050" sldId="341"/>
            <ac:graphicFrameMk id="146" creationId="{ABED0D80-96C1-2464-DA4E-367BB11428CA}"/>
          </ac:graphicFrameMkLst>
        </pc:graphicFrameChg>
        <pc:graphicFrameChg chg="add mod">
          <ac:chgData name="健 翁" userId="bedff36119963aae" providerId="LiveId" clId="{CF300918-065A-9645-A644-1F3E5DF2C9FA}" dt="2025-07-26T06:34:27.183" v="16296" actId="1076"/>
          <ac:graphicFrameMkLst>
            <pc:docMk/>
            <pc:sldMk cId="1193814050" sldId="341"/>
            <ac:graphicFrameMk id="147" creationId="{89A8AEB2-041D-F4FC-DDEF-57EDFADB41BE}"/>
          </ac:graphicFrameMkLst>
        </pc:graphicFrameChg>
        <pc:graphicFrameChg chg="add mod">
          <ac:chgData name="健 翁" userId="bedff36119963aae" providerId="LiveId" clId="{CF300918-065A-9645-A644-1F3E5DF2C9FA}" dt="2025-07-26T06:34:27.183" v="16296" actId="1076"/>
          <ac:graphicFrameMkLst>
            <pc:docMk/>
            <pc:sldMk cId="1193814050" sldId="341"/>
            <ac:graphicFrameMk id="151" creationId="{AC32D51E-AA2A-F7C8-2C75-BCBE0272D768}"/>
          </ac:graphicFrameMkLst>
        </pc:graphicFrameChg>
        <pc:graphicFrameChg chg="add mod">
          <ac:chgData name="健 翁" userId="bedff36119963aae" providerId="LiveId" clId="{CF300918-065A-9645-A644-1F3E5DF2C9FA}" dt="2025-07-26T06:34:27.183" v="16296" actId="1076"/>
          <ac:graphicFrameMkLst>
            <pc:docMk/>
            <pc:sldMk cId="1193814050" sldId="341"/>
            <ac:graphicFrameMk id="154" creationId="{92802BAD-4A32-FC76-96C8-210F17CC96FA}"/>
          </ac:graphicFrameMkLst>
        </pc:graphicFrameChg>
        <pc:graphicFrameChg chg="add mod">
          <ac:chgData name="健 翁" userId="bedff36119963aae" providerId="LiveId" clId="{CF300918-065A-9645-A644-1F3E5DF2C9FA}" dt="2025-07-26T06:34:31.759" v="16298" actId="1076"/>
          <ac:graphicFrameMkLst>
            <pc:docMk/>
            <pc:sldMk cId="1193814050" sldId="341"/>
            <ac:graphicFrameMk id="155" creationId="{4DD3A4BA-CDDA-0754-7AD4-05851F01841C}"/>
          </ac:graphicFrameMkLst>
        </pc:graphicFrameChg>
        <pc:graphicFrameChg chg="add mod">
          <ac:chgData name="健 翁" userId="bedff36119963aae" providerId="LiveId" clId="{CF300918-065A-9645-A644-1F3E5DF2C9FA}" dt="2025-07-26T06:34:31.759" v="16298" actId="1076"/>
          <ac:graphicFrameMkLst>
            <pc:docMk/>
            <pc:sldMk cId="1193814050" sldId="341"/>
            <ac:graphicFrameMk id="156" creationId="{60473015-A96E-7361-2C24-71A1E69FED61}"/>
          </ac:graphicFrameMkLst>
        </pc:graphicFrameChg>
        <pc:graphicFrameChg chg="add mod">
          <ac:chgData name="健 翁" userId="bedff36119963aae" providerId="LiveId" clId="{CF300918-065A-9645-A644-1F3E5DF2C9FA}" dt="2025-07-26T06:34:31.759" v="16298" actId="1076"/>
          <ac:graphicFrameMkLst>
            <pc:docMk/>
            <pc:sldMk cId="1193814050" sldId="341"/>
            <ac:graphicFrameMk id="157" creationId="{EBE17031-C8A5-93D2-A6B6-440BF251A771}"/>
          </ac:graphicFrameMkLst>
        </pc:graphicFrameChg>
        <pc:graphicFrameChg chg="add mod">
          <ac:chgData name="健 翁" userId="bedff36119963aae" providerId="LiveId" clId="{CF300918-065A-9645-A644-1F3E5DF2C9FA}" dt="2025-07-26T06:34:31.759" v="16298" actId="1076"/>
          <ac:graphicFrameMkLst>
            <pc:docMk/>
            <pc:sldMk cId="1193814050" sldId="341"/>
            <ac:graphicFrameMk id="158" creationId="{E2E4499F-2981-1E31-CBBF-F9ED10834BDD}"/>
          </ac:graphicFrameMkLst>
        </pc:graphicFrameChg>
        <pc:graphicFrameChg chg="add mod">
          <ac:chgData name="健 翁" userId="bedff36119963aae" providerId="LiveId" clId="{CF300918-065A-9645-A644-1F3E5DF2C9FA}" dt="2025-07-26T06:34:31.759" v="16298" actId="1076"/>
          <ac:graphicFrameMkLst>
            <pc:docMk/>
            <pc:sldMk cId="1193814050" sldId="341"/>
            <ac:graphicFrameMk id="159" creationId="{435B525A-873B-8042-CC67-5A1C14CAECAF}"/>
          </ac:graphicFrameMkLst>
        </pc:graphicFrameChg>
        <pc:graphicFrameChg chg="add mod">
          <ac:chgData name="健 翁" userId="bedff36119963aae" providerId="LiveId" clId="{CF300918-065A-9645-A644-1F3E5DF2C9FA}" dt="2025-07-26T06:34:31.759" v="16298" actId="1076"/>
          <ac:graphicFrameMkLst>
            <pc:docMk/>
            <pc:sldMk cId="1193814050" sldId="341"/>
            <ac:graphicFrameMk id="160" creationId="{B18CAC24-A166-6B26-5783-C44CEAADC4F9}"/>
          </ac:graphicFrameMkLst>
        </pc:graphicFrameChg>
        <pc:graphicFrameChg chg="add mod">
          <ac:chgData name="健 翁" userId="bedff36119963aae" providerId="LiveId" clId="{CF300918-065A-9645-A644-1F3E5DF2C9FA}" dt="2025-07-26T06:34:31.759" v="16298" actId="1076"/>
          <ac:graphicFrameMkLst>
            <pc:docMk/>
            <pc:sldMk cId="1193814050" sldId="341"/>
            <ac:graphicFrameMk id="164" creationId="{1EE817D2-B67E-5AD3-108E-7BFFC17BCBD8}"/>
          </ac:graphicFrameMkLst>
        </pc:graphicFrameChg>
        <pc:graphicFrameChg chg="add mod">
          <ac:chgData name="健 翁" userId="bedff36119963aae" providerId="LiveId" clId="{CF300918-065A-9645-A644-1F3E5DF2C9FA}" dt="2025-07-26T06:34:31.759" v="16298" actId="1076"/>
          <ac:graphicFrameMkLst>
            <pc:docMk/>
            <pc:sldMk cId="1193814050" sldId="341"/>
            <ac:graphicFrameMk id="167" creationId="{468567B7-2A35-7332-EAC0-FD8EEF8FBB34}"/>
          </ac:graphicFrameMkLst>
        </pc:graphicFrameChg>
        <pc:cxnChg chg="add mod">
          <ac:chgData name="健 翁" userId="bedff36119963aae" providerId="LiveId" clId="{CF300918-065A-9645-A644-1F3E5DF2C9FA}" dt="2025-07-26T06:28:21.953" v="16210" actId="14100"/>
          <ac:cxnSpMkLst>
            <pc:docMk/>
            <pc:sldMk cId="1193814050" sldId="341"/>
            <ac:cxnSpMk id="84" creationId="{B3E1B86C-A695-C8D5-8117-A6295BA0D272}"/>
          </ac:cxnSpMkLst>
        </pc:cxnChg>
        <pc:cxnChg chg="add mod">
          <ac:chgData name="健 翁" userId="bedff36119963aae" providerId="LiveId" clId="{CF300918-065A-9645-A644-1F3E5DF2C9FA}" dt="2025-07-26T06:28:21.953" v="16210" actId="14100"/>
          <ac:cxnSpMkLst>
            <pc:docMk/>
            <pc:sldMk cId="1193814050" sldId="341"/>
            <ac:cxnSpMk id="85" creationId="{D0D6A45A-4B13-01D2-AD25-DEB5C76FE80F}"/>
          </ac:cxnSpMkLst>
        </pc:cxnChg>
        <pc:cxnChg chg="add mod">
          <ac:chgData name="健 翁" userId="bedff36119963aae" providerId="LiveId" clId="{CF300918-065A-9645-A644-1F3E5DF2C9FA}" dt="2025-07-26T06:29:32.238" v="16231" actId="14100"/>
          <ac:cxnSpMkLst>
            <pc:docMk/>
            <pc:sldMk cId="1193814050" sldId="341"/>
            <ac:cxnSpMk id="103" creationId="{4BADA6CC-0800-D91F-06FE-BE7E2BB8A707}"/>
          </ac:cxnSpMkLst>
        </pc:cxnChg>
        <pc:cxnChg chg="add mod">
          <ac:chgData name="健 翁" userId="bedff36119963aae" providerId="LiveId" clId="{CF300918-065A-9645-A644-1F3E5DF2C9FA}" dt="2025-07-26T06:29:36.224" v="16232" actId="14100"/>
          <ac:cxnSpMkLst>
            <pc:docMk/>
            <pc:sldMk cId="1193814050" sldId="341"/>
            <ac:cxnSpMk id="107" creationId="{15E88E92-C87A-CBD3-F0BB-4F4FD639E667}"/>
          </ac:cxnSpMkLst>
        </pc:cxnChg>
        <pc:cxnChg chg="add mod">
          <ac:chgData name="健 翁" userId="bedff36119963aae" providerId="LiveId" clId="{CF300918-065A-9645-A644-1F3E5DF2C9FA}" dt="2025-07-26T06:32:53.304" v="16280" actId="1076"/>
          <ac:cxnSpMkLst>
            <pc:docMk/>
            <pc:sldMk cId="1193814050" sldId="341"/>
            <ac:cxnSpMk id="128" creationId="{C45493E3-F525-BAD5-E8BE-020FAC7974BF}"/>
          </ac:cxnSpMkLst>
        </pc:cxnChg>
        <pc:cxnChg chg="add mod">
          <ac:chgData name="健 翁" userId="bedff36119963aae" providerId="LiveId" clId="{CF300918-065A-9645-A644-1F3E5DF2C9FA}" dt="2025-07-26T06:32:53.304" v="16280" actId="1076"/>
          <ac:cxnSpMkLst>
            <pc:docMk/>
            <pc:sldMk cId="1193814050" sldId="341"/>
            <ac:cxnSpMk id="129" creationId="{89DA9D79-259F-808E-F822-3A1B9E960A3D}"/>
          </ac:cxnSpMkLst>
        </pc:cxnChg>
        <pc:cxnChg chg="add mod">
          <ac:chgData name="健 翁" userId="bedff36119963aae" providerId="LiveId" clId="{CF300918-065A-9645-A644-1F3E5DF2C9FA}" dt="2025-07-26T06:34:19.359" v="16294" actId="1076"/>
          <ac:cxnSpMkLst>
            <pc:docMk/>
            <pc:sldMk cId="1193814050" sldId="341"/>
            <ac:cxnSpMk id="138" creationId="{09EDE40E-E42C-380E-AC8E-EC1F31181982}"/>
          </ac:cxnSpMkLst>
        </pc:cxnChg>
        <pc:cxnChg chg="add mod">
          <ac:chgData name="健 翁" userId="bedff36119963aae" providerId="LiveId" clId="{CF300918-065A-9645-A644-1F3E5DF2C9FA}" dt="2025-07-26T06:33:16.285" v="16285" actId="14100"/>
          <ac:cxnSpMkLst>
            <pc:docMk/>
            <pc:sldMk cId="1193814050" sldId="341"/>
            <ac:cxnSpMk id="139" creationId="{FFDCA016-7A67-2227-D5B7-31CF89600C85}"/>
          </ac:cxnSpMkLst>
        </pc:cxnChg>
        <pc:cxnChg chg="add mod">
          <ac:chgData name="健 翁" userId="bedff36119963aae" providerId="LiveId" clId="{CF300918-065A-9645-A644-1F3E5DF2C9FA}" dt="2025-07-26T06:34:27.183" v="16296" actId="1076"/>
          <ac:cxnSpMkLst>
            <pc:docMk/>
            <pc:sldMk cId="1193814050" sldId="341"/>
            <ac:cxnSpMk id="149" creationId="{277079B1-D2C8-9AB2-016E-059ADB0169EF}"/>
          </ac:cxnSpMkLst>
        </pc:cxnChg>
        <pc:cxnChg chg="add mod">
          <ac:chgData name="健 翁" userId="bedff36119963aae" providerId="LiveId" clId="{CF300918-065A-9645-A644-1F3E5DF2C9FA}" dt="2025-07-26T06:34:31.759" v="16298" actId="1076"/>
          <ac:cxnSpMkLst>
            <pc:docMk/>
            <pc:sldMk cId="1193814050" sldId="341"/>
            <ac:cxnSpMk id="163" creationId="{2864260B-9660-53CD-143F-0E394DDD9EE5}"/>
          </ac:cxnSpMkLst>
        </pc:cxnChg>
        <pc:cxnChg chg="add mod">
          <ac:chgData name="健 翁" userId="bedff36119963aae" providerId="LiveId" clId="{CF300918-065A-9645-A644-1F3E5DF2C9FA}" dt="2025-07-26T06:35:38.532" v="16317" actId="14100"/>
          <ac:cxnSpMkLst>
            <pc:docMk/>
            <pc:sldMk cId="1193814050" sldId="341"/>
            <ac:cxnSpMk id="169" creationId="{7F026188-264D-DF43-6454-9A7ECC8407CE}"/>
          </ac:cxnSpMkLst>
        </pc:cxnChg>
        <pc:cxnChg chg="add mod">
          <ac:chgData name="健 翁" userId="bedff36119963aae" providerId="LiveId" clId="{CF300918-065A-9645-A644-1F3E5DF2C9FA}" dt="2025-07-26T06:35:41.710" v="16318" actId="14100"/>
          <ac:cxnSpMkLst>
            <pc:docMk/>
            <pc:sldMk cId="1193814050" sldId="341"/>
            <ac:cxnSpMk id="172" creationId="{4CAF9306-174F-F4A8-E487-638966C131D1}"/>
          </ac:cxnSpMkLst>
        </pc:cxnChg>
      </pc:sldChg>
      <pc:sldChg chg="addSp delSp modSp new mod">
        <pc:chgData name="健 翁" userId="bedff36119963aae" providerId="LiveId" clId="{CF300918-065A-9645-A644-1F3E5DF2C9FA}" dt="2025-07-26T06:52:10.270" v="17470" actId="14100"/>
        <pc:sldMkLst>
          <pc:docMk/>
          <pc:sldMk cId="4175987222" sldId="342"/>
        </pc:sldMkLst>
        <pc:spChg chg="mod">
          <ac:chgData name="健 翁" userId="bedff36119963aae" providerId="LiveId" clId="{CF300918-065A-9645-A644-1F3E5DF2C9FA}" dt="2025-07-26T06:40:20.205" v="16445" actId="20577"/>
          <ac:spMkLst>
            <pc:docMk/>
            <pc:sldMk cId="4175987222" sldId="342"/>
            <ac:spMk id="2" creationId="{11B5112D-F2CF-3BD0-0C3A-09C6C0A584D1}"/>
          </ac:spMkLst>
        </pc:spChg>
        <pc:spChg chg="mod">
          <ac:chgData name="健 翁" userId="bedff36119963aae" providerId="LiveId" clId="{CF300918-065A-9645-A644-1F3E5DF2C9FA}" dt="2025-07-26T06:52:10.270" v="17470" actId="14100"/>
          <ac:spMkLst>
            <pc:docMk/>
            <pc:sldMk cId="4175987222" sldId="342"/>
            <ac:spMk id="3" creationId="{2294EA6A-C77D-F107-454E-4BA2F43806A0}"/>
          </ac:spMkLst>
        </pc:spChg>
        <pc:spChg chg="add mod">
          <ac:chgData name="健 翁" userId="bedff36119963aae" providerId="LiveId" clId="{CF300918-065A-9645-A644-1F3E5DF2C9FA}" dt="2025-07-26T06:52:06.675" v="17469" actId="1076"/>
          <ac:spMkLst>
            <pc:docMk/>
            <pc:sldMk cId="4175987222" sldId="342"/>
            <ac:spMk id="6" creationId="{1C5B06F8-CF8D-DC0F-ABCA-B267501423EE}"/>
          </ac:spMkLst>
        </pc:spChg>
      </pc:sldChg>
      <pc:sldChg chg="modSp add mod">
        <pc:chgData name="健 翁" userId="bedff36119963aae" providerId="LiveId" clId="{CF300918-065A-9645-A644-1F3E5DF2C9FA}" dt="2025-07-26T06:49:10.753" v="17452" actId="20577"/>
        <pc:sldMkLst>
          <pc:docMk/>
          <pc:sldMk cId="2776245796" sldId="343"/>
        </pc:sldMkLst>
        <pc:spChg chg="mod">
          <ac:chgData name="健 翁" userId="bedff36119963aae" providerId="LiveId" clId="{CF300918-065A-9645-A644-1F3E5DF2C9FA}" dt="2025-07-26T06:46:28.261" v="16975" actId="20577"/>
          <ac:spMkLst>
            <pc:docMk/>
            <pc:sldMk cId="2776245796" sldId="343"/>
            <ac:spMk id="2" creationId="{40A81DD5-5BA9-92D6-3FDA-2822695C8CCC}"/>
          </ac:spMkLst>
        </pc:spChg>
        <pc:spChg chg="mod">
          <ac:chgData name="健 翁" userId="bedff36119963aae" providerId="LiveId" clId="{CF300918-065A-9645-A644-1F3E5DF2C9FA}" dt="2025-07-26T06:49:10.753" v="17452" actId="20577"/>
          <ac:spMkLst>
            <pc:docMk/>
            <pc:sldMk cId="2776245796" sldId="343"/>
            <ac:spMk id="3" creationId="{F8EA5910-B1C4-2F6C-55E6-A3147374D79A}"/>
          </ac:spMkLst>
        </pc:spChg>
      </pc:sldChg>
      <pc:sldChg chg="modSp new mod">
        <pc:chgData name="健 翁" userId="bedff36119963aae" providerId="LiveId" clId="{CF300918-065A-9645-A644-1F3E5DF2C9FA}" dt="2025-07-26T07:29:52.084" v="18066" actId="14100"/>
        <pc:sldMkLst>
          <pc:docMk/>
          <pc:sldMk cId="2432179574" sldId="344"/>
        </pc:sldMkLst>
        <pc:spChg chg="mod">
          <ac:chgData name="健 翁" userId="bedff36119963aae" providerId="LiveId" clId="{CF300918-065A-9645-A644-1F3E5DF2C9FA}" dt="2025-07-26T07:29:47.883" v="18065" actId="1076"/>
          <ac:spMkLst>
            <pc:docMk/>
            <pc:sldMk cId="2432179574" sldId="344"/>
            <ac:spMk id="2" creationId="{BBC1E92A-10D0-ACDB-DA82-C3A931773DA2}"/>
          </ac:spMkLst>
        </pc:spChg>
        <pc:spChg chg="mod">
          <ac:chgData name="健 翁" userId="bedff36119963aae" providerId="LiveId" clId="{CF300918-065A-9645-A644-1F3E5DF2C9FA}" dt="2025-07-26T07:29:52.084" v="18066" actId="14100"/>
          <ac:spMkLst>
            <pc:docMk/>
            <pc:sldMk cId="2432179574" sldId="344"/>
            <ac:spMk id="3" creationId="{E225F09D-C679-9926-EB79-E0109CE29CEC}"/>
          </ac:spMkLst>
        </pc:spChg>
      </pc:sldChg>
      <pc:sldChg chg="modSp new mod">
        <pc:chgData name="健 翁" userId="bedff36119963aae" providerId="LiveId" clId="{CF300918-065A-9645-A644-1F3E5DF2C9FA}" dt="2025-07-26T07:28:15.827" v="17884" actId="14100"/>
        <pc:sldMkLst>
          <pc:docMk/>
          <pc:sldMk cId="762389586" sldId="345"/>
        </pc:sldMkLst>
        <pc:spChg chg="mod">
          <ac:chgData name="健 翁" userId="bedff36119963aae" providerId="LiveId" clId="{CF300918-065A-9645-A644-1F3E5DF2C9FA}" dt="2025-07-26T07:25:56.199" v="17732" actId="20577"/>
          <ac:spMkLst>
            <pc:docMk/>
            <pc:sldMk cId="762389586" sldId="345"/>
            <ac:spMk id="2" creationId="{F137F5B7-2EA4-ED80-A0AD-DC2EDAE026A7}"/>
          </ac:spMkLst>
        </pc:spChg>
        <pc:spChg chg="mod">
          <ac:chgData name="健 翁" userId="bedff36119963aae" providerId="LiveId" clId="{CF300918-065A-9645-A644-1F3E5DF2C9FA}" dt="2025-07-26T07:28:15.827" v="17884" actId="14100"/>
          <ac:spMkLst>
            <pc:docMk/>
            <pc:sldMk cId="762389586" sldId="345"/>
            <ac:spMk id="3" creationId="{384FB746-023F-5FE4-110A-9765BA7E9CE9}"/>
          </ac:spMkLst>
        </pc:spChg>
      </pc:sldChg>
      <pc:sldChg chg="addSp modSp new mod">
        <pc:chgData name="健 翁" userId="bedff36119963aae" providerId="LiveId" clId="{CF300918-065A-9645-A644-1F3E5DF2C9FA}" dt="2025-07-26T07:32:22.347" v="18231" actId="1076"/>
        <pc:sldMkLst>
          <pc:docMk/>
          <pc:sldMk cId="1311195133" sldId="346"/>
        </pc:sldMkLst>
        <pc:spChg chg="mod">
          <ac:chgData name="健 翁" userId="bedff36119963aae" providerId="LiveId" clId="{CF300918-065A-9645-A644-1F3E5DF2C9FA}" dt="2025-07-26T07:32:22.347" v="18231" actId="1076"/>
          <ac:spMkLst>
            <pc:docMk/>
            <pc:sldMk cId="1311195133" sldId="346"/>
            <ac:spMk id="2" creationId="{FBEA34EE-3763-214B-D750-7A91F954D5EA}"/>
          </ac:spMkLst>
        </pc:spChg>
        <pc:spChg chg="mod">
          <ac:chgData name="健 翁" userId="bedff36119963aae" providerId="LiveId" clId="{CF300918-065A-9645-A644-1F3E5DF2C9FA}" dt="2025-07-26T07:32:13.611" v="18230" actId="20577"/>
          <ac:spMkLst>
            <pc:docMk/>
            <pc:sldMk cId="1311195133" sldId="346"/>
            <ac:spMk id="3" creationId="{A96B4ABA-73D9-18EB-EEA9-3FEE999D0B58}"/>
          </ac:spMkLst>
        </pc:spChg>
        <pc:spChg chg="add mod">
          <ac:chgData name="健 翁" userId="bedff36119963aae" providerId="LiveId" clId="{CF300918-065A-9645-A644-1F3E5DF2C9FA}" dt="2025-07-26T07:31:44.102" v="18187" actId="1035"/>
          <ac:spMkLst>
            <pc:docMk/>
            <pc:sldMk cId="1311195133" sldId="346"/>
            <ac:spMk id="5" creationId="{E05D6431-E01D-9A90-E0BE-6C705380C5DF}"/>
          </ac:spMkLst>
        </pc:spChg>
        <pc:picChg chg="add mod">
          <ac:chgData name="健 翁" userId="bedff36119963aae" providerId="LiveId" clId="{CF300918-065A-9645-A644-1F3E5DF2C9FA}" dt="2025-07-26T07:30:47.739" v="18097" actId="1076"/>
          <ac:picMkLst>
            <pc:docMk/>
            <pc:sldMk cId="1311195133" sldId="346"/>
            <ac:picMk id="1026" creationId="{7087B032-AFAB-2A6F-67DD-67EFAF940FFC}"/>
          </ac:picMkLst>
        </pc:picChg>
      </pc:sldChg>
      <pc:sldChg chg="addSp modSp new mod">
        <pc:chgData name="健 翁" userId="bedff36119963aae" providerId="LiveId" clId="{CF300918-065A-9645-A644-1F3E5DF2C9FA}" dt="2025-07-26T07:44:06.122" v="18935" actId="313"/>
        <pc:sldMkLst>
          <pc:docMk/>
          <pc:sldMk cId="1619945682" sldId="347"/>
        </pc:sldMkLst>
        <pc:spChg chg="mod">
          <ac:chgData name="健 翁" userId="bedff36119963aae" providerId="LiveId" clId="{CF300918-065A-9645-A644-1F3E5DF2C9FA}" dt="2025-07-26T07:41:26.328" v="18719"/>
          <ac:spMkLst>
            <pc:docMk/>
            <pc:sldMk cId="1619945682" sldId="347"/>
            <ac:spMk id="2" creationId="{F6F49285-F57B-3DCF-B199-3349A67CB7F6}"/>
          </ac:spMkLst>
        </pc:spChg>
        <pc:spChg chg="mod">
          <ac:chgData name="健 翁" userId="bedff36119963aae" providerId="LiveId" clId="{CF300918-065A-9645-A644-1F3E5DF2C9FA}" dt="2025-07-26T07:44:06.122" v="18935" actId="313"/>
          <ac:spMkLst>
            <pc:docMk/>
            <pc:sldMk cId="1619945682" sldId="347"/>
            <ac:spMk id="3" creationId="{B5057016-33B9-8F65-2782-79DB1A362C54}"/>
          </ac:spMkLst>
        </pc:spChg>
        <pc:spChg chg="add mod">
          <ac:chgData name="健 翁" userId="bedff36119963aae" providerId="LiveId" clId="{CF300918-065A-9645-A644-1F3E5DF2C9FA}" dt="2025-07-26T07:43:39.929" v="18845" actId="1076"/>
          <ac:spMkLst>
            <pc:docMk/>
            <pc:sldMk cId="1619945682" sldId="347"/>
            <ac:spMk id="5" creationId="{33984D11-FECE-F478-053F-A9A6C35FBFD6}"/>
          </ac:spMkLst>
        </pc:spChg>
      </pc:sldChg>
      <pc:sldChg chg="modSp add mod">
        <pc:chgData name="健 翁" userId="bedff36119963aae" providerId="LiveId" clId="{CF300918-065A-9645-A644-1F3E5DF2C9FA}" dt="2025-07-26T07:41:11.914" v="18717" actId="20577"/>
        <pc:sldMkLst>
          <pc:docMk/>
          <pc:sldMk cId="2899359924" sldId="348"/>
        </pc:sldMkLst>
        <pc:spChg chg="mod">
          <ac:chgData name="健 翁" userId="bedff36119963aae" providerId="LiveId" clId="{CF300918-065A-9645-A644-1F3E5DF2C9FA}" dt="2025-07-26T07:40:02.251" v="18538" actId="20577"/>
          <ac:spMkLst>
            <pc:docMk/>
            <pc:sldMk cId="2899359924" sldId="348"/>
            <ac:spMk id="2" creationId="{E92F619E-6579-0C28-9A99-5995C2768B38}"/>
          </ac:spMkLst>
        </pc:spChg>
        <pc:spChg chg="mod">
          <ac:chgData name="健 翁" userId="bedff36119963aae" providerId="LiveId" clId="{CF300918-065A-9645-A644-1F3E5DF2C9FA}" dt="2025-07-26T07:41:11.914" v="18717" actId="20577"/>
          <ac:spMkLst>
            <pc:docMk/>
            <pc:sldMk cId="2899359924" sldId="348"/>
            <ac:spMk id="3" creationId="{6E0ECE21-32CF-07ED-EFF4-584AA9D4E635}"/>
          </ac:spMkLst>
        </pc:spChg>
        <pc:spChg chg="mod">
          <ac:chgData name="健 翁" userId="bedff36119963aae" providerId="LiveId" clId="{CF300918-065A-9645-A644-1F3E5DF2C9FA}" dt="2025-07-26T07:41:02.050" v="18672" actId="20577"/>
          <ac:spMkLst>
            <pc:docMk/>
            <pc:sldMk cId="2899359924" sldId="348"/>
            <ac:spMk id="5" creationId="{195ADB5E-55C8-1188-2514-2AEC7B55F69E}"/>
          </ac:spMkLst>
        </pc:spChg>
      </pc:sldChg>
      <pc:sldChg chg="modSp add mod">
        <pc:chgData name="健 翁" userId="bedff36119963aae" providerId="LiveId" clId="{CF300918-065A-9645-A644-1F3E5DF2C9FA}" dt="2025-07-26T07:43:23.379" v="18844" actId="14100"/>
        <pc:sldMkLst>
          <pc:docMk/>
          <pc:sldMk cId="2930915411" sldId="349"/>
        </pc:sldMkLst>
        <pc:spChg chg="mod">
          <ac:chgData name="健 翁" userId="bedff36119963aae" providerId="LiveId" clId="{CF300918-065A-9645-A644-1F3E5DF2C9FA}" dt="2025-07-26T07:41:33.736" v="18721" actId="14100"/>
          <ac:spMkLst>
            <pc:docMk/>
            <pc:sldMk cId="2930915411" sldId="349"/>
            <ac:spMk id="2" creationId="{747A182D-96F7-0A98-EF56-D9376652C746}"/>
          </ac:spMkLst>
        </pc:spChg>
        <pc:spChg chg="mod">
          <ac:chgData name="健 翁" userId="bedff36119963aae" providerId="LiveId" clId="{CF300918-065A-9645-A644-1F3E5DF2C9FA}" dt="2025-07-26T07:41:50.855" v="18733" actId="14100"/>
          <ac:spMkLst>
            <pc:docMk/>
            <pc:sldMk cId="2930915411" sldId="349"/>
            <ac:spMk id="3" creationId="{DB906784-E48A-E340-6396-20F923FD1C22}"/>
          </ac:spMkLst>
        </pc:spChg>
        <pc:spChg chg="mod">
          <ac:chgData name="健 翁" userId="bedff36119963aae" providerId="LiveId" clId="{CF300918-065A-9645-A644-1F3E5DF2C9FA}" dt="2025-07-26T07:43:23.379" v="18844" actId="14100"/>
          <ac:spMkLst>
            <pc:docMk/>
            <pc:sldMk cId="2930915411" sldId="349"/>
            <ac:spMk id="5" creationId="{699B98CB-28C4-B790-7669-E4C96FC711D1}"/>
          </ac:spMkLst>
        </pc:spChg>
      </pc:sldChg>
      <pc:sldChg chg="add">
        <pc:chgData name="健 翁" userId="bedff36119963aae" providerId="LiveId" clId="{CF300918-065A-9645-A644-1F3E5DF2C9FA}" dt="2025-07-29T05:59:10.361" v="18942"/>
        <pc:sldMkLst>
          <pc:docMk/>
          <pc:sldMk cId="952608988" sldId="350"/>
        </pc:sldMkLst>
      </pc:sldChg>
    </pc:docChg>
  </pc:docChgLst>
  <pc:docChgLst>
    <pc:chgData name="健 翁" userId="bedff36119963aae" providerId="LiveId" clId="{8FB760DC-1C1C-B64A-9E8D-F0600897EC33}"/>
    <pc:docChg chg="undo custSel addSld delSld modSld sldOrd">
      <pc:chgData name="健 翁" userId="bedff36119963aae" providerId="LiveId" clId="{8FB760DC-1C1C-B64A-9E8D-F0600897EC33}" dt="2025-07-13T08:56:27.059" v="7693" actId="1076"/>
      <pc:docMkLst>
        <pc:docMk/>
      </pc:docMkLst>
      <pc:sldChg chg="modSp mod">
        <pc:chgData name="健 翁" userId="bedff36119963aae" providerId="LiveId" clId="{8FB760DC-1C1C-B64A-9E8D-F0600897EC33}" dt="2025-07-07T12:38:44.428" v="271" actId="1076"/>
        <pc:sldMkLst>
          <pc:docMk/>
          <pc:sldMk cId="3798084209" sldId="258"/>
        </pc:sldMkLst>
      </pc:sldChg>
      <pc:sldChg chg="mod modShow">
        <pc:chgData name="健 翁" userId="bedff36119963aae" providerId="LiveId" clId="{8FB760DC-1C1C-B64A-9E8D-F0600897EC33}" dt="2025-07-07T12:57:09.621" v="696" actId="729"/>
        <pc:sldMkLst>
          <pc:docMk/>
          <pc:sldMk cId="4083481019" sldId="261"/>
        </pc:sldMkLst>
      </pc:sldChg>
      <pc:sldChg chg="mod modShow">
        <pc:chgData name="健 翁" userId="bedff36119963aae" providerId="LiveId" clId="{8FB760DC-1C1C-B64A-9E8D-F0600897EC33}" dt="2025-07-08T08:00:47.406" v="1505" actId="729"/>
        <pc:sldMkLst>
          <pc:docMk/>
          <pc:sldMk cId="60755424" sldId="262"/>
        </pc:sldMkLst>
      </pc:sldChg>
      <pc:sldChg chg="modSp mod">
        <pc:chgData name="健 翁" userId="bedff36119963aae" providerId="LiveId" clId="{8FB760DC-1C1C-B64A-9E8D-F0600897EC33}" dt="2025-07-08T12:16:23.702" v="2626" actId="1076"/>
        <pc:sldMkLst>
          <pc:docMk/>
          <pc:sldMk cId="1956129040" sldId="263"/>
        </pc:sldMkLst>
      </pc:sldChg>
      <pc:sldChg chg="addSp delSp modSp mod ord">
        <pc:chgData name="健 翁" userId="bedff36119963aae" providerId="LiveId" clId="{8FB760DC-1C1C-B64A-9E8D-F0600897EC33}" dt="2025-07-08T12:09:15.798" v="2261" actId="14100"/>
        <pc:sldMkLst>
          <pc:docMk/>
          <pc:sldMk cId="4081025269" sldId="264"/>
        </pc:sldMkLst>
      </pc:sldChg>
      <pc:sldChg chg="modSp ord">
        <pc:chgData name="健 翁" userId="bedff36119963aae" providerId="LiveId" clId="{8FB760DC-1C1C-B64A-9E8D-F0600897EC33}" dt="2025-07-07T12:57:01.235" v="695" actId="20578"/>
        <pc:sldMkLst>
          <pc:docMk/>
          <pc:sldMk cId="1344995356" sldId="265"/>
        </pc:sldMkLst>
      </pc:sldChg>
      <pc:sldChg chg="modSp mod ord">
        <pc:chgData name="健 翁" userId="bedff36119963aae" providerId="LiveId" clId="{8FB760DC-1C1C-B64A-9E8D-F0600897EC33}" dt="2025-07-11T11:33:08.368" v="3848" actId="20577"/>
        <pc:sldMkLst>
          <pc:docMk/>
          <pc:sldMk cId="1507530962" sldId="266"/>
        </pc:sldMkLst>
      </pc:sldChg>
      <pc:sldChg chg="addSp modSp mod">
        <pc:chgData name="健 翁" userId="bedff36119963aae" providerId="LiveId" clId="{8FB760DC-1C1C-B64A-9E8D-F0600897EC33}" dt="2025-07-13T08:53:37.301" v="7630" actId="2711"/>
        <pc:sldMkLst>
          <pc:docMk/>
          <pc:sldMk cId="139845753" sldId="267"/>
        </pc:sldMkLst>
      </pc:sldChg>
      <pc:sldChg chg="modSp mod">
        <pc:chgData name="健 翁" userId="bedff36119963aae" providerId="LiveId" clId="{8FB760DC-1C1C-B64A-9E8D-F0600897EC33}" dt="2025-07-07T13:22:41.866" v="929" actId="1076"/>
        <pc:sldMkLst>
          <pc:docMk/>
          <pc:sldMk cId="3369683783" sldId="268"/>
        </pc:sldMkLst>
      </pc:sldChg>
      <pc:sldChg chg="add">
        <pc:chgData name="健 翁" userId="bedff36119963aae" providerId="LiveId" clId="{8FB760DC-1C1C-B64A-9E8D-F0600897EC33}" dt="2025-07-07T12:18:27.770" v="0"/>
        <pc:sldMkLst>
          <pc:docMk/>
          <pc:sldMk cId="4205448888" sldId="269"/>
        </pc:sldMkLst>
      </pc:sldChg>
      <pc:sldChg chg="addSp modSp new mod">
        <pc:chgData name="健 翁" userId="bedff36119963aae" providerId="LiveId" clId="{8FB760DC-1C1C-B64A-9E8D-F0600897EC33}" dt="2025-07-07T13:12:11.496" v="849" actId="1076"/>
        <pc:sldMkLst>
          <pc:docMk/>
          <pc:sldMk cId="512119681" sldId="270"/>
        </pc:sldMkLst>
      </pc:sldChg>
      <pc:sldChg chg="addSp modSp new mod">
        <pc:chgData name="健 翁" userId="bedff36119963aae" providerId="LiveId" clId="{8FB760DC-1C1C-B64A-9E8D-F0600897EC33}" dt="2025-07-08T12:06:19.746" v="2136" actId="1076"/>
        <pc:sldMkLst>
          <pc:docMk/>
          <pc:sldMk cId="1110591054" sldId="271"/>
        </pc:sldMkLst>
      </pc:sldChg>
      <pc:sldChg chg="addSp delSp modSp new mod ord">
        <pc:chgData name="健 翁" userId="bedff36119963aae" providerId="LiveId" clId="{8FB760DC-1C1C-B64A-9E8D-F0600897EC33}" dt="2025-07-08T08:12:54.117" v="1753" actId="14100"/>
        <pc:sldMkLst>
          <pc:docMk/>
          <pc:sldMk cId="4066030788" sldId="272"/>
        </pc:sldMkLst>
      </pc:sldChg>
      <pc:sldChg chg="modSp new mod">
        <pc:chgData name="健 翁" userId="bedff36119963aae" providerId="LiveId" clId="{8FB760DC-1C1C-B64A-9E8D-F0600897EC33}" dt="2025-07-08T08:12:24.403" v="1732" actId="1076"/>
        <pc:sldMkLst>
          <pc:docMk/>
          <pc:sldMk cId="899958746" sldId="273"/>
        </pc:sldMkLst>
      </pc:sldChg>
      <pc:sldChg chg="addSp modSp new mod ord">
        <pc:chgData name="健 翁" userId="bedff36119963aae" providerId="LiveId" clId="{8FB760DC-1C1C-B64A-9E8D-F0600897EC33}" dt="2025-07-08T12:05:13.943" v="2134" actId="1076"/>
        <pc:sldMkLst>
          <pc:docMk/>
          <pc:sldMk cId="3477322000" sldId="274"/>
        </pc:sldMkLst>
      </pc:sldChg>
      <pc:sldChg chg="addSp modSp new mod">
        <pc:chgData name="健 翁" userId="bedff36119963aae" providerId="LiveId" clId="{8FB760DC-1C1C-B64A-9E8D-F0600897EC33}" dt="2025-07-08T12:14:53.042" v="2590" actId="1076"/>
        <pc:sldMkLst>
          <pc:docMk/>
          <pc:sldMk cId="2362043420" sldId="275"/>
        </pc:sldMkLst>
      </pc:sldChg>
      <pc:sldChg chg="addSp delSp modSp new mod">
        <pc:chgData name="健 翁" userId="bedff36119963aae" providerId="LiveId" clId="{8FB760DC-1C1C-B64A-9E8D-F0600897EC33}" dt="2025-07-08T12:46:09.384" v="3062" actId="1076"/>
        <pc:sldMkLst>
          <pc:docMk/>
          <pc:sldMk cId="2683033026" sldId="276"/>
        </pc:sldMkLst>
      </pc:sldChg>
      <pc:sldChg chg="addSp delSp modSp add mod">
        <pc:chgData name="健 翁" userId="bedff36119963aae" providerId="LiveId" clId="{8FB760DC-1C1C-B64A-9E8D-F0600897EC33}" dt="2025-07-08T12:57:32.315" v="3474" actId="1076"/>
        <pc:sldMkLst>
          <pc:docMk/>
          <pc:sldMk cId="1405585502" sldId="277"/>
        </pc:sldMkLst>
      </pc:sldChg>
      <pc:sldChg chg="addSp delSp modSp new mod">
        <pc:chgData name="健 翁" userId="bedff36119963aae" providerId="LiveId" clId="{8FB760DC-1C1C-B64A-9E8D-F0600897EC33}" dt="2025-07-12T12:00:41.273" v="4132" actId="20577"/>
        <pc:sldMkLst>
          <pc:docMk/>
          <pc:sldMk cId="3528530345" sldId="278"/>
        </pc:sldMkLst>
      </pc:sldChg>
      <pc:sldChg chg="modSp new mod ord">
        <pc:chgData name="健 翁" userId="bedff36119963aae" providerId="LiveId" clId="{8FB760DC-1C1C-B64A-9E8D-F0600897EC33}" dt="2025-07-11T11:09:27.838" v="3842" actId="207"/>
        <pc:sldMkLst>
          <pc:docMk/>
          <pc:sldMk cId="3603214495" sldId="279"/>
        </pc:sldMkLst>
        <pc:spChg chg="mod">
          <ac:chgData name="健 翁" userId="bedff36119963aae" providerId="LiveId" clId="{8FB760DC-1C1C-B64A-9E8D-F0600897EC33}" dt="2025-07-11T11:08:29.056" v="3722" actId="403"/>
          <ac:spMkLst>
            <pc:docMk/>
            <pc:sldMk cId="3603214495" sldId="279"/>
            <ac:spMk id="2" creationId="{0108EB4A-9080-8CDB-E718-0D36411E83F6}"/>
          </ac:spMkLst>
        </pc:spChg>
        <pc:spChg chg="mod">
          <ac:chgData name="健 翁" userId="bedff36119963aae" providerId="LiveId" clId="{8FB760DC-1C1C-B64A-9E8D-F0600897EC33}" dt="2025-07-11T11:09:27.838" v="3842" actId="207"/>
          <ac:spMkLst>
            <pc:docMk/>
            <pc:sldMk cId="3603214495" sldId="279"/>
            <ac:spMk id="3" creationId="{77D1C0F3-1951-E1DE-9132-76E7EC43AA70}"/>
          </ac:spMkLst>
        </pc:spChg>
      </pc:sldChg>
      <pc:sldChg chg="modSp add mod">
        <pc:chgData name="健 翁" userId="bedff36119963aae" providerId="LiveId" clId="{8FB760DC-1C1C-B64A-9E8D-F0600897EC33}" dt="2025-07-11T11:33:44.888" v="3926" actId="20577"/>
        <pc:sldMkLst>
          <pc:docMk/>
          <pc:sldMk cId="110944884" sldId="280"/>
        </pc:sldMkLst>
      </pc:sldChg>
      <pc:sldChg chg="modSp add mod">
        <pc:chgData name="健 翁" userId="bedff36119963aae" providerId="LiveId" clId="{8FB760DC-1C1C-B64A-9E8D-F0600897EC33}" dt="2025-07-12T14:02:08.940" v="6708" actId="20577"/>
        <pc:sldMkLst>
          <pc:docMk/>
          <pc:sldMk cId="76667784" sldId="281"/>
        </pc:sldMkLst>
      </pc:sldChg>
      <pc:sldChg chg="addSp modSp new mod modAnim">
        <pc:chgData name="健 翁" userId="bedff36119963aae" providerId="LiveId" clId="{8FB760DC-1C1C-B64A-9E8D-F0600897EC33}" dt="2025-07-12T12:22:34.675" v="4625" actId="14100"/>
        <pc:sldMkLst>
          <pc:docMk/>
          <pc:sldMk cId="2946841424" sldId="282"/>
        </pc:sldMkLst>
      </pc:sldChg>
      <pc:sldChg chg="addSp delSp modSp new add del mod modAnim">
        <pc:chgData name="健 翁" userId="bedff36119963aae" providerId="LiveId" clId="{8FB760DC-1C1C-B64A-9E8D-F0600897EC33}" dt="2025-07-12T12:23:24.840" v="4674" actId="1076"/>
        <pc:sldMkLst>
          <pc:docMk/>
          <pc:sldMk cId="2474004022" sldId="283"/>
        </pc:sldMkLst>
      </pc:sldChg>
      <pc:sldChg chg="addSp delSp modSp add del mod modAnim">
        <pc:chgData name="健 翁" userId="bedff36119963aae" providerId="LiveId" clId="{8FB760DC-1C1C-B64A-9E8D-F0600897EC33}" dt="2025-07-12T12:23:58.760" v="4681" actId="2696"/>
        <pc:sldMkLst>
          <pc:docMk/>
          <pc:sldMk cId="620658408" sldId="284"/>
        </pc:sldMkLst>
      </pc:sldChg>
      <pc:sldChg chg="addSp delSp modSp add mod modAnim">
        <pc:chgData name="健 翁" userId="bedff36119963aae" providerId="LiveId" clId="{8FB760DC-1C1C-B64A-9E8D-F0600897EC33}" dt="2025-07-12T12:24:21.694" v="4702" actId="1036"/>
        <pc:sldMkLst>
          <pc:docMk/>
          <pc:sldMk cId="2750808999" sldId="285"/>
        </pc:sldMkLst>
      </pc:sldChg>
      <pc:sldChg chg="addSp delSp modSp new mod">
        <pc:chgData name="健 翁" userId="bedff36119963aae" providerId="LiveId" clId="{8FB760DC-1C1C-B64A-9E8D-F0600897EC33}" dt="2025-07-12T12:33:52.497" v="4899" actId="20577"/>
        <pc:sldMkLst>
          <pc:docMk/>
          <pc:sldMk cId="2983435651" sldId="286"/>
        </pc:sldMkLst>
      </pc:sldChg>
      <pc:sldChg chg="addSp delSp modSp new mod">
        <pc:chgData name="健 翁" userId="bedff36119963aae" providerId="LiveId" clId="{8FB760DC-1C1C-B64A-9E8D-F0600897EC33}" dt="2025-07-12T12:39:06.494" v="5261"/>
        <pc:sldMkLst>
          <pc:docMk/>
          <pc:sldMk cId="2965404456" sldId="287"/>
        </pc:sldMkLst>
      </pc:sldChg>
      <pc:sldChg chg="addSp delSp modSp new mod">
        <pc:chgData name="健 翁" userId="bedff36119963aae" providerId="LiveId" clId="{8FB760DC-1C1C-B64A-9E8D-F0600897EC33}" dt="2025-07-12T12:58:11.740" v="5819" actId="20577"/>
        <pc:sldMkLst>
          <pc:docMk/>
          <pc:sldMk cId="3196839500" sldId="288"/>
        </pc:sldMkLst>
      </pc:sldChg>
      <pc:sldChg chg="addSp delSp modSp new mod">
        <pc:chgData name="健 翁" userId="bedff36119963aae" providerId="LiveId" clId="{8FB760DC-1C1C-B64A-9E8D-F0600897EC33}" dt="2025-07-12T13:26:52.463" v="6423"/>
        <pc:sldMkLst>
          <pc:docMk/>
          <pc:sldMk cId="840447927" sldId="289"/>
        </pc:sldMkLst>
      </pc:sldChg>
      <pc:sldChg chg="modSp add mod">
        <pc:chgData name="健 翁" userId="bedff36119963aae" providerId="LiveId" clId="{8FB760DC-1C1C-B64A-9E8D-F0600897EC33}" dt="2025-07-12T13:28:03.799" v="6651" actId="20577"/>
        <pc:sldMkLst>
          <pc:docMk/>
          <pc:sldMk cId="2051713826" sldId="290"/>
        </pc:sldMkLst>
      </pc:sldChg>
      <pc:sldChg chg="addSp delSp modSp new mod">
        <pc:chgData name="健 翁" userId="bedff36119963aae" providerId="LiveId" clId="{8FB760DC-1C1C-B64A-9E8D-F0600897EC33}" dt="2025-07-12T14:03:39.090" v="6732" actId="20577"/>
        <pc:sldMkLst>
          <pc:docMk/>
          <pc:sldMk cId="2297001055" sldId="291"/>
        </pc:sldMkLst>
      </pc:sldChg>
      <pc:sldChg chg="modSp new del mod">
        <pc:chgData name="健 翁" userId="bedff36119963aae" providerId="LiveId" clId="{8FB760DC-1C1C-B64A-9E8D-F0600897EC33}" dt="2025-07-12T14:10:32.697" v="6967" actId="2696"/>
        <pc:sldMkLst>
          <pc:docMk/>
          <pc:sldMk cId="581344320" sldId="292"/>
        </pc:sldMkLst>
      </pc:sldChg>
      <pc:sldChg chg="addSp delSp modSp new mod ord">
        <pc:chgData name="健 翁" userId="bedff36119963aae" providerId="LiveId" clId="{8FB760DC-1C1C-B64A-9E8D-F0600897EC33}" dt="2025-07-12T14:07:38.698" v="6893"/>
        <pc:sldMkLst>
          <pc:docMk/>
          <pc:sldMk cId="2627892269" sldId="293"/>
        </pc:sldMkLst>
      </pc:sldChg>
      <pc:sldChg chg="addSp delSp modSp add mod">
        <pc:chgData name="健 翁" userId="bedff36119963aae" providerId="LiveId" clId="{8FB760DC-1C1C-B64A-9E8D-F0600897EC33}" dt="2025-07-12T14:09:11.466" v="6955" actId="1076"/>
        <pc:sldMkLst>
          <pc:docMk/>
          <pc:sldMk cId="1316165437" sldId="294"/>
        </pc:sldMkLst>
      </pc:sldChg>
      <pc:sldChg chg="addSp delSp modSp add mod modAnim">
        <pc:chgData name="健 翁" userId="bedff36119963aae" providerId="LiveId" clId="{8FB760DC-1C1C-B64A-9E8D-F0600897EC33}" dt="2025-07-12T14:18:51.298" v="7410" actId="20577"/>
        <pc:sldMkLst>
          <pc:docMk/>
          <pc:sldMk cId="1435530195" sldId="295"/>
        </pc:sldMkLst>
      </pc:sldChg>
      <pc:sldChg chg="add del">
        <pc:chgData name="健 翁" userId="bedff36119963aae" providerId="LiveId" clId="{8FB760DC-1C1C-B64A-9E8D-F0600897EC33}" dt="2025-07-12T14:09:14.661" v="6957"/>
        <pc:sldMkLst>
          <pc:docMk/>
          <pc:sldMk cId="2019869010" sldId="295"/>
        </pc:sldMkLst>
      </pc:sldChg>
      <pc:sldChg chg="addSp modSp new mod">
        <pc:chgData name="健 翁" userId="bedff36119963aae" providerId="LiveId" clId="{8FB760DC-1C1C-B64A-9E8D-F0600897EC33}" dt="2025-07-12T14:31:46.822" v="7603" actId="1076"/>
        <pc:sldMkLst>
          <pc:docMk/>
          <pc:sldMk cId="1139930095" sldId="296"/>
        </pc:sldMkLst>
      </pc:sldChg>
      <pc:sldChg chg="new del">
        <pc:chgData name="健 翁" userId="bedff36119963aae" providerId="LiveId" clId="{8FB760DC-1C1C-B64A-9E8D-F0600897EC33}" dt="2025-07-12T14:34:33.940" v="7605" actId="2696"/>
        <pc:sldMkLst>
          <pc:docMk/>
          <pc:sldMk cId="1461631616" sldId="297"/>
        </pc:sldMkLst>
      </pc:sldChg>
      <pc:sldChg chg="addSp modSp new mod">
        <pc:chgData name="健 翁" userId="bedff36119963aae" providerId="LiveId" clId="{8FB760DC-1C1C-B64A-9E8D-F0600897EC33}" dt="2025-07-13T08:56:27.059" v="7693" actId="1076"/>
        <pc:sldMkLst>
          <pc:docMk/>
          <pc:sldMk cId="1668426669" sldId="29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06:51:19.6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1109 0 24575,'-59'0'0,"-1"0"-984,-7 0 0,6 0 247,-3 0 737,-8 0 0,13 0 860,5 0-860,19 0 445,18 0-445,0 0 0,3 0 0,-2 0 983,-1 0-566,-11 0-417,-6 0 0,-9 0 0,-19 0 0,2 0 0,-7 0 0,9 0 0,13 4 0,8 0 0,12 1 0,7 1 0,8 0 0,4 1 0,3 3 0,3-1 0,0 1 0,2 1 0,3 0 0,1 1 0,4 4 0,0 6 0,0 6 0,2 10 0,3 17 0,4 19 0,0 18-492,-8-26 0,-1 5 0,2 13 0,1 5 375,-4-19 1,1 3-1,0 0-211,2 0 0,0 0 0,-1 0 0,-2-1 0,0 0 0,-1 0 175,0 0 0,1 0 0,-2-1 153,-1-2 0,-1-1 0,0 1 0,-2 2 0,0 0 0,1-3-440,2 19 1,1-6 439,-3-13 0,-1-6 0,4 32 0,-1-34 983,-6-17-71,0-14-912,0-12 983,0-1 0,0-6 0,2 0-203,0 1-780,1-1 0,-1 1 0,-2 5 0,0 7 0,0 5 0,0 6 0,0-5 0,0-1 0,0 0 0,0-4 0,0-1 0,0-6 0,0-5 0,0 0 0,0 0 0,0-2 0,0 0 0,0 4 0,0 2 0,0 5 0,0 1 0,0-3 0,0 0 0,0-6 0,0 1 0,0-2 0,0 1 0,0 0 0,0-1 0,0 1 0,0-5 0,0-31 0,2 12 0,4-26 0,2 26 0,2 2 0,0 0 0,1 4 0,-3-2 0,1 1 0,-1 2 0,1-1 0,2 2 0,0 0 0,-3-1 0,4 1 0,-6-3 0,5 0 0,-3 3 0,-1-2 0,4 2 0,-1-2 0,1-1 0,0 2 0,0-2 0,1 2 0,0-1 0,0-4 0,0 3 0,0-3 0,0 1 0,0 1 0,1-2 0,-1 2 0,1 1 0,-1-3 0,1-1 0,-1 1 0,0 3 0,0 1 0,0 1 0,0 1 0,1 0 0,-1 3 0,0 0 0,0 0 0,1 0 0,-1 0 0,2 0 0,1-2 0,1-1 0,0 0 0,1 0 0,2 2 0,-1 0 0,3 1 0,-2 0 0,0 0 0,-1 0 0,-5 0 0,0-1 0,0 1 0,-1 0 0,1 0 0,0-2 0,-1-1 0,1-1 0,-1 1 0,1 3 0,4 0 0,1 0 0,5 0 0,5 0 0,1 0 0,5-4 0,-1-1 0,0 1 0,1 0 0,-1 4 0,0 0 0,-2 0 0,-2 0 0,-1 0 0,2-3 0,3-1 0,-3 0 0,-1 0 0,-1 3 0,-2 0 0,2 1 0,-4-3 0,0 0 0,3 0 0,-2 0 0,2 2 0,1 1 0,-3 0 0,-1 0 0,-2-1 0,-2 1 0,3 0 0,4 0 0,-2-2 0,3-2 0,-5 1 0,1 0 0,-1 3 0,0 0 0,4 0 0,2 0 0,4 0 0,7 0 0,2 0 0,-4 0 0,-2 0 0,-7 0 0,1 0 0,3 0 0,0 0 0,1-3 0,0-1 0,-3-1 0,-2 1 0,-5 3 0,0 1 0,0 0 0,-5-1 0,-1 1 0,-4 0 0,3 0 0,1 0 0,0 0 0,0 0 0,-5 0 0,0 0 0,-1 0 0,1 0 0,-1 0 0,0 0 0,-1 0 0,1 0 0,0 0 0,1 0 0,-1 0 0,2 0 0,1 0 0,1 0 0,3 0 0,0 0 0,3 0 0,5 0 0,-3 0 0,3 0 0,1 0 0,-3 0 0,3 0 0,0 0 0,-3 0 0,3 0 0,-4 0 0,-5 0 0,3 0 0,-3 0 0,0 0 0,-2 0 0,-4 0 0,0 0 0,0 0 0,-1 0 0,1 0 0,-1 0 0,1 0 0,-1 0 0,0 0 0,0 0 0,0 0 0,-1 0 0,-1 0 0,-1 0 0,1 0 0,1 0 0,0 0 0,0 0 0,0 0 0,-2 0 0,0 0 0,0 0 0,4 0 0,-3 0 0,5 0 0,-3 0 0,0 0 0,0 0 0,1 0 0,4 0 0,5 0 0,5 0 0,2 0 0,-1 0 0,0 0 0,1 0 0,1 0 0,-2 0 0,0 0 0,-3 0 0,3 0 0,0 0 0,1 0 0,-1 0 0,0 0 0,-5 0 0,-5 0 0,3 0 0,-4 0 0,0 0 0,-2 0 0,-4 0 0,1 0 0,0 0 0,1 0 0,-1 0 0,1 0 0,-1 0 0,0 0 0,-2 0 0,0 0 0,0 0 0,1 0 0,1 0 0,0 0 0,1 0 0,-1 0 0,0 0 0,0 0 0,-3 2 0,-3 6 0,-4 0 0,-2 5 0,0-3 0,0 0 0,0 0 0,0 0 0,-3 1 0,1 0 0,-1 0 0,0 1 0,3 0 0,0 1 0,0-1 0,0 0 0,0 0 0,0 0 0,0-2 0,0 1 0,0 0 0,0 1 0,0 4 0,0 1 0,0 5 0,-3 4 0,-1 2 0,0 5 0,0 0 0,3 1 0,1 0 0,-1 0 0,1 0 0,0-3 0,0-3 0,0 1 0,0-4 0,0 2 0,0 2 0,0-4 0,0 2 0,0 1 0,0-3 0,0 3 0,0-1 0,0 2 0,0 4 0,0 1 0,0-1 0,0-3 0,0-1 0,0-3 0,0-1 0,0-1 0,0-4 0,2-2 0,1-4 0,0 0 0,-1-1 0,-1-1 0,-1-1 0,0 0 0,0 0 0,3 0 0,0 0 0,0 1 0,0 0 0,0 0 0,0 0 0,1 1 0,1-1 0,-2 5 0,1 1 0,1 0 0,-2-1 0,1-4 0,0-2 0,-1-1 0,0 1 0,2-2 0,0-2 0,7-10 0,-3 0 0,6-9 0,-3 2 0,1 0 0,1 1 0,-2 3 0,-1 3 0,-1 0 0,1 3 0,0 0 0,1 0 0,0 0 0,0 0 0,10 0 0,6 0 0,7 0 0,9 0 0,-2 0 0,7 0 0,5 0 0,2 0 0,2 0 0,-2 0 0,-5 0 0,-7 0 0,-2 0 0,-1 0 0,-3 0 0,-1 0 0,-2 0 0,-5 0 0,-1 0 0,-1 0 0,-4 0 0,-6 3 0,4 0 0,-4 0 0,0 0 0,-1-3 0,-6 0 0,0 0 0,-2 0 0,1 0 0,0 0 0,0 2 0,1 1 0,0-1 0,1 0 0,0 1 0,1 0 0,-1 0 0,0 0 0,1 0 0,0 0 0,-1 1 0,5-2 0,1 1 0,1 1 0,-2-1 0,-4 0 0,-1-3 0,1 2 0,-1 2 0,0-1 0,5 4 0,1-3 0,2 3 0,3 0 0,-2-1 0,3 1 0,0-1 0,0 1 0,-1-3 0,1-1 0,-1 0 0,1 1 0,-1-1 0,0 3 0,0-2 0,-4 1 0,-1-1 0,-4-3 0,-1-1 0,0 0 0,-1 0 0,1 0 0,-1 0 0,1 0 0,-1 0 0,1 0 0,-1 0 0,0 2 0,0 1 0,-1 0 0,0-1 0,-1-2 0,0 0 0,0 0 0,-1 0 0,1 0 0,0 0 0,2 0 0,-1 2 0,6 1 0,4 0 0,3 0 0,-1-2 0,-1-1 0,-3 0 0,0 0 0,-1 0 0,-5 0 0,0 0 0,-1 0 0,0 0 0,-3-2 0,3-3 0,-4 0 0,4-2 0,-2 2 0,0-1 0,6-3 0,5-2 0,5-4 0,6-1 0,1 3 0,-3 0 0,-1 2 0,0-1 0,-4 0 0,-2 0 0,-4 4 0,-6 4 0,0-2 0,0 2 0,-1 1 0,1 0 0,-3 0 0,-2-1 0,0 1 0,0-3 0,3 0 0,-1 0 0,0-1 0,0 1 0,4 0 0,7 0 0,5-3 0,5 1 0,2 3 0,1-3 0,0 3 0,-4 0 0,-1-2 0,-1 1 0,-2 1 0,2 1 0,-5 3 0,1 1 0,0 0 0,-1 0 0,1-1 0,-5 1 0,3 0 0,-4 0 0,1 0 0,-2 0 0,-4 0 0,0 0 0,-1 0 0,0 0 0,0 3 0,-2 3 0,-2 0 0,-3 1 0,-3 4 0,0-2 0,1 6 0,2-3 0,3 0 0,4 4 0,5 6 0,2 1 0,6 10 0,5-1 0,1 1 0,1 3 0,-7-10 0,-1-1 0,-4-5 0,-1-6 0,-2 0 0,-4-1 0,-1-3 0,-1-4 0,-1-3 0,-1-3 0,-1 0 0,1 0 0,0 0 0,1 0 0,1 0 0,0 0 0,5 0 0,7 0 0,12 0 0,7 0 0,6 0 0,7 0 0,2 0 0,-3 0 0,-5 0 0,-7 0 0,-5 0 0,3 0 0,-5 0 0,-3 0 0,-7 0 0,-5 0 0,-5 0 0,-1 0 0,-1 0 0,-1 0 0,0 0 0,-1 0 0,0 0 0,0 0 0,0 0 0,-2 3 0,-1 0 0,1 0 0,0 0 0,2-3 0,1 0 0,0 0 0,1 3 0,-1 0 0,-1 0 0,0 0 0,3-3 0,2 0 0,5 0 0,1 0 0,0 0 0,1 2 0,1 1 0,-1 0 0,0 0 0,1-2 0,-5-1 0,3 0 0,-3 0 0,0 2 0,-2 1 0,-4 1 0,5-2 0,0 1 0,0 1 0,4-1 0,-3 0 0,4-3 0,0 3 0,0 0 0,0 0 0,-4 0 0,-2-3 0,-5 0 0,0 0 0,0 3 0,1 0 0,-2 1 0,-1-2 0,1-2 0,0 0 0,1 0 0,0 0 0,1 0 0,-1 0 0,0 0 0,1 0 0,0 0 0,3 0 0,2 0 0,4 0 0,4 0 0,3 0 0,4 0 0,-3 0 0,-2 0 0,1 0 0,0 0 0,5 4 0,-5 0 0,-1 1 0,0-2 0,-3-2 0,3-1 0,-5 0 0,-5 0 0,-1 0 0,0 0 0,1 0 0,0 0 0,-2 0 0,-5 0 0,-1 0 0,1 0 0,1 0 0,0 0 0,-2 0 0,0 0 0,1 0 0,0 2 0,6 1 0,5 1 0,6-2 0,5-1 0,1-1 0,1 0 0,-1 0 0,0 3 0,-5 2 0,-6-1 0,-6 0 0,-5-4 0,0 0 0,1 0 0,-2 0 0,-2-2 0,-3-7 0,-3 1 0,-2-7 0,-1 5 0,0 1 0,0-1 0,-2 0 0,-1 0 0,0 0 0,1-1 0,-1 3 0,0-4 0,-1 4 0,1-3 0,3-3 0,0-3 0,3 0 0,3 0 0,3 4 0,1 1 0,-1 2 0,-3 1 0,-3 1 0,0 0 0,4-4 0,-1 0 0,8-2 0,-5 3 0,3-5 0,6-7 0,3-6 0,6-6 0,-3 5 0,-4 7 0,-2 5 0,-6 5 0,-2 0 0,-4 1 0,-3 1 0,-3-2 0,3-10 0,2-7 0,4-13 0,1-3 0,1-17 0,2-19 0,0-7 0,0-3 0,-2 14 0,0 15 0,-4 13 0,-2 14 0,0 10 0,0 5 0,-1 1 0,0 2 0,-4 5 0,-2 1 0,-1-2 0,0-2 0,0 1 0,2-6 0,1-9 0,0-14 0,0-6 0,0-5 0,0 5 0,0 6 0,0 7 0,0 12 0,0 8 0,0 5 0,0 1 0,0 1 0,0-3 0,0-2 0,0-8 0,2 1 0,0 1 0,4 4 0,2 5 0,1 2 0,3 2 0,-1 5 0,0 2 0,0 1 0,-1-1 0,2 1 0,0 0 0,0 0 0,0 0 0,0 0 0,1 0 0,-1 0 0,2 0 0,1 0 0,4 0 0,5 0 0,5 0 0,3 0 0,1 0 0,-3 0 0,-1 0 0,-4 0 0,-5 0 0,-2 0 0,-4 0 0,-1 0 0,0 0 0,-2 0 0,1 0 0,-1 3 0,2 4 0,2 5 0,0 1 0,0-2 0,-2-2 0,-3-1 0,1 3 0,-1 1 0,-1-2 0,-1 0 0,-2-3 0,3-3 0,-3 2 0,2-2 0,1 2 0,0 0 0,0 0 0,0 0 0,0 1 0,1 1 0,1-2 0,-2 3 0,0-1 0,-4 1 0,1-1 0,0 0 0,-3 0 0,3-1 0,-3 2 0,3 0 0,0 0 0,-1 2 0,2 0 0,1-2 0,1-1 0,0-2 0,-2 1 0,0 1 0,-1 2 0,-1 1 0,-2 0 0,-2-1 0,-1 0 0,0 0 0,0 1 0,0 1 0,0 0 0,0 5 0,0 6 0,0 1 0,0 4 0,0-1 0,0 2 0,0 4 0,0-4 0,0-2 0,0-5 0,0-2 0,0 1 0,0-1 0,0 1 0,0-1 0,0-2 0,0-4 0,0-1 0,0-1 0,0 0 0,0-2 0,0 1 0,0 0 0,0-1 0,0 2 0,-3-1 0,0 1 0,-1 0 0,1 1 0,0-1 0,0 5 0,-4 6 0,-1 1 0,4-2 0,0-3 0,4-4 0,-3 5 0,-1 0 0,0 0 0,0-2 0,3-4 0,0 0 0,1-2 0,0-1 0,0 0 0,0 5 0,0 1 0,0 5 0,0 6 0,0-4 0,0 4 0,0-5 0,0-6 0,0-2 0,0-4 0,0 4 0,0 6 0,0 7 0,0 0 0,0 1 0,0-5 0,0-5 0,0-2 0,2-7 0,2-1 0,5-4 0,-2-2 0,4-1 0,-3-2 0,1 0 0,4 0 0,-2 0 0,4 0 0,-4 0 0,2 0 0,-1 0 0,0 0 0,0 0 0,0 0 0,-2 0 0,4 0 0,2 0 0,2 0 0,2 0 0,-1 0 0,0 0 0,2 0 0,-2 0 0,0 0 0,-2 0 0,1 0 0,0 0 0,1 0 0,-2 0 0,-5 0 0,0 0 0,-1 0 0,0 0 0,5 0 0,7 0 0,13 0 0,5 0 0,8 0 0,6 0 0,1 5 0,2 1 0,-7 3 0,-8-1 0,-9-4 0,-7 0 0,-6-3 0,-6 2 0,-1 0 0,-1 0 0,-1 0 0,-1-2 0,0-1 0,5 0 0,12 0 0,2 0 0,3 0 0,-2 0 0,-7 0 0,5 0 0,-5 0 0,-4 0 0,-2 0 0,-4 0 0,0 0 0,-2 0 0,-2 0 0,1 0 0,-1 3 0,0 0 0,7 0 0,3 0 0,10-3 0,7 0 0,1 0 0,1 0 0,-3 3 0,-5 1 0,-2 0 0,-4 0 0,-4-3 0,-3-1 0,-4 0 0,-1 0 0,-1 0 0,-1 0 0,-2 0 0,0 0 0,1 0 0,1 0 0,0 0 0,1 0 0,-1 0 0,5 0 0,5 0 0,2 0 0,4 0 0,-4 0 0,-3 0 0,-2 0 0,-4 0 0,-1 0 0,0 0 0,-1 0 0,0 0 0,-2 0 0,4 0 0,5-3 0,4-3 0,5-6 0,-4 0 0,0 0 0,-1 4 0,-5 3 0,-1 1 0,-6 1 0,-1 0 0,-4-2 0,-1-5 0,1 2 0,4-8 0,3 2 0,5-4 0,8-4 0,1 2 0,6-1 0,-5 4 0,-5 3 0,-4 0 0,-6 4 0,0 3 0,-3 1 0,-1 3 0,-2 0 0,5-2 0,-2 2 0,5 0 0,-3 0 0,-2 0 0,-1 0 0,-1-1 0,1 2 0,2 1 0,1 0 0,-1 1 0,2 0 0,4 0 0,6 4 0,6 4 0,4 5 0,0 3 0,1-3 0,-1-1 0,-4-1 0,-2-3 0,-5 1 0,-6-2 0,0-1 0,-6 0 0,1 0 0,-2-2 0,-2 2 0,0 6 0,1-3 0,1 6 0,2-4 0,1 1 0,1 1 0,-1-1 0,0 0 0,1 1 0,-1-1 0,0 0 0,0 1 0,1-1 0,-1 0 0,-1-2 0,-2-2 0,-2-3 0,-1-1 0,2 3 0,-1 2 0,4 2 0,-2 0 0,0 1 0,0 0 0,0 1 0,1-1 0,2 1 0,0-1 0,1-2 0,-3 0 0,-1-4 0,-2 0 0,-1 0 0,5-3 0,-2 0 0,4-2 0,1 2 0,1 1 0,0-1 0,0 0 0,-3 0 0,0 0 0,1 0 0,-1-3 0,0 0 0,-2 0 0,-1 0 0,1 0 0,4 0 0,4 0 0,1 0 0,2 0 0,-2 0 0,-2 0 0,1 0 0,-5 0 0,-1 0 0,-1 0 0,-1 0 0,-1 0 0,1 0 0,3 0 0,6 0 0,5 0 0,2 0 0,0 0 0,-2 0 0,0 0 0,-1 0 0,-4 0 0,4 0 0,-5 0 0,1-2 0,-1-1 0,-5-1 0,-1 1 0,-1 3 0,-1 0 0,-1 0 0,2 0 0,-1 0 0,1 0 0,1 0 0,3 0 0,2 0 0,5-3 0,4-1 0,2-1 0,1 1 0,-1 3 0,1 1 0,-4-1 0,-1 1 0,-2 0 0,-3 0 0,0 0 0,-2 0 0,-3 0 0,-1 0 0,-1 0 0,1 0 0,-1 0 0,0 0 0,-1 0 0,1 0 0,0 0 0,0 0 0,1-3 0,0 0 0,6-1 0,2 1 0,9 3 0,1 0 0,0 0 0,-1 0 0,-5 0 0,0 0 0,-1 0 0,-1 0 0,0 0 0,5 0 0,-4 0 0,4 0 0,-5 0 0,1 0 0,-1 0 0,-3 0 0,2 0 0,-3 0 0,4 0 0,0 0 0,-4 0 0,-2 0 0,-4 0 0,-1 0 0,1 0 0,-1 0 0,0 0 0,1 0 0,3 0 0,10 0 0,8 0 0,11 0 0,12 0 0,1 0 0,6 0 0,-7 0 0,-4 0 0,-6 0 0,-9 0 0,-7 0 0,-11 0 0,-2 0 0,-5 0 0,-1 0 0,-1 0 0,-1 0 0,-1 0 0,0 0 0,1 0 0,1 0 0,4 0 0,6 0 0,6 0 0,4 0 0,2 0 0,1 0 0,0 0 0,0 0 0,0 4 0,-4 0 0,-1 0 0,-5 0 0,0 0 0,4 0 0,-3 1 0,2-1 0,-3-4 0,0 0 0,4 0 0,-4 3 0,4 0 0,-5 1 0,1-2 0,-2-2 0,1 0 0,0 0 0,-5 0 0,-1 0 0,-5 0 0,-1 0 0,0 0 0,0 0 0,0 0 0,1 0 0,-1 0 0,0 0 0,0 0 0,5 0 0,6 0 0,5 0 0,12 0 0,9 0 0,9 0 0,7 0 0,-6 0 0,-8 0 0,-13 0 0,-13 0 0,-7 0 0,-4 0 0,-1 0 0,-5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3D23-339C-D640-B5A8-EB8D97B58FB0}" type="datetimeFigureOut">
              <a:rPr lang="en-CN" smtClean="0"/>
              <a:t>2025/8/7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693A3-C0E7-7E4C-8380-0FEBFDB6F1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300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01485-373F-521D-409E-6D6E81C1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1EEE4-B9D6-2D05-7776-7C2DC77AB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C5D8B8-9F66-302F-DF6A-DBCED1C3E3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BDBA-29E2-6966-EF05-D32EA4B6F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2041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3493D-F485-B0B9-E37D-BDD2A36D8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DF2010-399D-5015-82D6-EB3EEF437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6434F-F116-9B2E-D4E8-49AF0654B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647A9-046D-7B77-8A98-AC418447C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38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10793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45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98200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51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062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54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3974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57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086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01485-373F-521D-409E-6D6E81C1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1EEE4-B9D6-2D05-7776-7C2DC77AB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C5D8B8-9F66-302F-DF6A-DBCED1C3E3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BDBA-29E2-6966-EF05-D32EA4B6F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204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060A2-A698-643E-D06A-E8753DF90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7E7873-0107-C620-AFDB-F48E1693A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41ECBC-F9A1-E69F-B582-00A6DECBC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CE798-9AF5-5F7C-F5C2-37B672911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1410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23145-AE6B-AC40-2B61-FD0E13F6D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F84451-00DD-58CB-1E1F-C6D531CAC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E77E69-B102-0ADF-B0C4-A9EAC4E95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317FC-0CC7-8D33-4177-8D570C9D3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7806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C2158-4600-D4D6-003F-6A97A2632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522B6-E4E0-927E-9909-60D8A895A5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A1A466-6246-65DC-44B0-7D47C43B2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AD8E0-EA0A-9B31-9159-105859758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7298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B7EB3-69C2-4EBA-3893-5E5E33FAC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48648A-A87C-12CB-F612-E93A697BF3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294243-23D8-AF12-5FE5-C0DF37672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D89B4-36CA-16B3-9141-0F6D7CD19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7438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BE73E-484C-E66D-9FBD-9C8B1D39A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E6FE19-B1C7-2A60-29CA-48EA1268AA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007C8B-F968-0A97-248F-F0B305535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A299B-31C2-5117-9C7A-51F09F359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1541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34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58517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55DDC-5D26-936E-C280-353C6F5B9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E206E-A33C-C039-A837-D268430005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782BF8-E14B-0437-7694-452D93D9C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216E8-E967-04B8-D769-E5F60E119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35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154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0527-0AB1-6FD3-01C4-AEA70947A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0A8F8-16A9-E449-B9F5-C628896CD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93241-F87B-5064-19E2-35F447D0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48F7-649C-AB48-9AB8-1FDD9226631F}" type="datetime1">
              <a:rPr lang="en-US" smtClean="0"/>
              <a:t>8/7/25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8319F-2078-5048-A2B2-0E03DCFC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ABC3-2684-DE81-E1C9-6E361462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837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3DD4-F860-8677-0AC8-A0D7DB1A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2869A-5862-FF51-5312-1DC44F219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218FD-5790-7FFF-6076-70ADE47F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DB72-6217-2B48-8539-C13FF9AF95E7}" type="datetime1">
              <a:rPr lang="en-US" smtClean="0"/>
              <a:t>8/7/25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F19B-1F05-48C8-1952-7E17AD15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AF63F-79B2-09AA-F4D8-88417312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427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96547-D96A-F7E9-85AE-77755F809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5F6F5-4F5B-88CC-0CDF-3C2D2816A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6939-758D-20FA-F705-6F74395D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BAF-1040-F14A-9B4F-23289B8025D6}" type="datetime1">
              <a:rPr lang="en-US" smtClean="0"/>
              <a:t>8/7/25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77995-A8A6-FBE8-EC1A-5F9DB896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8961-45F4-8101-01A5-EA27142D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397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4359-285B-6A9B-9E6C-C53E771A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F8FE-8C12-A18E-E324-A1CC8E8D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F8436-41F9-CC29-9621-C7C753E8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3092-7FAC-834C-A8AA-5A3530E11949}" type="datetime1">
              <a:rPr lang="en-US" smtClean="0"/>
              <a:t>8/7/25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49B2D-B5C1-5FE5-4EE1-23683113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8B6F1-A8EE-6819-13A6-9CED11A0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973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CEAF-5E15-76E6-68A1-5259ED31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BEC56-86A6-44D3-F7E8-369C7A5AD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BFF9-015A-9B86-6EC7-CB5ECB20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C433-F9FF-0345-8019-E4497C845352}" type="datetime1">
              <a:rPr lang="en-US" smtClean="0"/>
              <a:t>8/7/25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3BA4A-E94D-63F4-D69E-400E3A2A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1CFBD-123C-058B-5693-E35CE4EE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344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1042-16A0-244C-46E9-0D59B78B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36EC-3DF2-6E76-3309-DDA14AAA9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1567F-3C2C-6CBD-14AF-039E6FDC8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64D9A-F8B7-DBE8-36D8-F32B96DB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D366-FFFA-B147-9258-4861719053FB}" type="datetime1">
              <a:rPr lang="en-US" smtClean="0"/>
              <a:t>8/7/25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DFE50-03DE-C28D-0871-B701ED0E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B2954-AB1D-3539-89CD-566EBCDE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56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59FD-5D84-55F8-1B28-B9A51E58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EFA2F-ABC2-6409-81E3-BE0011453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D76F2-089D-81FF-F167-BCFF181C2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E177A-A63B-E588-2089-9026CEE0D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14E71-A4E0-7EA6-895E-F34E6F602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6A34C-BD95-2AE7-AC16-5531D37B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DE0D-5B8D-DB40-895D-E5FCE0886E8D}" type="datetime1">
              <a:rPr lang="en-US" smtClean="0"/>
              <a:t>8/7/25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C0AC2-3FDD-F347-DE17-088D8AB3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313BC-2780-B485-E3F7-3FC9C775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072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1D45-6CAE-85D9-DBFB-B409D31B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694D7-BFF1-5E96-35F4-376A4572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2DC-BD87-6B4A-98BA-A7971197314C}" type="datetime1">
              <a:rPr lang="en-US" smtClean="0"/>
              <a:t>8/7/25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65F70-EE21-59BF-0AB8-94DC38D2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6DE52-03CD-99BB-E72A-E835C771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75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F44AC-51C6-E0D5-9BB9-A0F0D0F1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C311-90C3-E449-8FEE-551400CE0A48}" type="datetime1">
              <a:rPr lang="en-US" smtClean="0"/>
              <a:t>8/7/25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A5B6B-3A65-2837-F2F6-D1AA9244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1ED80-88E9-12CE-0DB4-84BA9BFD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2563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6E50-45BF-CBBE-CD5A-26FDDEE8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B060E-6818-95D5-4C9B-8C52F0E8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45480-7A4D-CF80-E859-8D1031184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77817-D4E9-6EB0-CAD0-0BF3203F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AB97-DC85-3744-9873-6A037013963D}" type="datetime1">
              <a:rPr lang="en-US" smtClean="0"/>
              <a:t>8/7/25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F38B7-884A-4842-289D-A6B5E1F6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A1E57-CB15-EE5A-12BD-F9EE02DD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924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6872-C52B-4E6F-653D-17A66F32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44078-A746-842E-509A-86B8C4C25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BBBCA-1DBC-63CB-E6CD-2574FBDD6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B6C33-3978-6B5E-54B0-3C3CC52F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A50D-0F51-7841-A4F4-9895D83F09C3}" type="datetime1">
              <a:rPr lang="en-US" smtClean="0"/>
              <a:t>8/7/25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77A50-0DC7-CF3E-A7AB-A31D99E5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2BD88-5012-8D34-F9F2-A9F982FF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701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9F077-570B-6C0E-07A4-B3C938E3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BA811-2DB2-E042-DC88-F734662D8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2EDD-FC0B-6EAF-2988-2C47B7744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17020A-B5E0-834B-AC42-C0E35E846C1C}" type="datetime1">
              <a:rPr lang="en-US" smtClean="0"/>
              <a:t>8/7/25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DCFD-6C39-A8BA-B2D2-413B93994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86495-3AC1-8D24-AF30-A7813EEC4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DAE40957-62BF-4542-96BE-69EFFC00C212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001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LL_hel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C9B2E-6E95-75F7-EDE4-4F424228C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C0154DA0-16AC-C612-5CD6-5351EF96322E}"/>
              </a:ext>
            </a:extLst>
          </p:cNvPr>
          <p:cNvSpPr/>
          <p:nvPr/>
        </p:nvSpPr>
        <p:spPr>
          <a:xfrm>
            <a:off x="6344918" y="6336833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769991-9B53-F92B-679D-A34F00D51265}"/>
              </a:ext>
            </a:extLst>
          </p:cNvPr>
          <p:cNvSpPr/>
          <p:nvPr/>
        </p:nvSpPr>
        <p:spPr>
          <a:xfrm>
            <a:off x="4263645" y="4888894"/>
            <a:ext cx="95268" cy="736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D1BE1-B3AD-B225-5728-978329A1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8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Why</a:t>
            </a:r>
            <a:r>
              <a:rPr lang="zh-CN" altLang="en-US" sz="5400" dirty="0"/>
              <a:t> </a:t>
            </a:r>
            <a:r>
              <a:rPr lang="en-US" altLang="zh-CN" sz="5400" dirty="0"/>
              <a:t>do</a:t>
            </a:r>
            <a:r>
              <a:rPr lang="zh-CN" altLang="en-US" sz="5400" dirty="0"/>
              <a:t> </a:t>
            </a:r>
            <a:r>
              <a:rPr lang="en-US" altLang="zh-CN" sz="5400" dirty="0"/>
              <a:t>we</a:t>
            </a:r>
            <a:r>
              <a:rPr lang="zh-CN" altLang="en-US" sz="5400" dirty="0"/>
              <a:t> </a:t>
            </a:r>
            <a:r>
              <a:rPr lang="en-US" altLang="zh-CN" sz="5400" dirty="0"/>
              <a:t>need</a:t>
            </a:r>
            <a:r>
              <a:rPr lang="zh-CN" altLang="en-US" sz="5400" dirty="0"/>
              <a:t> </a:t>
            </a:r>
            <a:r>
              <a:rPr lang="en-US" altLang="zh-CN" sz="5400" dirty="0"/>
              <a:t>this?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0643-A09E-00F2-1047-D2CB0B56C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673" y="1461832"/>
            <a:ext cx="10515600" cy="205343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so-called</a:t>
            </a:r>
            <a:r>
              <a:rPr lang="zh-CN" altLang="en-US" sz="3600" dirty="0"/>
              <a:t> </a:t>
            </a:r>
            <a:r>
              <a:rPr lang="en-US" altLang="zh-CN" sz="3600" dirty="0"/>
              <a:t>“synthesis”,</a:t>
            </a:r>
            <a:r>
              <a:rPr lang="zh-CN" altLang="en-US" sz="3600" dirty="0"/>
              <a:t> </a:t>
            </a:r>
            <a:r>
              <a:rPr lang="en-US" altLang="zh-CN" sz="3600" dirty="0"/>
              <a:t>which</a:t>
            </a:r>
            <a:r>
              <a:rPr lang="zh-CN" altLang="en-US" sz="3600" dirty="0"/>
              <a:t> </a:t>
            </a:r>
            <a:r>
              <a:rPr lang="en-US" altLang="zh-CN" sz="3600" dirty="0"/>
              <a:t>converts</a:t>
            </a:r>
            <a:r>
              <a:rPr lang="zh-CN" altLang="en-US" sz="3600" dirty="0"/>
              <a:t> </a:t>
            </a:r>
            <a:r>
              <a:rPr lang="en-US" altLang="zh-CN" sz="3600" dirty="0" err="1"/>
              <a:t>arithmetics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silicon</a:t>
            </a:r>
            <a:r>
              <a:rPr lang="zh-CN" altLang="en-US" sz="3600" dirty="0"/>
              <a:t> </a:t>
            </a:r>
            <a:r>
              <a:rPr lang="en-US" altLang="zh-CN" sz="3600" dirty="0"/>
              <a:t>gates</a:t>
            </a:r>
          </a:p>
          <a:p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matter</a:t>
            </a:r>
            <a:r>
              <a:rPr lang="zh-CN" altLang="en-US" sz="3600" dirty="0"/>
              <a:t> </a:t>
            </a:r>
            <a:r>
              <a:rPr lang="en-US" altLang="zh-CN" sz="3600" dirty="0"/>
              <a:t>base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/>
              <a:t>binaries</a:t>
            </a:r>
            <a:endParaRPr lang="en-US" altLang="zh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84C2-22D8-987C-2D7C-32EFC8F0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4EC2E-D5D2-BC06-FD17-6F6BEFE9BFAD}"/>
              </a:ext>
            </a:extLst>
          </p:cNvPr>
          <p:cNvSpPr txBox="1"/>
          <p:nvPr/>
        </p:nvSpPr>
        <p:spPr>
          <a:xfrm>
            <a:off x="1571626" y="3813968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</a:t>
            </a:r>
            <a:r>
              <a:rPr lang="zh-CN" altLang="en-US" sz="3600" dirty="0"/>
              <a:t> </a:t>
            </a:r>
            <a:r>
              <a:rPr lang="en-US" altLang="zh-CN" sz="3600" dirty="0"/>
              <a:t>2</a:t>
            </a:r>
            <a:r>
              <a:rPr lang="zh-CN" altLang="en-US" sz="3600" dirty="0"/>
              <a:t> </a:t>
            </a:r>
            <a:r>
              <a:rPr lang="en-US" altLang="zh-CN" sz="3600" dirty="0"/>
              <a:t>8</a:t>
            </a:r>
            <a:endParaRPr lang="en-C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035CF-38E1-5D87-353D-84B59516E962}"/>
              </a:ext>
            </a:extLst>
          </p:cNvPr>
          <p:cNvSpPr txBox="1"/>
          <p:nvPr/>
        </p:nvSpPr>
        <p:spPr>
          <a:xfrm>
            <a:off x="1571626" y="4460299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</a:t>
            </a:r>
            <a:r>
              <a:rPr lang="zh-CN" altLang="en-US" sz="3600" dirty="0"/>
              <a:t> </a:t>
            </a:r>
            <a:r>
              <a:rPr lang="en-US" altLang="zh-CN" sz="3600" dirty="0"/>
              <a:t>2</a:t>
            </a:r>
            <a:r>
              <a:rPr lang="zh-CN" altLang="en-US" sz="3600" dirty="0"/>
              <a:t> </a:t>
            </a:r>
            <a:r>
              <a:rPr lang="en-US" altLang="zh-CN" sz="3600" dirty="0"/>
              <a:t>8</a:t>
            </a:r>
            <a:endParaRPr lang="en-C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5DCD9-C36E-559E-8590-F37B700B3E63}"/>
              </a:ext>
            </a:extLst>
          </p:cNvPr>
          <p:cNvSpPr txBox="1"/>
          <p:nvPr/>
        </p:nvSpPr>
        <p:spPr>
          <a:xfrm>
            <a:off x="1140098" y="4460298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+</a:t>
            </a:r>
            <a:endParaRPr lang="en-CN" sz="3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D51B60-F2C6-DE9D-762E-B500E66F349D}"/>
              </a:ext>
            </a:extLst>
          </p:cNvPr>
          <p:cNvCxnSpPr/>
          <p:nvPr/>
        </p:nvCxnSpPr>
        <p:spPr>
          <a:xfrm>
            <a:off x="921544" y="5106629"/>
            <a:ext cx="19931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D51CE1-FE13-CFA8-45AD-3D85CAB9BF59}"/>
              </a:ext>
            </a:extLst>
          </p:cNvPr>
          <p:cNvSpPr txBox="1"/>
          <p:nvPr/>
        </p:nvSpPr>
        <p:spPr>
          <a:xfrm>
            <a:off x="1571626" y="5106629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2</a:t>
            </a:r>
            <a:r>
              <a:rPr lang="zh-CN" altLang="en-US" sz="3600" dirty="0"/>
              <a:t> </a:t>
            </a:r>
            <a:r>
              <a:rPr lang="en-US" altLang="zh-CN" sz="3600" dirty="0"/>
              <a:t>5</a:t>
            </a:r>
            <a:r>
              <a:rPr lang="zh-CN" altLang="en-US" sz="3600" dirty="0"/>
              <a:t> </a:t>
            </a:r>
            <a:r>
              <a:rPr lang="en-US" altLang="zh-CN" sz="3600" dirty="0"/>
              <a:t>6</a:t>
            </a:r>
            <a:endParaRPr lang="en-C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F49A7-C2AE-5C6A-A164-D8926D191688}"/>
              </a:ext>
            </a:extLst>
          </p:cNvPr>
          <p:cNvSpPr txBox="1"/>
          <p:nvPr/>
        </p:nvSpPr>
        <p:spPr>
          <a:xfrm>
            <a:off x="2067659" y="48331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CE7D74-C19F-6C6F-642A-A2FB5E5F5A1B}"/>
              </a:ext>
            </a:extLst>
          </p:cNvPr>
          <p:cNvSpPr/>
          <p:nvPr/>
        </p:nvSpPr>
        <p:spPr>
          <a:xfrm>
            <a:off x="4263154" y="4098613"/>
            <a:ext cx="378211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3EA4C9-2412-5B64-CA80-28DEC2FDC5C2}"/>
              </a:ext>
            </a:extLst>
          </p:cNvPr>
          <p:cNvSpPr/>
          <p:nvPr/>
        </p:nvSpPr>
        <p:spPr>
          <a:xfrm>
            <a:off x="4263154" y="4651063"/>
            <a:ext cx="392018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B1A19-49AA-8DC1-CF60-54733C0794DB}"/>
              </a:ext>
            </a:extLst>
          </p:cNvPr>
          <p:cNvSpPr/>
          <p:nvPr/>
        </p:nvSpPr>
        <p:spPr>
          <a:xfrm>
            <a:off x="6347841" y="4087139"/>
            <a:ext cx="378209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55D40E-5435-E45A-2F84-54D684FA33F4}"/>
              </a:ext>
            </a:extLst>
          </p:cNvPr>
          <p:cNvCxnSpPr/>
          <p:nvPr/>
        </p:nvCxnSpPr>
        <p:spPr>
          <a:xfrm>
            <a:off x="4359500" y="3760157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D2F57E-12EF-BC52-02E9-512B8BE424E9}"/>
              </a:ext>
            </a:extLst>
          </p:cNvPr>
          <p:cNvCxnSpPr/>
          <p:nvPr/>
        </p:nvCxnSpPr>
        <p:spPr>
          <a:xfrm>
            <a:off x="4559402" y="3760157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92E2EA-3A3D-A865-8769-5E164949AEC8}"/>
              </a:ext>
            </a:extLst>
          </p:cNvPr>
          <p:cNvCxnSpPr/>
          <p:nvPr/>
        </p:nvCxnSpPr>
        <p:spPr>
          <a:xfrm>
            <a:off x="6437408" y="374583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5DB0CF-48FA-CE7E-B800-4076C1CFD58B}"/>
              </a:ext>
            </a:extLst>
          </p:cNvPr>
          <p:cNvCxnSpPr/>
          <p:nvPr/>
        </p:nvCxnSpPr>
        <p:spPr>
          <a:xfrm>
            <a:off x="6637310" y="374583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24FA3F0-6312-263F-2C78-668340EC76C5}"/>
              </a:ext>
            </a:extLst>
          </p:cNvPr>
          <p:cNvSpPr/>
          <p:nvPr/>
        </p:nvSpPr>
        <p:spPr>
          <a:xfrm>
            <a:off x="6347840" y="4641802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46AE7D-5734-412A-EE03-9206AD6B4E64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6536945" y="4445121"/>
            <a:ext cx="1" cy="196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B7E7C85-BDBF-7F35-94E5-7B177061EB55}"/>
              </a:ext>
            </a:extLst>
          </p:cNvPr>
          <p:cNvSpPr/>
          <p:nvPr/>
        </p:nvSpPr>
        <p:spPr>
          <a:xfrm>
            <a:off x="6347840" y="5111758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151048-D94E-0DBD-C1D7-19565D6421FF}"/>
              </a:ext>
            </a:extLst>
          </p:cNvPr>
          <p:cNvSpPr/>
          <p:nvPr/>
        </p:nvSpPr>
        <p:spPr>
          <a:xfrm>
            <a:off x="6906416" y="532259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5B7130-D441-4DFB-D71D-387C67BDA14F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 flipV="1">
            <a:off x="4655172" y="4820793"/>
            <a:ext cx="1692668" cy="9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B34F210-4774-CAA8-7243-E4542C3E0BC5}"/>
              </a:ext>
            </a:extLst>
          </p:cNvPr>
          <p:cNvSpPr/>
          <p:nvPr/>
        </p:nvSpPr>
        <p:spPr>
          <a:xfrm>
            <a:off x="4323765" y="388510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0CC590D-D0D4-DAE3-99D2-A3D8C1FEA9FF}"/>
              </a:ext>
            </a:extLst>
          </p:cNvPr>
          <p:cNvSpPr/>
          <p:nvPr/>
        </p:nvSpPr>
        <p:spPr>
          <a:xfrm>
            <a:off x="4523666" y="3813634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0B808668-7936-66ED-8B77-6E37C8397088}"/>
              </a:ext>
            </a:extLst>
          </p:cNvPr>
          <p:cNvCxnSpPr>
            <a:cxnSpLocks/>
            <a:stCxn id="40" idx="2"/>
            <a:endCxn id="13" idx="1"/>
          </p:cNvCxnSpPr>
          <p:nvPr/>
        </p:nvCxnSpPr>
        <p:spPr>
          <a:xfrm rot="10800000" flipV="1">
            <a:off x="4263154" y="3849368"/>
            <a:ext cx="260512" cy="980685"/>
          </a:xfrm>
          <a:prstGeom prst="bentConnector3">
            <a:avLst>
              <a:gd name="adj1" fmla="val 1877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87F14823-8C1B-9053-B388-2CE7D162504D}"/>
              </a:ext>
            </a:extLst>
          </p:cNvPr>
          <p:cNvCxnSpPr>
            <a:cxnSpLocks/>
            <a:stCxn id="39" idx="2"/>
            <a:endCxn id="46" idx="1"/>
          </p:cNvCxnSpPr>
          <p:nvPr/>
        </p:nvCxnSpPr>
        <p:spPr>
          <a:xfrm rot="10800000" flipV="1">
            <a:off x="4263645" y="3920838"/>
            <a:ext cx="60120" cy="1004896"/>
          </a:xfrm>
          <a:prstGeom prst="bentConnector3">
            <a:avLst>
              <a:gd name="adj1" fmla="val 3710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14DDCE5-EC70-DAD0-4DA8-3C80481CC802}"/>
              </a:ext>
            </a:extLst>
          </p:cNvPr>
          <p:cNvSpPr/>
          <p:nvPr/>
        </p:nvSpPr>
        <p:spPr>
          <a:xfrm>
            <a:off x="6343389" y="561641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FC5FE87-9149-64BC-C414-1066CA975C06}"/>
              </a:ext>
            </a:extLst>
          </p:cNvPr>
          <p:cNvCxnSpPr>
            <a:cxnSpLocks/>
            <a:stCxn id="12" idx="3"/>
            <a:endCxn id="62" idx="2"/>
          </p:cNvCxnSpPr>
          <p:nvPr/>
        </p:nvCxnSpPr>
        <p:spPr>
          <a:xfrm flipV="1">
            <a:off x="4641365" y="3640866"/>
            <a:ext cx="344571" cy="636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E2979B3-2A58-E70B-5A18-E1F1D6DB0C69}"/>
              </a:ext>
            </a:extLst>
          </p:cNvPr>
          <p:cNvSpPr txBox="1"/>
          <p:nvPr/>
        </p:nvSpPr>
        <p:spPr>
          <a:xfrm>
            <a:off x="4201401" y="3468118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8A5859-DED6-FEAC-0856-7DDEEC48BD29}"/>
              </a:ext>
            </a:extLst>
          </p:cNvPr>
          <p:cNvSpPr txBox="1"/>
          <p:nvPr/>
        </p:nvSpPr>
        <p:spPr>
          <a:xfrm>
            <a:off x="4419386" y="3468118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66F230-5751-C810-AB65-7007E0F317C6}"/>
              </a:ext>
            </a:extLst>
          </p:cNvPr>
          <p:cNvSpPr txBox="1"/>
          <p:nvPr/>
        </p:nvSpPr>
        <p:spPr>
          <a:xfrm>
            <a:off x="4712833" y="3271534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68147C-5C21-F261-AE0F-0ED23C141347}"/>
              </a:ext>
            </a:extLst>
          </p:cNvPr>
          <p:cNvSpPr txBox="1"/>
          <p:nvPr/>
        </p:nvSpPr>
        <p:spPr>
          <a:xfrm>
            <a:off x="6283952" y="3453587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6D0900-1A08-5859-9AF1-140353324C9C}"/>
              </a:ext>
            </a:extLst>
          </p:cNvPr>
          <p:cNvSpPr txBox="1"/>
          <p:nvPr/>
        </p:nvSpPr>
        <p:spPr>
          <a:xfrm>
            <a:off x="6507162" y="3458812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C26B49-FB0D-DECD-EBBB-AFD01FDC281D}"/>
              </a:ext>
            </a:extLst>
          </p:cNvPr>
          <p:cNvSpPr txBox="1"/>
          <p:nvPr/>
        </p:nvSpPr>
        <p:spPr>
          <a:xfrm>
            <a:off x="6934468" y="3271534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781A234-0ACB-9DC9-E132-D0AF077F6E8F}"/>
              </a:ext>
            </a:extLst>
          </p:cNvPr>
          <p:cNvSpPr/>
          <p:nvPr/>
        </p:nvSpPr>
        <p:spPr>
          <a:xfrm>
            <a:off x="6395066" y="3879324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75266A6-87A5-6CF7-5757-EF5DF835C470}"/>
              </a:ext>
            </a:extLst>
          </p:cNvPr>
          <p:cNvSpPr/>
          <p:nvPr/>
        </p:nvSpPr>
        <p:spPr>
          <a:xfrm>
            <a:off x="6594967" y="3807855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DD8A5C83-CAC8-FEDB-D791-8622B063DC13}"/>
              </a:ext>
            </a:extLst>
          </p:cNvPr>
          <p:cNvCxnSpPr>
            <a:cxnSpLocks/>
            <a:stCxn id="78" idx="2"/>
            <a:endCxn id="51" idx="1"/>
          </p:cNvCxnSpPr>
          <p:nvPr/>
        </p:nvCxnSpPr>
        <p:spPr>
          <a:xfrm rot="10800000" flipV="1">
            <a:off x="6343389" y="3843589"/>
            <a:ext cx="251578" cy="1951817"/>
          </a:xfrm>
          <a:prstGeom prst="bentConnector3">
            <a:avLst>
              <a:gd name="adj1" fmla="val 2373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A068D409-F524-CB72-88E6-E4D7D7E94ED4}"/>
              </a:ext>
            </a:extLst>
          </p:cNvPr>
          <p:cNvCxnSpPr>
            <a:cxnSpLocks/>
            <a:stCxn id="77" idx="2"/>
            <a:endCxn id="31" idx="1"/>
          </p:cNvCxnSpPr>
          <p:nvPr/>
        </p:nvCxnSpPr>
        <p:spPr>
          <a:xfrm rot="10800000" flipV="1">
            <a:off x="6347840" y="3915059"/>
            <a:ext cx="47226" cy="1375690"/>
          </a:xfrm>
          <a:prstGeom prst="bentConnector3">
            <a:avLst>
              <a:gd name="adj1" fmla="val 5840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09D9D06B-53ED-1912-5E4C-0CEADD695E01}"/>
              </a:ext>
            </a:extLst>
          </p:cNvPr>
          <p:cNvCxnSpPr>
            <a:cxnSpLocks/>
            <a:stCxn id="26" idx="3"/>
            <a:endCxn id="72" idx="2"/>
          </p:cNvCxnSpPr>
          <p:nvPr/>
        </p:nvCxnSpPr>
        <p:spPr>
          <a:xfrm flipV="1">
            <a:off x="6726050" y="3640866"/>
            <a:ext cx="481521" cy="11799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D9B9DD7-9867-83E5-6F1C-33FDC13B5DED}"/>
              </a:ext>
            </a:extLst>
          </p:cNvPr>
          <p:cNvSpPr/>
          <p:nvPr/>
        </p:nvSpPr>
        <p:spPr>
          <a:xfrm>
            <a:off x="6343389" y="6127329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CD49A40-DDE1-F292-CC44-3101610291ED}"/>
              </a:ext>
            </a:extLst>
          </p:cNvPr>
          <p:cNvSpPr/>
          <p:nvPr/>
        </p:nvSpPr>
        <p:spPr>
          <a:xfrm>
            <a:off x="5962349" y="5629319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77D4825-587B-9CB0-A1B8-14B345D76020}"/>
              </a:ext>
            </a:extLst>
          </p:cNvPr>
          <p:cNvSpPr/>
          <p:nvPr/>
        </p:nvSpPr>
        <p:spPr>
          <a:xfrm>
            <a:off x="6081400" y="5134844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987D865-B1B9-880E-97A9-7389A21E4C6A}"/>
              </a:ext>
            </a:extLst>
          </p:cNvPr>
          <p:cNvCxnSpPr>
            <a:cxnSpLocks/>
            <a:stCxn id="104" idx="2"/>
            <a:endCxn id="102" idx="1"/>
          </p:cNvCxnSpPr>
          <p:nvPr/>
        </p:nvCxnSpPr>
        <p:spPr>
          <a:xfrm rot="10800000" flipH="1" flipV="1">
            <a:off x="6081399" y="5170578"/>
            <a:ext cx="261989" cy="1135741"/>
          </a:xfrm>
          <a:prstGeom prst="bentConnector3">
            <a:avLst>
              <a:gd name="adj1" fmla="val -872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06BCC62F-AF58-A8CF-A5FE-66F8B4999FBA}"/>
              </a:ext>
            </a:extLst>
          </p:cNvPr>
          <p:cNvCxnSpPr>
            <a:cxnSpLocks/>
            <a:stCxn id="103" idx="2"/>
            <a:endCxn id="84" idx="1"/>
          </p:cNvCxnSpPr>
          <p:nvPr/>
        </p:nvCxnSpPr>
        <p:spPr>
          <a:xfrm rot="10800000" flipH="1" flipV="1">
            <a:off x="5962348" y="5665054"/>
            <a:ext cx="382569" cy="737892"/>
          </a:xfrm>
          <a:prstGeom prst="bentConnector3">
            <a:avLst>
              <a:gd name="adj1" fmla="val -597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F7F06C3-7C4D-0755-E48C-CDEF224A1DE3}"/>
              </a:ext>
            </a:extLst>
          </p:cNvPr>
          <p:cNvSpPr/>
          <p:nvPr/>
        </p:nvSpPr>
        <p:spPr>
          <a:xfrm>
            <a:off x="6906416" y="5892630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521E39-F597-57EA-3EC4-52A4DB9BF50F}"/>
              </a:ext>
            </a:extLst>
          </p:cNvPr>
          <p:cNvCxnSpPr>
            <a:stCxn id="51" idx="3"/>
            <a:endCxn id="112" idx="1"/>
          </p:cNvCxnSpPr>
          <p:nvPr/>
        </p:nvCxnSpPr>
        <p:spPr>
          <a:xfrm>
            <a:off x="6721599" y="5795407"/>
            <a:ext cx="184817" cy="276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0F27193-BA84-5EA4-1ED4-16919F326C29}"/>
              </a:ext>
            </a:extLst>
          </p:cNvPr>
          <p:cNvCxnSpPr>
            <a:cxnSpLocks/>
            <a:stCxn id="102" idx="3"/>
            <a:endCxn id="112" idx="1"/>
          </p:cNvCxnSpPr>
          <p:nvPr/>
        </p:nvCxnSpPr>
        <p:spPr>
          <a:xfrm flipV="1">
            <a:off x="6721599" y="6071621"/>
            <a:ext cx="184817" cy="234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8ED440D-F605-2BB0-8E42-733C47EC2C9F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726050" y="5290749"/>
            <a:ext cx="180366" cy="210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13176B9-8394-1131-B9DF-268AD3AF0E2F}"/>
              </a:ext>
            </a:extLst>
          </p:cNvPr>
          <p:cNvCxnSpPr>
            <a:cxnSpLocks/>
            <a:stCxn id="112" idx="0"/>
            <a:endCxn id="32" idx="2"/>
          </p:cNvCxnSpPr>
          <p:nvPr/>
        </p:nvCxnSpPr>
        <p:spPr>
          <a:xfrm flipV="1">
            <a:off x="7095521" y="5680578"/>
            <a:ext cx="0" cy="21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A666E-43D1-4DB6-87BD-B39855D2951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284626" y="5501587"/>
            <a:ext cx="815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425A3FB-71FB-B34C-159A-309AEEEF4461}"/>
              </a:ext>
            </a:extLst>
          </p:cNvPr>
          <p:cNvSpPr txBox="1"/>
          <p:nvPr/>
        </p:nvSpPr>
        <p:spPr>
          <a:xfrm>
            <a:off x="7327324" y="5211502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1BAD9C-0A67-7F9C-D1A6-BF4006FADB84}"/>
              </a:ext>
            </a:extLst>
          </p:cNvPr>
          <p:cNvSpPr txBox="1"/>
          <p:nvPr/>
        </p:nvSpPr>
        <p:spPr>
          <a:xfrm>
            <a:off x="4583280" y="4748205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52608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0073A-F606-7215-D1D4-9C17171A3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1DD5-5BA9-92D6-3FDA-2822695C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40"/>
            <a:ext cx="9858022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Homework: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Carry</a:t>
            </a:r>
            <a:r>
              <a:rPr lang="zh-CN" altLang="en-US" sz="5400" dirty="0"/>
              <a:t> </a:t>
            </a:r>
            <a:r>
              <a:rPr lang="en-US" altLang="zh-CN" sz="5400" dirty="0"/>
              <a:t>Ripple</a:t>
            </a:r>
            <a:r>
              <a:rPr lang="zh-CN" altLang="en-US" sz="5400" dirty="0"/>
              <a:t> </a:t>
            </a:r>
            <a:r>
              <a:rPr lang="en-US" altLang="zh-CN" sz="5400" dirty="0"/>
              <a:t>Adder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A5910-B1C4-2F6C-55E6-A3147374D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0143"/>
            <a:ext cx="11205411" cy="464273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Implement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taught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just</a:t>
            </a:r>
            <a:r>
              <a:rPr lang="zh-CN" altLang="en-US" sz="3600" dirty="0"/>
              <a:t> </a:t>
            </a:r>
            <a:r>
              <a:rPr lang="en-US" altLang="zh-CN" sz="3600" dirty="0"/>
              <a:t>now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b="1" dirty="0"/>
              <a:t>gate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level</a:t>
            </a:r>
            <a:endParaRPr lang="en-US" altLang="zh-CN" sz="3600" dirty="0"/>
          </a:p>
          <a:p>
            <a:r>
              <a:rPr lang="en-US" altLang="zh-CN" sz="3600" dirty="0"/>
              <a:t>All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usage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+/-</a:t>
            </a:r>
            <a:r>
              <a:rPr lang="zh-CN" altLang="en-US" sz="3600" dirty="0"/>
              <a:t> </a:t>
            </a:r>
            <a:r>
              <a:rPr lang="en-US" altLang="zh-CN" sz="3600" dirty="0"/>
              <a:t>operator</a:t>
            </a:r>
            <a:r>
              <a:rPr lang="zh-CN" altLang="en-US" sz="3600" dirty="0"/>
              <a:t> </a:t>
            </a:r>
            <a:r>
              <a:rPr lang="en-US" altLang="zh-CN" sz="3600" dirty="0"/>
              <a:t>will</a:t>
            </a:r>
            <a:r>
              <a:rPr lang="zh-CN" altLang="en-US" sz="3600" dirty="0"/>
              <a:t> </a:t>
            </a:r>
            <a:r>
              <a:rPr lang="en-US" altLang="zh-CN" sz="3600" dirty="0"/>
              <a:t>be</a:t>
            </a:r>
            <a:r>
              <a:rPr lang="zh-CN" altLang="en-US" sz="3600" dirty="0"/>
              <a:t> </a:t>
            </a:r>
            <a:r>
              <a:rPr lang="en-US" altLang="zh-CN" sz="3600" dirty="0"/>
              <a:t>regarded</a:t>
            </a:r>
            <a:r>
              <a:rPr lang="zh-CN" altLang="en-US" sz="3600" dirty="0"/>
              <a:t> </a:t>
            </a:r>
            <a:r>
              <a:rPr lang="en-US" altLang="zh-CN" sz="3600" dirty="0"/>
              <a:t>as</a:t>
            </a:r>
            <a:r>
              <a:rPr lang="zh-CN" altLang="en-US" sz="3600" dirty="0"/>
              <a:t> </a:t>
            </a:r>
            <a:r>
              <a:rPr lang="en-US" altLang="zh-CN" sz="3600" dirty="0"/>
              <a:t>invalid</a:t>
            </a:r>
          </a:p>
          <a:p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an</a:t>
            </a:r>
            <a:r>
              <a:rPr lang="zh-CN" altLang="en-US" sz="3600" dirty="0"/>
              <a:t> </a:t>
            </a:r>
            <a:r>
              <a:rPr lang="en-US" altLang="zh-CN" sz="3600" dirty="0"/>
              <a:t>co-operational</a:t>
            </a:r>
            <a:r>
              <a:rPr lang="zh-CN" altLang="en-US" sz="3600" dirty="0"/>
              <a:t> </a:t>
            </a:r>
            <a:r>
              <a:rPr lang="en-US" altLang="zh-CN" sz="3600" dirty="0"/>
              <a:t>homework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PPCA</a:t>
            </a:r>
          </a:p>
          <a:p>
            <a:pPr lvl="1"/>
            <a:r>
              <a:rPr lang="en-US" altLang="zh-CN" sz="3200" dirty="0"/>
              <a:t>Please</a:t>
            </a:r>
            <a:r>
              <a:rPr lang="zh-CN" altLang="en-US" sz="3200" dirty="0"/>
              <a:t> </a:t>
            </a:r>
            <a:r>
              <a:rPr lang="en-US" altLang="zh-CN" sz="3200" dirty="0"/>
              <a:t>do</a:t>
            </a:r>
            <a:r>
              <a:rPr lang="zh-CN" altLang="en-US" sz="3200" dirty="0"/>
              <a:t> </a:t>
            </a:r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independently</a:t>
            </a:r>
          </a:p>
          <a:p>
            <a:pPr lvl="1"/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REAL</a:t>
            </a:r>
            <a:r>
              <a:rPr lang="zh-CN" altLang="en-US" sz="3200" dirty="0"/>
              <a:t> </a:t>
            </a:r>
            <a:r>
              <a:rPr lang="en-US" altLang="zh-CN" sz="3200" dirty="0"/>
              <a:t>homework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class</a:t>
            </a:r>
            <a:r>
              <a:rPr lang="zh-CN" altLang="en-US" sz="3200" dirty="0"/>
              <a:t> </a:t>
            </a:r>
            <a:r>
              <a:rPr lang="en-US" altLang="zh-CN" sz="3200" dirty="0"/>
              <a:t>will</a:t>
            </a:r>
            <a:r>
              <a:rPr lang="zh-CN" altLang="en-US" sz="3200" dirty="0"/>
              <a:t> </a:t>
            </a:r>
            <a:r>
              <a:rPr lang="en-US" altLang="zh-CN" sz="3200" dirty="0"/>
              <a:t>be</a:t>
            </a:r>
            <a:r>
              <a:rPr lang="zh-CN" altLang="en-US" sz="3200" dirty="0"/>
              <a:t> </a:t>
            </a:r>
            <a:r>
              <a:rPr lang="en-US" altLang="zh-CN" sz="3200" dirty="0"/>
              <a:t>postponed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8AF01-3163-7383-5C80-0C73E317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624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2347-E3F6-CFCC-5A12-710378349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413" y="607884"/>
            <a:ext cx="10599174" cy="1792149"/>
          </a:xfrm>
        </p:spPr>
        <p:txBody>
          <a:bodyPr>
            <a:normAutofit/>
          </a:bodyPr>
          <a:lstStyle/>
          <a:p>
            <a:r>
              <a:rPr lang="en-CN" altLang="zh-CN" sz="6400" dirty="0"/>
              <a:t>A</a:t>
            </a:r>
            <a:r>
              <a:rPr lang="en-US" altLang="zh-CN" sz="6400" dirty="0"/>
              <a:t>n</a:t>
            </a:r>
            <a:r>
              <a:rPr lang="zh-CN" altLang="en-US" sz="6400" dirty="0"/>
              <a:t> </a:t>
            </a:r>
            <a:r>
              <a:rPr lang="en-US" altLang="zh-CN" sz="6400" dirty="0"/>
              <a:t>Intro</a:t>
            </a:r>
            <a:r>
              <a:rPr lang="zh-CN" altLang="en-US" sz="6400" dirty="0"/>
              <a:t> </a:t>
            </a:r>
            <a:r>
              <a:rPr lang="en-US" altLang="zh-CN" sz="6400" dirty="0"/>
              <a:t>to</a:t>
            </a:r>
            <a:r>
              <a:rPr lang="zh-CN" altLang="en-US" sz="6400" dirty="0"/>
              <a:t> </a:t>
            </a:r>
            <a:r>
              <a:rPr lang="en-US" altLang="zh-CN" sz="6400" dirty="0"/>
              <a:t>Computer</a:t>
            </a:r>
            <a:r>
              <a:rPr lang="zh-CN" altLang="en-US" sz="6400" dirty="0"/>
              <a:t> </a:t>
            </a:r>
            <a:r>
              <a:rPr lang="en-US" altLang="zh-CN" sz="6400" dirty="0"/>
              <a:t>System</a:t>
            </a:r>
            <a:endParaRPr lang="en-CN" sz="6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74E28-D220-4064-CDD0-A71939DF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15360"/>
            <a:ext cx="9144000" cy="179214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Jian</a:t>
            </a:r>
            <a:r>
              <a:rPr lang="zh-CN" altLang="en-US" sz="3200" dirty="0"/>
              <a:t> </a:t>
            </a:r>
            <a:r>
              <a:rPr lang="en-US" altLang="zh-CN" sz="3200" dirty="0"/>
              <a:t>Weng</a:t>
            </a:r>
          </a:p>
          <a:p>
            <a:r>
              <a:rPr lang="en-US" altLang="zh-CN" sz="3200" dirty="0"/>
              <a:t>Computer</a:t>
            </a:r>
            <a:r>
              <a:rPr lang="zh-CN" altLang="en-US" sz="3200" dirty="0"/>
              <a:t> </a:t>
            </a:r>
            <a:r>
              <a:rPr lang="en-US" altLang="zh-CN" sz="3200" dirty="0"/>
              <a:t>Science</a:t>
            </a:r>
          </a:p>
          <a:p>
            <a:r>
              <a:rPr lang="en-US" altLang="zh-CN" sz="3200" dirty="0"/>
              <a:t>CEMSE,</a:t>
            </a:r>
            <a:r>
              <a:rPr lang="zh-CN" altLang="en-US" sz="3200" dirty="0"/>
              <a:t> </a:t>
            </a:r>
            <a:r>
              <a:rPr lang="en-US" altLang="zh-CN" sz="3200" dirty="0"/>
              <a:t>KAUST</a:t>
            </a:r>
            <a:endParaRPr lang="en-C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2F3AF-CF59-805E-7400-E939F549474B}"/>
              </a:ext>
            </a:extLst>
          </p:cNvPr>
          <p:cNvSpPr txBox="1"/>
          <p:nvPr/>
        </p:nvSpPr>
        <p:spPr>
          <a:xfrm>
            <a:off x="2769717" y="2522866"/>
            <a:ext cx="66525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W2D1:</a:t>
            </a:r>
            <a:r>
              <a:rPr lang="zh-CN" altLang="en-US" sz="4800" dirty="0"/>
              <a:t> </a:t>
            </a:r>
            <a:r>
              <a:rPr lang="en-US" altLang="zh-CN" sz="4800" dirty="0"/>
              <a:t>A</a:t>
            </a:r>
            <a:r>
              <a:rPr lang="zh-CN" altLang="en-US" sz="4800" dirty="0"/>
              <a:t> </a:t>
            </a:r>
            <a:r>
              <a:rPr lang="en-US" altLang="zh-CN" sz="4800" dirty="0"/>
              <a:t>Deeper</a:t>
            </a:r>
            <a:r>
              <a:rPr lang="zh-CN" altLang="en-US" sz="4800" dirty="0"/>
              <a:t> </a:t>
            </a:r>
            <a:r>
              <a:rPr lang="en-US" altLang="zh-CN" sz="4800" dirty="0"/>
              <a:t>Tour</a:t>
            </a:r>
            <a:r>
              <a:rPr lang="zh-CN" altLang="en-US" sz="4800" dirty="0"/>
              <a:t> </a:t>
            </a:r>
            <a:r>
              <a:rPr lang="en-US" altLang="zh-CN" sz="4800" dirty="0"/>
              <a:t>to</a:t>
            </a:r>
            <a:r>
              <a:rPr lang="zh-CN" altLang="en-US" sz="4800" dirty="0"/>
              <a:t> </a:t>
            </a:r>
            <a:r>
              <a:rPr lang="en-US" altLang="zh-CN" sz="4800" dirty="0"/>
              <a:t>C/C++</a:t>
            </a:r>
            <a:r>
              <a:rPr lang="zh-CN" altLang="en-US" sz="4800" dirty="0"/>
              <a:t> </a:t>
            </a:r>
            <a:r>
              <a:rPr lang="en-US" altLang="zh-CN" sz="4800" dirty="0"/>
              <a:t>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85DF1-5BFA-EB71-5739-E85C96F3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3929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EB4A-9080-8CDB-E718-0D36411E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6000" dirty="0"/>
              <a:t>R</a:t>
            </a:r>
            <a:r>
              <a:rPr lang="en-US" altLang="zh-CN" sz="6000" dirty="0" err="1"/>
              <a:t>oadmap</a:t>
            </a:r>
            <a:endParaRPr lang="en-C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1C0F3-1951-E1DE-9132-76E7EC43A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How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much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do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you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know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C?</a:t>
            </a:r>
          </a:p>
          <a:p>
            <a:pPr lvl="1"/>
            <a:r>
              <a:rPr lang="en-US" altLang="zh-CN" sz="3200" b="1" dirty="0"/>
              <a:t>Memory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layouts</a:t>
            </a:r>
          </a:p>
          <a:p>
            <a:pPr lvl="1"/>
            <a:r>
              <a:rPr lang="en-US" altLang="zh-CN" sz="3200" b="1" dirty="0"/>
              <a:t>Toolchains</a:t>
            </a:r>
          </a:p>
          <a:p>
            <a:pPr lvl="1"/>
            <a:r>
              <a:rPr lang="en-US" altLang="zh-CN" sz="3200" b="1" dirty="0"/>
              <a:t>How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do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you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work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with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others?</a:t>
            </a:r>
          </a:p>
          <a:p>
            <a:r>
              <a:rPr lang="en-US" altLang="zh-CN" sz="3600" b="1" dirty="0"/>
              <a:t>What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are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the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differences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b/t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C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&amp;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C++?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4E106-BBE7-F8C4-8A16-5284F4AB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12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EF31F-6E9A-63FA-4990-0255969B8656}"/>
              </a:ext>
            </a:extLst>
          </p:cNvPr>
          <p:cNvSpPr txBox="1"/>
          <p:nvPr/>
        </p:nvSpPr>
        <p:spPr>
          <a:xfrm>
            <a:off x="12681284" y="53420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0321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CECF-C17F-FC66-22F9-DD3982B4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Where</a:t>
            </a:r>
            <a:r>
              <a:rPr lang="zh-CN" altLang="en-US" sz="5400" dirty="0"/>
              <a:t> </a:t>
            </a:r>
            <a:r>
              <a:rPr lang="en-US" altLang="zh-CN" sz="5400" dirty="0"/>
              <a:t>did</a:t>
            </a:r>
            <a:r>
              <a:rPr lang="zh-CN" altLang="en-US" sz="5400" dirty="0"/>
              <a:t> </a:t>
            </a:r>
            <a:r>
              <a:rPr lang="en-US" altLang="zh-CN" sz="5400" dirty="0"/>
              <a:t>you</a:t>
            </a:r>
            <a:r>
              <a:rPr lang="zh-CN" altLang="en-US" sz="5400" dirty="0"/>
              <a:t> </a:t>
            </a:r>
            <a:r>
              <a:rPr lang="en-US" altLang="zh-CN" sz="5400" dirty="0"/>
              <a:t>get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C</a:t>
            </a:r>
            <a:r>
              <a:rPr lang="zh-CN" altLang="en-US" sz="5400" dirty="0"/>
              <a:t> </a:t>
            </a:r>
            <a:r>
              <a:rPr lang="en-US" altLang="zh-CN" sz="5400" dirty="0"/>
              <a:t>compiler?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1BD0B-1725-BEA8-3008-A6145FBA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061608"/>
          </a:xfrm>
        </p:spPr>
        <p:txBody>
          <a:bodyPr>
            <a:normAutofit/>
          </a:bodyPr>
          <a:lstStyle/>
          <a:p>
            <a:r>
              <a:rPr lang="en-CN" sz="3600" dirty="0"/>
              <a:t>Q</a:t>
            </a:r>
            <a:r>
              <a:rPr lang="en-US" altLang="zh-CN" sz="3600" dirty="0" err="1"/>
              <a:t>uick</a:t>
            </a:r>
            <a:r>
              <a:rPr lang="zh-CN" altLang="en-US" sz="3600" dirty="0"/>
              <a:t> </a:t>
            </a:r>
            <a:r>
              <a:rPr lang="en-US" altLang="zh-CN" sz="3600" dirty="0"/>
              <a:t>question:</a:t>
            </a:r>
            <a:r>
              <a:rPr lang="zh-CN" altLang="en-US" sz="3600" dirty="0"/>
              <a:t> </a:t>
            </a:r>
            <a:r>
              <a:rPr lang="en-US" altLang="zh-CN" sz="3600" dirty="0"/>
              <a:t>Where</a:t>
            </a:r>
            <a:r>
              <a:rPr lang="zh-CN" altLang="en-US" sz="3600" dirty="0"/>
              <a:t> </a:t>
            </a:r>
            <a:r>
              <a:rPr lang="en-US" altLang="zh-CN" sz="3600" dirty="0"/>
              <a:t>did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get</a:t>
            </a:r>
            <a:r>
              <a:rPr lang="zh-CN" altLang="en-US" sz="3600" dirty="0"/>
              <a:t> </a:t>
            </a:r>
            <a:r>
              <a:rPr lang="en-US" altLang="zh-CN" sz="3600" dirty="0"/>
              <a:t>`</a:t>
            </a:r>
            <a:r>
              <a:rPr lang="en-US" altLang="zh-CN" sz="3600" dirty="0" err="1"/>
              <a:t>gcc</a:t>
            </a:r>
            <a:r>
              <a:rPr lang="en-US" altLang="zh-CN" sz="3600" dirty="0"/>
              <a:t>`,</a:t>
            </a:r>
            <a:r>
              <a:rPr lang="zh-CN" altLang="en-US" sz="3600" dirty="0"/>
              <a:t> </a:t>
            </a:r>
            <a:r>
              <a:rPr lang="en-US" altLang="zh-CN" sz="3600" dirty="0"/>
              <a:t>assuming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using</a:t>
            </a:r>
            <a:r>
              <a:rPr lang="zh-CN" altLang="en-US" sz="3600" dirty="0"/>
              <a:t> </a:t>
            </a:r>
            <a:r>
              <a:rPr lang="en-US" altLang="zh-CN" sz="3600" dirty="0"/>
              <a:t>Ubuntu?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en-US" altLang="zh-CN" sz="3600" dirty="0"/>
              <a:t>OK.</a:t>
            </a:r>
            <a:r>
              <a:rPr lang="zh-CN" altLang="en-US" sz="3600" dirty="0"/>
              <a:t> </a:t>
            </a:r>
            <a:r>
              <a:rPr lang="en-US" altLang="zh-CN" sz="3600" dirty="0"/>
              <a:t>Now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have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compiler.</a:t>
            </a:r>
          </a:p>
          <a:p>
            <a:r>
              <a:rPr lang="en-US" altLang="zh-CN" sz="3600" dirty="0"/>
              <a:t>Let’s</a:t>
            </a:r>
            <a:r>
              <a:rPr lang="zh-CN" altLang="en-US" sz="3600" dirty="0"/>
              <a:t> </a:t>
            </a:r>
            <a:r>
              <a:rPr lang="en-US" altLang="zh-CN" sz="3600" dirty="0"/>
              <a:t>write</a:t>
            </a:r>
            <a:r>
              <a:rPr lang="zh-CN" altLang="en-US" sz="3600" dirty="0"/>
              <a:t> </a:t>
            </a:r>
            <a:r>
              <a:rPr lang="en-US" altLang="zh-CN" sz="3600" dirty="0"/>
              <a:t>some</a:t>
            </a:r>
            <a:r>
              <a:rPr lang="zh-CN" altLang="en-US" sz="3600" dirty="0"/>
              <a:t> </a:t>
            </a:r>
            <a:r>
              <a:rPr lang="en-US" altLang="zh-CN" sz="3600" dirty="0"/>
              <a:t>C</a:t>
            </a:r>
            <a:r>
              <a:rPr lang="zh-CN" altLang="en-US" sz="3600" dirty="0"/>
              <a:t> </a:t>
            </a:r>
            <a:r>
              <a:rPr lang="en-US" altLang="zh-CN" sz="3600" dirty="0"/>
              <a:t>code.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4318F-FADB-4A18-6857-73EC26BA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13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5685D-A94D-951F-D417-C631E75E5FF5}"/>
              </a:ext>
            </a:extLst>
          </p:cNvPr>
          <p:cNvSpPr txBox="1"/>
          <p:nvPr/>
        </p:nvSpPr>
        <p:spPr>
          <a:xfrm>
            <a:off x="1672388" y="3014564"/>
            <a:ext cx="5615640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altLang="zh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C5DB-5CF2-BC89-6B42-766CC5D5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Arra</a:t>
            </a:r>
            <a:r>
              <a:rPr lang="en-US" altLang="zh-CN" sz="5400" dirty="0" err="1"/>
              <a:t>ys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B02DA-4159-2E3E-EE64-A492D24C5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arrays?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altLang="zh-CN" sz="3600" dirty="0"/>
              <a:t>Arrays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range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continuous</a:t>
            </a:r>
            <a:r>
              <a:rPr lang="zh-CN" altLang="en-US" sz="3600" dirty="0"/>
              <a:t> </a:t>
            </a:r>
            <a:r>
              <a:rPr lang="en-US" altLang="zh-CN" sz="3600" dirty="0"/>
              <a:t>memory</a:t>
            </a:r>
            <a:r>
              <a:rPr lang="zh-CN" altLang="en-US" sz="3600" dirty="0"/>
              <a:t> </a:t>
            </a:r>
            <a:r>
              <a:rPr lang="en-US" altLang="zh-CN" sz="3600" dirty="0"/>
              <a:t>allocated</a:t>
            </a:r>
          </a:p>
          <a:p>
            <a:r>
              <a:rPr lang="en-US" altLang="zh-CN" sz="3600" dirty="0"/>
              <a:t>Dude,</a:t>
            </a:r>
            <a:r>
              <a:rPr lang="zh-CN" altLang="en-US" sz="3600" dirty="0"/>
              <a:t> </a:t>
            </a:r>
            <a:r>
              <a:rPr lang="en-US" altLang="zh-CN" sz="3600" dirty="0"/>
              <a:t>there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no</a:t>
            </a:r>
            <a:r>
              <a:rPr lang="zh-CN" altLang="en-US" sz="3600" dirty="0"/>
              <a:t> </a:t>
            </a:r>
            <a:r>
              <a:rPr lang="en-US" altLang="zh-CN" sz="3600" dirty="0"/>
              <a:t>higher-dimension</a:t>
            </a:r>
            <a:r>
              <a:rPr lang="zh-CN" altLang="en-US" sz="3600" dirty="0"/>
              <a:t> </a:t>
            </a:r>
            <a:r>
              <a:rPr lang="en-US" altLang="zh-CN" sz="3600" dirty="0"/>
              <a:t>arrays.</a:t>
            </a:r>
          </a:p>
          <a:p>
            <a:pPr lvl="1"/>
            <a:r>
              <a:rPr lang="en-US" altLang="zh-CN" sz="3200" dirty="0"/>
              <a:t>All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higher-dimension</a:t>
            </a:r>
            <a:r>
              <a:rPr lang="zh-CN" altLang="en-US" sz="3200" dirty="0"/>
              <a:t> </a:t>
            </a:r>
            <a:r>
              <a:rPr lang="en-US" altLang="zh-CN" sz="3200" dirty="0"/>
              <a:t>arrays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syntactical</a:t>
            </a:r>
            <a:r>
              <a:rPr lang="zh-CN" altLang="en-US" sz="3200" dirty="0"/>
              <a:t> </a:t>
            </a:r>
            <a:r>
              <a:rPr lang="en-US" altLang="zh-CN" sz="3200" dirty="0"/>
              <a:t>sugars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1E145-45F2-95D7-4E53-94154B51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14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A44E1-FCA8-94DA-93EB-ED4B931146EB}"/>
              </a:ext>
            </a:extLst>
          </p:cNvPr>
          <p:cNvSpPr txBox="1"/>
          <p:nvPr/>
        </p:nvSpPr>
        <p:spPr>
          <a:xfrm>
            <a:off x="1309511" y="2474893"/>
            <a:ext cx="6413935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a[100];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en-US" altLang="zh-CN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b[200][100];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62757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0CF4-B062-5A2D-4B4A-09BBF629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Alignment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B836-8A83-B1F3-CAB5-FD556E220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Typically</a:t>
            </a:r>
            <a:r>
              <a:rPr lang="zh-CN" altLang="en-US" sz="3600" dirty="0"/>
              <a:t> </a:t>
            </a:r>
            <a:r>
              <a:rPr lang="en-US" altLang="zh-CN" sz="3600" dirty="0"/>
              <a:t>arrays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aligned</a:t>
            </a:r>
            <a:r>
              <a:rPr lang="zh-CN" altLang="en-US" sz="3600" dirty="0"/>
              <a:t> </a:t>
            </a:r>
            <a:r>
              <a:rPr lang="en-US" altLang="zh-CN" sz="3600" dirty="0"/>
              <a:t>by</a:t>
            </a:r>
            <a:r>
              <a:rPr lang="zh-CN" altLang="en-US" sz="3600" dirty="0"/>
              <a:t> </a:t>
            </a:r>
            <a:r>
              <a:rPr lang="en-US" altLang="zh-CN" sz="3600" dirty="0"/>
              <a:t>its</a:t>
            </a:r>
            <a:r>
              <a:rPr lang="zh-CN" altLang="en-US" sz="3600" dirty="0"/>
              <a:t> </a:t>
            </a:r>
            <a:r>
              <a:rPr lang="en-US" altLang="zh-CN" sz="3600" dirty="0"/>
              <a:t>scalar</a:t>
            </a:r>
            <a:r>
              <a:rPr lang="zh-CN" altLang="en-US" sz="3600" dirty="0"/>
              <a:t> </a:t>
            </a:r>
            <a:r>
              <a:rPr lang="en-US" altLang="zh-CN" sz="3600" dirty="0"/>
              <a:t>element</a:t>
            </a:r>
          </a:p>
          <a:p>
            <a:endParaRPr lang="en-CN" sz="3600" dirty="0"/>
          </a:p>
          <a:p>
            <a:endParaRPr lang="en-CN" sz="3600" dirty="0"/>
          </a:p>
          <a:p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unaligned,</a:t>
            </a:r>
            <a:r>
              <a:rPr lang="zh-CN" altLang="en-US" sz="3600" dirty="0"/>
              <a:t> </a:t>
            </a:r>
            <a:r>
              <a:rPr lang="en-US" altLang="zh-CN" sz="3600" dirty="0"/>
              <a:t>imaging</a:t>
            </a:r>
            <a:r>
              <a:rPr lang="zh-CN" altLang="en-US" sz="3600" dirty="0"/>
              <a:t> </a:t>
            </a:r>
            <a:r>
              <a:rPr lang="en-US" altLang="zh-CN" sz="3600" dirty="0"/>
              <a:t>each</a:t>
            </a:r>
            <a:r>
              <a:rPr lang="zh-CN" altLang="en-US" sz="3600" dirty="0"/>
              <a:t> </a:t>
            </a:r>
            <a:r>
              <a:rPr lang="en-US" altLang="zh-CN" sz="3600" dirty="0"/>
              <a:t>element</a:t>
            </a:r>
            <a:r>
              <a:rPr lang="zh-CN" altLang="en-US" sz="3600" dirty="0"/>
              <a:t> </a:t>
            </a:r>
            <a:r>
              <a:rPr lang="en-US" altLang="zh-CN" sz="3600" dirty="0"/>
              <a:t>may</a:t>
            </a:r>
            <a:r>
              <a:rPr lang="zh-CN" altLang="en-US" sz="3600" dirty="0"/>
              <a:t> </a:t>
            </a:r>
            <a:r>
              <a:rPr lang="en-US" altLang="zh-CN" sz="3600" dirty="0"/>
              <a:t>look</a:t>
            </a:r>
            <a:r>
              <a:rPr lang="zh-CN" altLang="en-US" sz="3600" dirty="0"/>
              <a:t> </a:t>
            </a:r>
            <a:r>
              <a:rPr lang="en-US" altLang="zh-CN" sz="3600" dirty="0"/>
              <a:t>like</a:t>
            </a:r>
            <a:r>
              <a:rPr lang="zh-CN" altLang="en-US" sz="3600" dirty="0"/>
              <a:t> </a:t>
            </a:r>
            <a:r>
              <a:rPr lang="en-US" altLang="zh-CN" sz="3600" dirty="0"/>
              <a:t>this:</a:t>
            </a:r>
            <a:r>
              <a:rPr lang="zh-CN" altLang="en-US" sz="3600" dirty="0"/>
              <a:t> </a:t>
            </a:r>
            <a:endParaRPr lang="en-US" altLang="zh-CN" sz="3600" dirty="0"/>
          </a:p>
          <a:p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write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program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verify</a:t>
            </a:r>
            <a:r>
              <a:rPr lang="zh-CN" altLang="en-US" sz="3600" dirty="0"/>
              <a:t> </a:t>
            </a:r>
            <a:r>
              <a:rPr lang="en-US" altLang="zh-CN" sz="3600" dirty="0"/>
              <a:t>this?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0E608-6E4C-0F08-4C21-FF63BDF1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15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32DAA-43DF-5299-FFCC-368D23BC9754}"/>
              </a:ext>
            </a:extLst>
          </p:cNvPr>
          <p:cNvSpPr txBox="1"/>
          <p:nvPr/>
        </p:nvSpPr>
        <p:spPr>
          <a:xfrm>
            <a:off x="1492817" y="2474893"/>
            <a:ext cx="9206366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c[101];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d[5];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still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aligned!</a:t>
            </a:r>
            <a:endParaRPr lang="en-US" altLang="zh-CN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2E9C003-1715-5F78-3EC5-3F8FF5ABA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16733"/>
              </p:ext>
            </p:extLst>
          </p:nvPr>
        </p:nvGraphicFramePr>
        <p:xfrm>
          <a:off x="2218532" y="4264304"/>
          <a:ext cx="28593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414">
                  <a:extLst>
                    <a:ext uri="{9D8B030D-6E8A-4147-A177-3AD203B41FA5}">
                      <a16:colId xmlns:a16="http://schemas.microsoft.com/office/drawing/2014/main" val="2899561337"/>
                    </a:ext>
                  </a:extLst>
                </a:gridCol>
                <a:gridCol w="357414">
                  <a:extLst>
                    <a:ext uri="{9D8B030D-6E8A-4147-A177-3AD203B41FA5}">
                      <a16:colId xmlns:a16="http://schemas.microsoft.com/office/drawing/2014/main" val="1441993858"/>
                    </a:ext>
                  </a:extLst>
                </a:gridCol>
                <a:gridCol w="357414">
                  <a:extLst>
                    <a:ext uri="{9D8B030D-6E8A-4147-A177-3AD203B41FA5}">
                      <a16:colId xmlns:a16="http://schemas.microsoft.com/office/drawing/2014/main" val="3895865707"/>
                    </a:ext>
                  </a:extLst>
                </a:gridCol>
                <a:gridCol w="357414">
                  <a:extLst>
                    <a:ext uri="{9D8B030D-6E8A-4147-A177-3AD203B41FA5}">
                      <a16:colId xmlns:a16="http://schemas.microsoft.com/office/drawing/2014/main" val="683961226"/>
                    </a:ext>
                  </a:extLst>
                </a:gridCol>
                <a:gridCol w="357414">
                  <a:extLst>
                    <a:ext uri="{9D8B030D-6E8A-4147-A177-3AD203B41FA5}">
                      <a16:colId xmlns:a16="http://schemas.microsoft.com/office/drawing/2014/main" val="3312999010"/>
                    </a:ext>
                  </a:extLst>
                </a:gridCol>
                <a:gridCol w="357414">
                  <a:extLst>
                    <a:ext uri="{9D8B030D-6E8A-4147-A177-3AD203B41FA5}">
                      <a16:colId xmlns:a16="http://schemas.microsoft.com/office/drawing/2014/main" val="2709975992"/>
                    </a:ext>
                  </a:extLst>
                </a:gridCol>
                <a:gridCol w="357414">
                  <a:extLst>
                    <a:ext uri="{9D8B030D-6E8A-4147-A177-3AD203B41FA5}">
                      <a16:colId xmlns:a16="http://schemas.microsoft.com/office/drawing/2014/main" val="686362429"/>
                    </a:ext>
                  </a:extLst>
                </a:gridCol>
                <a:gridCol w="357414">
                  <a:extLst>
                    <a:ext uri="{9D8B030D-6E8A-4147-A177-3AD203B41FA5}">
                      <a16:colId xmlns:a16="http://schemas.microsoft.com/office/drawing/2014/main" val="3508863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05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87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6F9C-2FF7-2F14-DF8C-DE1EEA21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Flatten</a:t>
            </a:r>
            <a:r>
              <a:rPr lang="zh-CN" altLang="en-US" sz="5400" dirty="0"/>
              <a:t> </a:t>
            </a:r>
            <a:r>
              <a:rPr lang="en-US" altLang="zh-CN" sz="5400" dirty="0"/>
              <a:t>Arrays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E016-0A95-635F-8C58-FEE01BD0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Dude,</a:t>
            </a:r>
            <a:r>
              <a:rPr lang="zh-CN" altLang="en-US" sz="3600" dirty="0"/>
              <a:t> </a:t>
            </a:r>
            <a:r>
              <a:rPr lang="en-US" altLang="zh-CN" sz="3600" dirty="0"/>
              <a:t>there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no</a:t>
            </a:r>
            <a:r>
              <a:rPr lang="zh-CN" altLang="en-US" sz="3600" dirty="0"/>
              <a:t> </a:t>
            </a:r>
            <a:r>
              <a:rPr lang="en-US" altLang="zh-CN" sz="3600" dirty="0"/>
              <a:t>high-dimensional</a:t>
            </a:r>
            <a:r>
              <a:rPr lang="zh-CN" altLang="en-US" sz="3600" dirty="0"/>
              <a:t> </a:t>
            </a:r>
            <a:r>
              <a:rPr lang="en-US" altLang="zh-CN" sz="3600" dirty="0"/>
              <a:t>arrays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AE334-3857-8ECE-5C09-4EC8AB39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16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2B45E-62BC-8628-EFE2-CE3C630DF5F8}"/>
              </a:ext>
            </a:extLst>
          </p:cNvPr>
          <p:cNvSpPr txBox="1"/>
          <p:nvPr/>
        </p:nvSpPr>
        <p:spPr>
          <a:xfrm>
            <a:off x="2996433" y="2964766"/>
            <a:ext cx="6199133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b[200][100];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flattened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)b)[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100+j];</a:t>
            </a:r>
          </a:p>
        </p:txBody>
      </p:sp>
    </p:spTree>
    <p:extLst>
      <p:ext uri="{BB962C8B-B14F-4D97-AF65-F5344CB8AC3E}">
        <p14:creationId xmlns:p14="http://schemas.microsoft.com/office/powerpoint/2010/main" val="2496937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9059-E4B2-30BD-3015-1A039AEF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Global</a:t>
            </a:r>
            <a:r>
              <a:rPr lang="zh-CN" altLang="en-US" sz="5400" dirty="0"/>
              <a:t> </a:t>
            </a:r>
            <a:r>
              <a:rPr lang="en-US" altLang="zh-CN" sz="5400" dirty="0" err="1"/>
              <a:t>v.s</a:t>
            </a:r>
            <a:r>
              <a:rPr lang="en-US" altLang="zh-CN" sz="5400" dirty="0"/>
              <a:t>.</a:t>
            </a:r>
            <a:r>
              <a:rPr lang="zh-CN" altLang="en-US" sz="5400" dirty="0"/>
              <a:t> </a:t>
            </a:r>
            <a:r>
              <a:rPr lang="en-US" altLang="zh-CN" sz="5400" dirty="0"/>
              <a:t>Local</a:t>
            </a:r>
            <a:r>
              <a:rPr lang="zh-CN" altLang="en-US" sz="5400" dirty="0"/>
              <a:t> </a:t>
            </a:r>
            <a:r>
              <a:rPr lang="en-US" altLang="zh-CN" sz="5400" dirty="0"/>
              <a:t>Arrays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7E5A2-337E-9ECA-256A-4290B054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658"/>
            <a:ext cx="3956824" cy="419160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Global</a:t>
            </a:r>
            <a:r>
              <a:rPr lang="zh-CN" altLang="en-US" sz="3600" dirty="0"/>
              <a:t> </a:t>
            </a:r>
            <a:r>
              <a:rPr lang="en-US" altLang="zh-CN" sz="3600" dirty="0"/>
              <a:t>Arrays</a:t>
            </a:r>
          </a:p>
          <a:p>
            <a:r>
              <a:rPr lang="en-US" altLang="zh-CN" sz="3600" dirty="0"/>
              <a:t>Local</a:t>
            </a:r>
            <a:r>
              <a:rPr lang="zh-CN" altLang="en-US" sz="3600" dirty="0"/>
              <a:t> </a:t>
            </a:r>
            <a:r>
              <a:rPr lang="en-US" altLang="zh-CN" sz="3600" dirty="0"/>
              <a:t>Arrays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4F02E-1814-AFD6-217E-1C2220BF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17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0E936-8197-753B-B306-A18C0C22C847}"/>
              </a:ext>
            </a:extLst>
          </p:cNvPr>
          <p:cNvSpPr txBox="1"/>
          <p:nvPr/>
        </p:nvSpPr>
        <p:spPr>
          <a:xfrm>
            <a:off x="5153691" y="1840391"/>
            <a:ext cx="6356227" cy="4031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has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</a:p>
          <a:p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a[N];</a:t>
            </a:r>
          </a:p>
          <a:p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foo()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rand();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allowed,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but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recommended.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a[b];</a:t>
            </a:r>
            <a:b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67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EB36-331E-0197-A9FF-9314A117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9790" cy="1325563"/>
          </a:xfrm>
        </p:spPr>
        <p:txBody>
          <a:bodyPr>
            <a:normAutofit/>
          </a:bodyPr>
          <a:lstStyle/>
          <a:p>
            <a:r>
              <a:rPr lang="en-US" altLang="zh-CN" sz="5400" strike="sngStrike" dirty="0"/>
              <a:t>Flatten</a:t>
            </a:r>
            <a:r>
              <a:rPr lang="zh-CN" altLang="en-US" sz="5400" strike="sngStrike" dirty="0"/>
              <a:t> </a:t>
            </a:r>
            <a:r>
              <a:rPr lang="en-US" altLang="zh-CN" sz="5400" strike="sngStrike" dirty="0"/>
              <a:t>Arrays?</a:t>
            </a:r>
            <a:r>
              <a:rPr lang="zh-CN" altLang="en-US" sz="5400" strike="sngStrike" dirty="0"/>
              <a:t> </a:t>
            </a:r>
            <a:r>
              <a:rPr lang="en-US" altLang="zh-CN" sz="5400" dirty="0"/>
              <a:t>Hint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pointer</a:t>
            </a:r>
            <a:r>
              <a:rPr lang="zh-CN" altLang="en-US" sz="5400" dirty="0"/>
              <a:t> </a:t>
            </a:r>
            <a:r>
              <a:rPr lang="en-US" altLang="zh-CN" sz="5400" dirty="0"/>
              <a:t>access!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88F81-B256-E3E2-3AE6-762DDA4F3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C,</a:t>
            </a:r>
            <a:r>
              <a:rPr lang="zh-CN" altLang="en-US" sz="3600" dirty="0"/>
              <a:t> </a:t>
            </a:r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three.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function</a:t>
            </a:r>
            <a:r>
              <a:rPr lang="zh-CN" altLang="en-US" sz="3600" dirty="0"/>
              <a:t> </a:t>
            </a:r>
            <a:r>
              <a:rPr lang="en-US" altLang="zh-CN" sz="3600" dirty="0"/>
              <a:t>signature</a:t>
            </a:r>
            <a:r>
              <a:rPr lang="zh-CN" altLang="en-US" sz="3600" dirty="0"/>
              <a:t> </a:t>
            </a:r>
            <a:r>
              <a:rPr lang="en-US" altLang="zh-CN" sz="3600" dirty="0"/>
              <a:t>should</a:t>
            </a:r>
            <a:r>
              <a:rPr lang="zh-CN" altLang="en-US" sz="3600" dirty="0"/>
              <a:t> </a:t>
            </a:r>
            <a:r>
              <a:rPr lang="en-US" altLang="zh-CN" sz="3600" dirty="0"/>
              <a:t>be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same.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altLang="zh-CN" sz="3600" dirty="0"/>
              <a:t>Wait,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function</a:t>
            </a:r>
            <a:r>
              <a:rPr lang="zh-CN" altLang="en-US" sz="3600" dirty="0"/>
              <a:t> </a:t>
            </a:r>
            <a:r>
              <a:rPr lang="en-US" altLang="zh-CN" sz="3600" dirty="0"/>
              <a:t>signature?</a:t>
            </a:r>
          </a:p>
          <a:p>
            <a:pPr lvl="1"/>
            <a:r>
              <a:rPr lang="en-US" altLang="zh-CN" sz="3200" dirty="0"/>
              <a:t>Let</a:t>
            </a:r>
            <a:r>
              <a:rPr lang="zh-CN" altLang="en-US" sz="3200" dirty="0"/>
              <a:t> </a:t>
            </a:r>
            <a:r>
              <a:rPr lang="en-US" altLang="zh-CN" sz="3200" dirty="0"/>
              <a:t>me</a:t>
            </a:r>
            <a:r>
              <a:rPr lang="zh-CN" altLang="en-US" sz="3200" dirty="0"/>
              <a:t> </a:t>
            </a:r>
            <a:r>
              <a:rPr lang="en-US" altLang="zh-CN" sz="3200" dirty="0"/>
              <a:t>explain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later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EC053-387A-84E2-96E6-BD5558C5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18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6BDDB-795A-C359-F860-5B68937C44BC}"/>
              </a:ext>
            </a:extLst>
          </p:cNvPr>
          <p:cNvSpPr txBox="1"/>
          <p:nvPr/>
        </p:nvSpPr>
        <p:spPr>
          <a:xfrm>
            <a:off x="1873956" y="3222977"/>
            <a:ext cx="533992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A858D-4E47-8734-7CF6-191C3BD9D1F5}"/>
              </a:ext>
            </a:extLst>
          </p:cNvPr>
          <p:cNvSpPr txBox="1"/>
          <p:nvPr/>
        </p:nvSpPr>
        <p:spPr>
          <a:xfrm>
            <a:off x="1873955" y="3993796"/>
            <a:ext cx="533992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a[])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BA338-E1B0-660F-0DDF-CD6B6DDF87A4}"/>
              </a:ext>
            </a:extLst>
          </p:cNvPr>
          <p:cNvSpPr txBox="1"/>
          <p:nvPr/>
        </p:nvSpPr>
        <p:spPr>
          <a:xfrm>
            <a:off x="1873956" y="4806596"/>
            <a:ext cx="533992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a[100])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95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AF4D2-8172-1F99-4853-596599D1E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404F-EB2B-DDEF-3E7A-C498F646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Hint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pointer</a:t>
            </a:r>
            <a:r>
              <a:rPr lang="zh-CN" altLang="en-US" sz="5400" dirty="0"/>
              <a:t> </a:t>
            </a:r>
            <a:r>
              <a:rPr lang="en-US" altLang="zh-CN" sz="5400" dirty="0"/>
              <a:t>access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2E278-761B-5275-0B37-188D8F5D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Actually,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compiler</a:t>
            </a:r>
            <a:r>
              <a:rPr lang="zh-CN" altLang="en-US" sz="3600" dirty="0"/>
              <a:t> </a:t>
            </a:r>
            <a:r>
              <a:rPr lang="en-US" altLang="zh-CN" sz="3600" dirty="0"/>
              <a:t>does</a:t>
            </a:r>
            <a:r>
              <a:rPr lang="zh-CN" altLang="en-US" sz="3600" dirty="0"/>
              <a:t> </a:t>
            </a:r>
            <a:r>
              <a:rPr lang="en-US" altLang="zh-CN" sz="3600" dirty="0"/>
              <a:t>not</a:t>
            </a:r>
            <a:r>
              <a:rPr lang="zh-CN" altLang="en-US" sz="3600" dirty="0"/>
              <a:t> </a:t>
            </a:r>
            <a:r>
              <a:rPr lang="en-US" altLang="zh-CN" sz="3600" dirty="0"/>
              <a:t>care</a:t>
            </a:r>
            <a:r>
              <a:rPr lang="zh-CN" altLang="en-US" sz="3600" dirty="0"/>
              <a:t> </a:t>
            </a:r>
            <a:r>
              <a:rPr lang="en-US" altLang="zh-CN" sz="3600" dirty="0"/>
              <a:t>about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1st</a:t>
            </a:r>
            <a:r>
              <a:rPr lang="zh-CN" altLang="en-US" sz="3600" dirty="0"/>
              <a:t> </a:t>
            </a:r>
            <a:r>
              <a:rPr lang="en-US" altLang="zh-CN" sz="3600" dirty="0"/>
              <a:t>dimension.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53BB2-C111-FB24-6DEC-FA09E278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19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F7A4D-84D2-9EB3-E1B6-ACF1CC0191D1}"/>
              </a:ext>
            </a:extLst>
          </p:cNvPr>
          <p:cNvSpPr txBox="1"/>
          <p:nvPr/>
        </p:nvSpPr>
        <p:spPr>
          <a:xfrm>
            <a:off x="1873955" y="3222977"/>
            <a:ext cx="88053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a[][100])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GOOD!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0A55F-F4CF-E2BD-3E2D-327E46AEADC7}"/>
              </a:ext>
            </a:extLst>
          </p:cNvPr>
          <p:cNvSpPr txBox="1"/>
          <p:nvPr/>
        </p:nvSpPr>
        <p:spPr>
          <a:xfrm>
            <a:off x="1873955" y="4014786"/>
            <a:ext cx="88053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a[10000][100])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GOOD!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99189-632F-DE42-3808-15798EE81F79}"/>
              </a:ext>
            </a:extLst>
          </p:cNvPr>
          <p:cNvSpPr txBox="1"/>
          <p:nvPr/>
        </p:nvSpPr>
        <p:spPr>
          <a:xfrm>
            <a:off x="1873955" y="4881939"/>
            <a:ext cx="88053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a[10000][])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BAD!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40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C9B2E-6E95-75F7-EDE4-4F424228C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CFD39C8-EBAF-79FC-8145-09030A283240}"/>
              </a:ext>
            </a:extLst>
          </p:cNvPr>
          <p:cNvSpPr/>
          <p:nvPr/>
        </p:nvSpPr>
        <p:spPr>
          <a:xfrm>
            <a:off x="6348102" y="5334402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DEEF67-820A-FF5B-F678-FBBE87A762D8}"/>
              </a:ext>
            </a:extLst>
          </p:cNvPr>
          <p:cNvSpPr/>
          <p:nvPr/>
        </p:nvSpPr>
        <p:spPr>
          <a:xfrm>
            <a:off x="6343387" y="5822999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0154DA0-16AC-C612-5CD6-5351EF96322E}"/>
              </a:ext>
            </a:extLst>
          </p:cNvPr>
          <p:cNvSpPr/>
          <p:nvPr/>
        </p:nvSpPr>
        <p:spPr>
          <a:xfrm>
            <a:off x="6344918" y="6336833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769991-9B53-F92B-679D-A34F00D51265}"/>
              </a:ext>
            </a:extLst>
          </p:cNvPr>
          <p:cNvSpPr/>
          <p:nvPr/>
        </p:nvSpPr>
        <p:spPr>
          <a:xfrm>
            <a:off x="4263645" y="4888894"/>
            <a:ext cx="95268" cy="736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D1BE1-B3AD-B225-5728-978329A1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8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Why</a:t>
            </a:r>
            <a:r>
              <a:rPr lang="zh-CN" altLang="en-US" sz="5400" dirty="0"/>
              <a:t> </a:t>
            </a:r>
            <a:r>
              <a:rPr lang="en-US" altLang="zh-CN" sz="5400" dirty="0"/>
              <a:t>do</a:t>
            </a:r>
            <a:r>
              <a:rPr lang="zh-CN" altLang="en-US" sz="5400" dirty="0"/>
              <a:t> </a:t>
            </a:r>
            <a:r>
              <a:rPr lang="en-US" altLang="zh-CN" sz="5400" dirty="0"/>
              <a:t>we</a:t>
            </a:r>
            <a:r>
              <a:rPr lang="zh-CN" altLang="en-US" sz="5400" dirty="0"/>
              <a:t> </a:t>
            </a:r>
            <a:r>
              <a:rPr lang="en-US" altLang="zh-CN" sz="5400" dirty="0"/>
              <a:t>need</a:t>
            </a:r>
            <a:r>
              <a:rPr lang="zh-CN" altLang="en-US" sz="5400" dirty="0"/>
              <a:t> </a:t>
            </a:r>
            <a:r>
              <a:rPr lang="en-US" altLang="zh-CN" sz="5400" dirty="0"/>
              <a:t>this? </a:t>
            </a:r>
            <a:r>
              <a:rPr lang="en-US" altLang="zh-CN" sz="5400"/>
              <a:t>(CORRECTED)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0643-A09E-00F2-1047-D2CB0B56C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673" y="1461832"/>
            <a:ext cx="10515600" cy="231551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so-called</a:t>
            </a:r>
            <a:r>
              <a:rPr lang="zh-CN" altLang="en-US" sz="3600" dirty="0"/>
              <a:t> </a:t>
            </a:r>
            <a:r>
              <a:rPr lang="en-US" altLang="zh-CN" sz="3600" dirty="0"/>
              <a:t>“synthesis”,</a:t>
            </a:r>
            <a:r>
              <a:rPr lang="zh-CN" altLang="en-US" sz="3600" dirty="0"/>
              <a:t> </a:t>
            </a:r>
            <a:r>
              <a:rPr lang="en-US" altLang="zh-CN" sz="3600" dirty="0"/>
              <a:t>which</a:t>
            </a:r>
            <a:r>
              <a:rPr lang="zh-CN" altLang="en-US" sz="3600" dirty="0"/>
              <a:t> </a:t>
            </a:r>
            <a:r>
              <a:rPr lang="en-US" altLang="zh-CN" sz="3600" dirty="0"/>
              <a:t>converts</a:t>
            </a:r>
            <a:r>
              <a:rPr lang="zh-CN" altLang="en-US" sz="3600" dirty="0"/>
              <a:t> </a:t>
            </a:r>
            <a:r>
              <a:rPr lang="en-US" altLang="zh-CN" sz="3600" dirty="0" err="1"/>
              <a:t>arithmetics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silicon</a:t>
            </a:r>
            <a:r>
              <a:rPr lang="zh-CN" altLang="en-US" sz="3600" dirty="0"/>
              <a:t> </a:t>
            </a:r>
            <a:r>
              <a:rPr lang="en-US" altLang="zh-CN" sz="3600" dirty="0"/>
              <a:t>gates</a:t>
            </a:r>
          </a:p>
          <a:p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 err="1"/>
              <a:t>a+b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Verilog,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synthesizer</a:t>
            </a:r>
            <a:r>
              <a:rPr lang="zh-CN" altLang="en-US" sz="3600" dirty="0"/>
              <a:t> </a:t>
            </a:r>
            <a:r>
              <a:rPr lang="en-US" altLang="zh-CN" sz="3600" dirty="0"/>
              <a:t>will</a:t>
            </a:r>
            <a:r>
              <a:rPr lang="zh-CN" altLang="en-US" sz="3600" dirty="0"/>
              <a:t> </a:t>
            </a:r>
            <a:r>
              <a:rPr lang="en-US" altLang="zh-CN" sz="3600" dirty="0"/>
              <a:t>take</a:t>
            </a:r>
            <a:r>
              <a:rPr lang="zh-CN" altLang="en-US" sz="3600" dirty="0"/>
              <a:t> </a:t>
            </a:r>
            <a:r>
              <a:rPr lang="en-US" altLang="zh-CN" sz="3600" dirty="0"/>
              <a:t>all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84C2-22D8-987C-2D7C-32EFC8F0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4EC2E-D5D2-BC06-FD17-6F6BEFE9BFAD}"/>
              </a:ext>
            </a:extLst>
          </p:cNvPr>
          <p:cNvSpPr txBox="1"/>
          <p:nvPr/>
        </p:nvSpPr>
        <p:spPr>
          <a:xfrm>
            <a:off x="1571626" y="3813968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</a:t>
            </a:r>
            <a:r>
              <a:rPr lang="zh-CN" altLang="en-US" sz="3600" dirty="0"/>
              <a:t> </a:t>
            </a:r>
            <a:r>
              <a:rPr lang="en-US" altLang="zh-CN" sz="3600" dirty="0"/>
              <a:t>2</a:t>
            </a:r>
            <a:r>
              <a:rPr lang="zh-CN" altLang="en-US" sz="3600" dirty="0"/>
              <a:t> </a:t>
            </a:r>
            <a:r>
              <a:rPr lang="en-US" altLang="zh-CN" sz="3600" dirty="0"/>
              <a:t>8</a:t>
            </a:r>
            <a:endParaRPr lang="en-C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035CF-38E1-5D87-353D-84B59516E962}"/>
              </a:ext>
            </a:extLst>
          </p:cNvPr>
          <p:cNvSpPr txBox="1"/>
          <p:nvPr/>
        </p:nvSpPr>
        <p:spPr>
          <a:xfrm>
            <a:off x="1571626" y="4460299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</a:t>
            </a:r>
            <a:r>
              <a:rPr lang="zh-CN" altLang="en-US" sz="3600" dirty="0"/>
              <a:t> </a:t>
            </a:r>
            <a:r>
              <a:rPr lang="en-US" altLang="zh-CN" sz="3600" dirty="0"/>
              <a:t>2</a:t>
            </a:r>
            <a:r>
              <a:rPr lang="zh-CN" altLang="en-US" sz="3600" dirty="0"/>
              <a:t> </a:t>
            </a:r>
            <a:r>
              <a:rPr lang="en-US" altLang="zh-CN" sz="3600" dirty="0"/>
              <a:t>8</a:t>
            </a:r>
            <a:endParaRPr lang="en-C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75DCD9-C36E-559E-8590-F37B700B3E63}"/>
              </a:ext>
            </a:extLst>
          </p:cNvPr>
          <p:cNvSpPr txBox="1"/>
          <p:nvPr/>
        </p:nvSpPr>
        <p:spPr>
          <a:xfrm>
            <a:off x="1140098" y="4460298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+</a:t>
            </a:r>
            <a:endParaRPr lang="en-CN" sz="3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D51B60-F2C6-DE9D-762E-B500E66F349D}"/>
              </a:ext>
            </a:extLst>
          </p:cNvPr>
          <p:cNvCxnSpPr/>
          <p:nvPr/>
        </p:nvCxnSpPr>
        <p:spPr>
          <a:xfrm>
            <a:off x="921544" y="5106629"/>
            <a:ext cx="19931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D51CE1-FE13-CFA8-45AD-3D85CAB9BF59}"/>
              </a:ext>
            </a:extLst>
          </p:cNvPr>
          <p:cNvSpPr txBox="1"/>
          <p:nvPr/>
        </p:nvSpPr>
        <p:spPr>
          <a:xfrm>
            <a:off x="1571626" y="5106629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2</a:t>
            </a:r>
            <a:r>
              <a:rPr lang="zh-CN" altLang="en-US" sz="3600" dirty="0"/>
              <a:t> </a:t>
            </a:r>
            <a:r>
              <a:rPr lang="en-US" altLang="zh-CN" sz="3600" dirty="0"/>
              <a:t>5</a:t>
            </a:r>
            <a:r>
              <a:rPr lang="zh-CN" altLang="en-US" sz="3600" dirty="0"/>
              <a:t> </a:t>
            </a:r>
            <a:r>
              <a:rPr lang="en-US" altLang="zh-CN" sz="3600" dirty="0"/>
              <a:t>6</a:t>
            </a:r>
            <a:endParaRPr lang="en-C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F49A7-C2AE-5C6A-A164-D8926D191688}"/>
              </a:ext>
            </a:extLst>
          </p:cNvPr>
          <p:cNvSpPr txBox="1"/>
          <p:nvPr/>
        </p:nvSpPr>
        <p:spPr>
          <a:xfrm>
            <a:off x="2067659" y="48331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CE7D74-C19F-6C6F-642A-A2FB5E5F5A1B}"/>
              </a:ext>
            </a:extLst>
          </p:cNvPr>
          <p:cNvSpPr/>
          <p:nvPr/>
        </p:nvSpPr>
        <p:spPr>
          <a:xfrm>
            <a:off x="4263154" y="4098613"/>
            <a:ext cx="378211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baseline="-25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3EA4C9-2412-5B64-CA80-28DEC2FDC5C2}"/>
              </a:ext>
            </a:extLst>
          </p:cNvPr>
          <p:cNvSpPr/>
          <p:nvPr/>
        </p:nvSpPr>
        <p:spPr>
          <a:xfrm>
            <a:off x="4263154" y="4651063"/>
            <a:ext cx="392018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B1A19-49AA-8DC1-CF60-54733C0794DB}"/>
              </a:ext>
            </a:extLst>
          </p:cNvPr>
          <p:cNvSpPr/>
          <p:nvPr/>
        </p:nvSpPr>
        <p:spPr>
          <a:xfrm>
            <a:off x="6347841" y="4087139"/>
            <a:ext cx="378209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55D40E-5435-E45A-2F84-54D684FA33F4}"/>
              </a:ext>
            </a:extLst>
          </p:cNvPr>
          <p:cNvCxnSpPr/>
          <p:nvPr/>
        </p:nvCxnSpPr>
        <p:spPr>
          <a:xfrm>
            <a:off x="4359500" y="3760157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D2F57E-12EF-BC52-02E9-512B8BE424E9}"/>
              </a:ext>
            </a:extLst>
          </p:cNvPr>
          <p:cNvCxnSpPr/>
          <p:nvPr/>
        </p:nvCxnSpPr>
        <p:spPr>
          <a:xfrm>
            <a:off x="4559402" y="3760157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92E2EA-3A3D-A865-8769-5E164949AEC8}"/>
              </a:ext>
            </a:extLst>
          </p:cNvPr>
          <p:cNvCxnSpPr/>
          <p:nvPr/>
        </p:nvCxnSpPr>
        <p:spPr>
          <a:xfrm>
            <a:off x="6437408" y="374583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5DB0CF-48FA-CE7E-B800-4076C1CFD58B}"/>
              </a:ext>
            </a:extLst>
          </p:cNvPr>
          <p:cNvCxnSpPr/>
          <p:nvPr/>
        </p:nvCxnSpPr>
        <p:spPr>
          <a:xfrm>
            <a:off x="6637310" y="374583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24FA3F0-6312-263F-2C78-668340EC76C5}"/>
              </a:ext>
            </a:extLst>
          </p:cNvPr>
          <p:cNvSpPr/>
          <p:nvPr/>
        </p:nvSpPr>
        <p:spPr>
          <a:xfrm>
            <a:off x="6347840" y="4641802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46AE7D-5734-412A-EE03-9206AD6B4E64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flipH="1">
            <a:off x="6536945" y="4445121"/>
            <a:ext cx="1" cy="196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B7E7C85-BDBF-7F35-94E5-7B177061EB55}"/>
              </a:ext>
            </a:extLst>
          </p:cNvPr>
          <p:cNvSpPr/>
          <p:nvPr/>
        </p:nvSpPr>
        <p:spPr>
          <a:xfrm>
            <a:off x="6347840" y="5111758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151048-D94E-0DBD-C1D7-19565D6421FF}"/>
              </a:ext>
            </a:extLst>
          </p:cNvPr>
          <p:cNvSpPr/>
          <p:nvPr/>
        </p:nvSpPr>
        <p:spPr>
          <a:xfrm>
            <a:off x="6906416" y="532259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5B7130-D441-4DFB-D71D-387C67BDA14F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 flipV="1">
            <a:off x="4655172" y="4820793"/>
            <a:ext cx="1692668" cy="9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B34F210-4774-CAA8-7243-E4542C3E0BC5}"/>
              </a:ext>
            </a:extLst>
          </p:cNvPr>
          <p:cNvSpPr/>
          <p:nvPr/>
        </p:nvSpPr>
        <p:spPr>
          <a:xfrm>
            <a:off x="4323765" y="388510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0CC590D-D0D4-DAE3-99D2-A3D8C1FEA9FF}"/>
              </a:ext>
            </a:extLst>
          </p:cNvPr>
          <p:cNvSpPr/>
          <p:nvPr/>
        </p:nvSpPr>
        <p:spPr>
          <a:xfrm>
            <a:off x="4523666" y="3813634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0B808668-7936-66ED-8B77-6E37C8397088}"/>
              </a:ext>
            </a:extLst>
          </p:cNvPr>
          <p:cNvCxnSpPr>
            <a:cxnSpLocks/>
            <a:stCxn id="40" idx="2"/>
            <a:endCxn id="13" idx="1"/>
          </p:cNvCxnSpPr>
          <p:nvPr/>
        </p:nvCxnSpPr>
        <p:spPr>
          <a:xfrm rot="10800000" flipV="1">
            <a:off x="4263154" y="3849368"/>
            <a:ext cx="260512" cy="980685"/>
          </a:xfrm>
          <a:prstGeom prst="bentConnector3">
            <a:avLst>
              <a:gd name="adj1" fmla="val 1877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87F14823-8C1B-9053-B388-2CE7D162504D}"/>
              </a:ext>
            </a:extLst>
          </p:cNvPr>
          <p:cNvCxnSpPr>
            <a:cxnSpLocks/>
            <a:stCxn id="39" idx="2"/>
            <a:endCxn id="46" idx="1"/>
          </p:cNvCxnSpPr>
          <p:nvPr/>
        </p:nvCxnSpPr>
        <p:spPr>
          <a:xfrm rot="10800000" flipV="1">
            <a:off x="4263645" y="3920838"/>
            <a:ext cx="60120" cy="1004896"/>
          </a:xfrm>
          <a:prstGeom prst="bentConnector3">
            <a:avLst>
              <a:gd name="adj1" fmla="val 3710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14DDCE5-EC70-DAD0-4DA8-3C80481CC802}"/>
              </a:ext>
            </a:extLst>
          </p:cNvPr>
          <p:cNvSpPr/>
          <p:nvPr/>
        </p:nvSpPr>
        <p:spPr>
          <a:xfrm>
            <a:off x="6343389" y="561641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3FC5FE87-9149-64BC-C414-1066CA975C06}"/>
              </a:ext>
            </a:extLst>
          </p:cNvPr>
          <p:cNvCxnSpPr>
            <a:cxnSpLocks/>
            <a:stCxn id="12" idx="3"/>
            <a:endCxn id="62" idx="2"/>
          </p:cNvCxnSpPr>
          <p:nvPr/>
        </p:nvCxnSpPr>
        <p:spPr>
          <a:xfrm flipV="1">
            <a:off x="4641365" y="3640866"/>
            <a:ext cx="344571" cy="636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E2979B3-2A58-E70B-5A18-E1F1D6DB0C69}"/>
              </a:ext>
            </a:extLst>
          </p:cNvPr>
          <p:cNvSpPr txBox="1"/>
          <p:nvPr/>
        </p:nvSpPr>
        <p:spPr>
          <a:xfrm>
            <a:off x="4201401" y="3468118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8A5859-DED6-FEAC-0856-7DDEEC48BD29}"/>
              </a:ext>
            </a:extLst>
          </p:cNvPr>
          <p:cNvSpPr txBox="1"/>
          <p:nvPr/>
        </p:nvSpPr>
        <p:spPr>
          <a:xfrm>
            <a:off x="4419386" y="3468118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66F230-5751-C810-AB65-7007E0F317C6}"/>
              </a:ext>
            </a:extLst>
          </p:cNvPr>
          <p:cNvSpPr txBox="1"/>
          <p:nvPr/>
        </p:nvSpPr>
        <p:spPr>
          <a:xfrm>
            <a:off x="4712833" y="3271534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68147C-5C21-F261-AE0F-0ED23C141347}"/>
              </a:ext>
            </a:extLst>
          </p:cNvPr>
          <p:cNvSpPr txBox="1"/>
          <p:nvPr/>
        </p:nvSpPr>
        <p:spPr>
          <a:xfrm>
            <a:off x="6283952" y="3453587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6D0900-1A08-5859-9AF1-140353324C9C}"/>
              </a:ext>
            </a:extLst>
          </p:cNvPr>
          <p:cNvSpPr txBox="1"/>
          <p:nvPr/>
        </p:nvSpPr>
        <p:spPr>
          <a:xfrm>
            <a:off x="6507162" y="3458812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C26B49-FB0D-DECD-EBBB-AFD01FDC281D}"/>
              </a:ext>
            </a:extLst>
          </p:cNvPr>
          <p:cNvSpPr txBox="1"/>
          <p:nvPr/>
        </p:nvSpPr>
        <p:spPr>
          <a:xfrm>
            <a:off x="6934468" y="3271534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781A234-0ACB-9DC9-E132-D0AF077F6E8F}"/>
              </a:ext>
            </a:extLst>
          </p:cNvPr>
          <p:cNvSpPr/>
          <p:nvPr/>
        </p:nvSpPr>
        <p:spPr>
          <a:xfrm>
            <a:off x="6395066" y="3879324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75266A6-87A5-6CF7-5757-EF5DF835C470}"/>
              </a:ext>
            </a:extLst>
          </p:cNvPr>
          <p:cNvSpPr/>
          <p:nvPr/>
        </p:nvSpPr>
        <p:spPr>
          <a:xfrm>
            <a:off x="6594967" y="3807855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DD8A5C83-CAC8-FEDB-D791-8622B063DC13}"/>
              </a:ext>
            </a:extLst>
          </p:cNvPr>
          <p:cNvCxnSpPr>
            <a:cxnSpLocks/>
            <a:stCxn id="78" idx="2"/>
            <a:endCxn id="51" idx="1"/>
          </p:cNvCxnSpPr>
          <p:nvPr/>
        </p:nvCxnSpPr>
        <p:spPr>
          <a:xfrm rot="10800000" flipV="1">
            <a:off x="6343389" y="3843589"/>
            <a:ext cx="251578" cy="1951817"/>
          </a:xfrm>
          <a:prstGeom prst="bentConnector3">
            <a:avLst>
              <a:gd name="adj1" fmla="val 2373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A068D409-F524-CB72-88E6-E4D7D7E94ED4}"/>
              </a:ext>
            </a:extLst>
          </p:cNvPr>
          <p:cNvCxnSpPr>
            <a:cxnSpLocks/>
            <a:stCxn id="77" idx="2"/>
            <a:endCxn id="31" idx="1"/>
          </p:cNvCxnSpPr>
          <p:nvPr/>
        </p:nvCxnSpPr>
        <p:spPr>
          <a:xfrm rot="10800000" flipV="1">
            <a:off x="6347840" y="3915059"/>
            <a:ext cx="47226" cy="1375690"/>
          </a:xfrm>
          <a:prstGeom prst="bentConnector3">
            <a:avLst>
              <a:gd name="adj1" fmla="val 5840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09D9D06B-53ED-1912-5E4C-0CEADD695E01}"/>
              </a:ext>
            </a:extLst>
          </p:cNvPr>
          <p:cNvCxnSpPr>
            <a:cxnSpLocks/>
            <a:stCxn id="26" idx="3"/>
            <a:endCxn id="72" idx="2"/>
          </p:cNvCxnSpPr>
          <p:nvPr/>
        </p:nvCxnSpPr>
        <p:spPr>
          <a:xfrm flipV="1">
            <a:off x="6726050" y="3640866"/>
            <a:ext cx="481521" cy="11799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D9B9DD7-9867-83E5-6F1C-33FDC13B5DED}"/>
              </a:ext>
            </a:extLst>
          </p:cNvPr>
          <p:cNvSpPr/>
          <p:nvPr/>
        </p:nvSpPr>
        <p:spPr>
          <a:xfrm>
            <a:off x="6343389" y="6127329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CD49A40-DDE1-F292-CC44-3101610291ED}"/>
              </a:ext>
            </a:extLst>
          </p:cNvPr>
          <p:cNvSpPr/>
          <p:nvPr/>
        </p:nvSpPr>
        <p:spPr>
          <a:xfrm>
            <a:off x="5962349" y="5629319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77D4825-587B-9CB0-A1B8-14B345D76020}"/>
              </a:ext>
            </a:extLst>
          </p:cNvPr>
          <p:cNvSpPr/>
          <p:nvPr/>
        </p:nvSpPr>
        <p:spPr>
          <a:xfrm>
            <a:off x="6081400" y="5134844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8987D865-B1B9-880E-97A9-7389A21E4C6A}"/>
              </a:ext>
            </a:extLst>
          </p:cNvPr>
          <p:cNvCxnSpPr>
            <a:cxnSpLocks/>
            <a:stCxn id="104" idx="2"/>
            <a:endCxn id="102" idx="1"/>
          </p:cNvCxnSpPr>
          <p:nvPr/>
        </p:nvCxnSpPr>
        <p:spPr>
          <a:xfrm rot="10800000" flipH="1" flipV="1">
            <a:off x="6081399" y="5170578"/>
            <a:ext cx="261989" cy="1135741"/>
          </a:xfrm>
          <a:prstGeom prst="bentConnector3">
            <a:avLst>
              <a:gd name="adj1" fmla="val -872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06BCC62F-AF58-A8CF-A5FE-66F8B4999FBA}"/>
              </a:ext>
            </a:extLst>
          </p:cNvPr>
          <p:cNvCxnSpPr>
            <a:cxnSpLocks/>
            <a:stCxn id="103" idx="2"/>
            <a:endCxn id="84" idx="1"/>
          </p:cNvCxnSpPr>
          <p:nvPr/>
        </p:nvCxnSpPr>
        <p:spPr>
          <a:xfrm rot="10800000" flipH="1" flipV="1">
            <a:off x="5962348" y="5665054"/>
            <a:ext cx="382569" cy="737892"/>
          </a:xfrm>
          <a:prstGeom prst="bentConnector3">
            <a:avLst>
              <a:gd name="adj1" fmla="val -597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F7F06C3-7C4D-0755-E48C-CDEF224A1DE3}"/>
              </a:ext>
            </a:extLst>
          </p:cNvPr>
          <p:cNvSpPr/>
          <p:nvPr/>
        </p:nvSpPr>
        <p:spPr>
          <a:xfrm>
            <a:off x="6906416" y="5892630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6521E39-F597-57EA-3EC4-52A4DB9BF50F}"/>
              </a:ext>
            </a:extLst>
          </p:cNvPr>
          <p:cNvCxnSpPr>
            <a:stCxn id="51" idx="3"/>
            <a:endCxn id="112" idx="1"/>
          </p:cNvCxnSpPr>
          <p:nvPr/>
        </p:nvCxnSpPr>
        <p:spPr>
          <a:xfrm>
            <a:off x="6721599" y="5795407"/>
            <a:ext cx="184817" cy="276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0F27193-BA84-5EA4-1ED4-16919F326C29}"/>
              </a:ext>
            </a:extLst>
          </p:cNvPr>
          <p:cNvCxnSpPr>
            <a:cxnSpLocks/>
            <a:stCxn id="102" idx="3"/>
            <a:endCxn id="112" idx="1"/>
          </p:cNvCxnSpPr>
          <p:nvPr/>
        </p:nvCxnSpPr>
        <p:spPr>
          <a:xfrm flipV="1">
            <a:off x="6721599" y="6071621"/>
            <a:ext cx="184817" cy="234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8ED440D-F605-2BB0-8E42-733C47EC2C9F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6726050" y="5290749"/>
            <a:ext cx="180366" cy="210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13176B9-8394-1131-B9DF-268AD3AF0E2F}"/>
              </a:ext>
            </a:extLst>
          </p:cNvPr>
          <p:cNvCxnSpPr>
            <a:cxnSpLocks/>
            <a:stCxn id="112" idx="0"/>
            <a:endCxn id="32" idx="2"/>
          </p:cNvCxnSpPr>
          <p:nvPr/>
        </p:nvCxnSpPr>
        <p:spPr>
          <a:xfrm flipV="1">
            <a:off x="7095521" y="5680578"/>
            <a:ext cx="0" cy="21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A666E-43D1-4DB6-87BD-B39855D2951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7284626" y="5501587"/>
            <a:ext cx="815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425A3FB-71FB-B34C-159A-309AEEEF4461}"/>
              </a:ext>
            </a:extLst>
          </p:cNvPr>
          <p:cNvSpPr txBox="1"/>
          <p:nvPr/>
        </p:nvSpPr>
        <p:spPr>
          <a:xfrm>
            <a:off x="7327324" y="5211502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41BAD9C-0A67-7F9C-D1A6-BF4006FADB84}"/>
              </a:ext>
            </a:extLst>
          </p:cNvPr>
          <p:cNvSpPr txBox="1"/>
          <p:nvPr/>
        </p:nvSpPr>
        <p:spPr>
          <a:xfrm>
            <a:off x="4583280" y="4748205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91ABF1-3295-464B-C073-C63024D83D0A}"/>
              </a:ext>
            </a:extLst>
          </p:cNvPr>
          <p:cNvSpPr/>
          <p:nvPr/>
        </p:nvSpPr>
        <p:spPr>
          <a:xfrm>
            <a:off x="5552376" y="478376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4F1C687-0C42-4B8C-876D-C66883B54B69}"/>
              </a:ext>
            </a:extLst>
          </p:cNvPr>
          <p:cNvCxnSpPr>
            <a:cxnSpLocks/>
            <a:stCxn id="8" idx="4"/>
            <a:endCxn id="44" idx="1"/>
          </p:cNvCxnSpPr>
          <p:nvPr/>
        </p:nvCxnSpPr>
        <p:spPr>
          <a:xfrm rot="16200000" flipH="1">
            <a:off x="5695465" y="4747877"/>
            <a:ext cx="545283" cy="7599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A555562-7D3A-532F-DF91-CAEE68A50215}"/>
              </a:ext>
            </a:extLst>
          </p:cNvPr>
          <p:cNvCxnSpPr>
            <a:cxnSpLocks/>
            <a:stCxn id="47" idx="4"/>
            <a:endCxn id="30" idx="1"/>
          </p:cNvCxnSpPr>
          <p:nvPr/>
        </p:nvCxnSpPr>
        <p:spPr>
          <a:xfrm rot="16200000" flipH="1">
            <a:off x="5355064" y="4900789"/>
            <a:ext cx="1034180" cy="9424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860CD1-106F-29CF-0EB2-29F737376C6B}"/>
              </a:ext>
            </a:extLst>
          </p:cNvPr>
          <p:cNvSpPr/>
          <p:nvPr/>
        </p:nvSpPr>
        <p:spPr>
          <a:xfrm>
            <a:off x="5365186" y="478346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C841A33-316E-F51C-683B-7F4C1F54AF0A}"/>
              </a:ext>
            </a:extLst>
          </p:cNvPr>
          <p:cNvSpPr txBox="1"/>
          <p:nvPr/>
        </p:nvSpPr>
        <p:spPr>
          <a:xfrm>
            <a:off x="7480673" y="3940701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full_adder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c[i-1])</a:t>
            </a:r>
            <a:endParaRPr lang="en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13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3256-C955-3678-6EBD-19014FEE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Even</a:t>
            </a:r>
            <a:r>
              <a:rPr lang="zh-CN" altLang="en-US" sz="5400" dirty="0"/>
              <a:t> </a:t>
            </a:r>
            <a:r>
              <a:rPr lang="en-US" altLang="zh-CN" sz="5400" dirty="0"/>
              <a:t>more</a:t>
            </a:r>
            <a:r>
              <a:rPr lang="zh-CN" altLang="en-US" sz="5400" dirty="0"/>
              <a:t> </a:t>
            </a:r>
            <a:r>
              <a:rPr lang="en-US" altLang="zh-CN" sz="5400" dirty="0"/>
              <a:t>hints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array</a:t>
            </a:r>
            <a:r>
              <a:rPr lang="zh-CN" altLang="en-US" sz="5400" dirty="0"/>
              <a:t> </a:t>
            </a:r>
            <a:r>
              <a:rPr lang="en-US" altLang="zh-CN" sz="5400" dirty="0"/>
              <a:t>access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E67E-2199-F7AF-1844-179FF4ED0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5648"/>
            <a:ext cx="7673195" cy="82332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generated</a:t>
            </a:r>
            <a:r>
              <a:rPr lang="zh-CN" altLang="en-US" sz="3600" dirty="0"/>
              <a:t> </a:t>
            </a:r>
            <a:r>
              <a:rPr lang="en-US" altLang="zh-CN" sz="3600" dirty="0"/>
              <a:t>code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mess,</a:t>
            </a:r>
            <a:r>
              <a:rPr lang="zh-CN" altLang="en-US" sz="3600" dirty="0"/>
              <a:t> </a:t>
            </a:r>
            <a:r>
              <a:rPr lang="en-US" altLang="zh-CN" sz="3600" dirty="0"/>
              <a:t>why?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0E9E2-AF0B-8067-E92A-98B92221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20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C4ABFF-CE08-BC81-9004-AF4616E4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14" y="2527300"/>
            <a:ext cx="6057900" cy="180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AAE026-BB2B-70ED-ED60-05DFADE943DD}"/>
              </a:ext>
            </a:extLst>
          </p:cNvPr>
          <p:cNvSpPr txBox="1"/>
          <p:nvPr/>
        </p:nvSpPr>
        <p:spPr>
          <a:xfrm>
            <a:off x="1238250" y="1738615"/>
            <a:ext cx="727314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clang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array4.c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–emit-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–O3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7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118F2-7667-738A-702D-BC8F36EC2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C39A-4DB4-255D-3F4B-2C6CCAD5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Even</a:t>
            </a:r>
            <a:r>
              <a:rPr lang="zh-CN" altLang="en-US" sz="5400" dirty="0"/>
              <a:t> </a:t>
            </a:r>
            <a:r>
              <a:rPr lang="en-US" altLang="zh-CN" sz="5400" dirty="0"/>
              <a:t>more</a:t>
            </a:r>
            <a:r>
              <a:rPr lang="zh-CN" altLang="en-US" sz="5400" dirty="0"/>
              <a:t> </a:t>
            </a:r>
            <a:r>
              <a:rPr lang="en-US" altLang="zh-CN" sz="5400" dirty="0"/>
              <a:t>hints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array</a:t>
            </a:r>
            <a:r>
              <a:rPr lang="zh-CN" altLang="en-US" sz="5400" dirty="0"/>
              <a:t> </a:t>
            </a:r>
            <a:r>
              <a:rPr lang="en-US" altLang="zh-CN" sz="5400" dirty="0"/>
              <a:t>access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10D3-82D8-EB4B-4D2E-9CB5345CE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1" y="5309843"/>
            <a:ext cx="4448872" cy="82332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Why</a:t>
            </a:r>
            <a:r>
              <a:rPr lang="zh-CN" altLang="en-US" sz="3600" dirty="0"/>
              <a:t> </a:t>
            </a:r>
            <a:r>
              <a:rPr lang="en-US" altLang="zh-CN" sz="3600" dirty="0"/>
              <a:t>does</a:t>
            </a:r>
            <a:r>
              <a:rPr lang="zh-CN" altLang="en-US" sz="3600" dirty="0"/>
              <a:t> </a:t>
            </a:r>
            <a:r>
              <a:rPr lang="en-US" altLang="zh-CN" sz="3600" dirty="0"/>
              <a:t>it</a:t>
            </a:r>
            <a:r>
              <a:rPr lang="zh-CN" altLang="en-US" sz="3600" dirty="0"/>
              <a:t> </a:t>
            </a:r>
            <a:r>
              <a:rPr lang="en-US" altLang="zh-CN" sz="3600" dirty="0"/>
              <a:t>help?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0C94F-212E-194F-8D74-474CFA2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21</a:t>
            </a:fld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30FB9-41EA-80A0-1687-8563601F8DD2}"/>
              </a:ext>
            </a:extLst>
          </p:cNvPr>
          <p:cNvSpPr txBox="1"/>
          <p:nvPr/>
        </p:nvSpPr>
        <p:spPr>
          <a:xfrm>
            <a:off x="1238250" y="1738615"/>
            <a:ext cx="727314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clang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array4.c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–emit-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–O3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D0BBA-5A2C-7387-6E47-8B86EB45B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558" y="2541239"/>
            <a:ext cx="51943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72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24CC-CF94-40C0-FCFD-5BB4526F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S</a:t>
            </a:r>
            <a:r>
              <a:rPr lang="en-US" altLang="zh-CN" sz="5400" dirty="0" err="1"/>
              <a:t>ummary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Arrays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B3C0-8808-63F0-47EC-EE98EF1A4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406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Arrays</a:t>
            </a:r>
            <a:r>
              <a:rPr lang="zh-CN" altLang="en-US" sz="4000" dirty="0"/>
              <a:t> </a:t>
            </a:r>
            <a:r>
              <a:rPr lang="en-US" altLang="zh-CN" sz="4000" dirty="0"/>
              <a:t>are</a:t>
            </a:r>
            <a:r>
              <a:rPr lang="zh-CN" altLang="en-US" sz="4000" dirty="0"/>
              <a:t> </a:t>
            </a:r>
            <a:r>
              <a:rPr lang="en-US" altLang="zh-CN" sz="4000" dirty="0"/>
              <a:t>continuous</a:t>
            </a:r>
            <a:r>
              <a:rPr lang="zh-CN" altLang="en-US" sz="4000" dirty="0"/>
              <a:t> </a:t>
            </a:r>
            <a:r>
              <a:rPr lang="en-US" altLang="zh-CN" sz="4000" dirty="0"/>
              <a:t>memory</a:t>
            </a:r>
            <a:r>
              <a:rPr lang="zh-CN" altLang="en-US" sz="4000" dirty="0"/>
              <a:t> </a:t>
            </a:r>
            <a:r>
              <a:rPr lang="en-US" altLang="zh-CN" sz="4000" dirty="0"/>
              <a:t>allocated</a:t>
            </a:r>
          </a:p>
          <a:p>
            <a:pPr lvl="1"/>
            <a:r>
              <a:rPr lang="en-US" altLang="zh-CN" sz="3600" dirty="0"/>
              <a:t>All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arrays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essentially</a:t>
            </a:r>
            <a:r>
              <a:rPr lang="zh-CN" altLang="en-US" sz="3600" dirty="0"/>
              <a:t> </a:t>
            </a:r>
            <a:r>
              <a:rPr lang="en-US" altLang="zh-CN" sz="3600" dirty="0"/>
              <a:t>1-d</a:t>
            </a:r>
          </a:p>
          <a:p>
            <a:pPr lvl="2"/>
            <a:r>
              <a:rPr lang="en-US" altLang="zh-CN" sz="3200" dirty="0"/>
              <a:t>pointer=(∑(</a:t>
            </a:r>
            <a:r>
              <a:rPr lang="en-US" altLang="zh-CN" sz="3200" dirty="0" err="1"/>
              <a:t>idx</a:t>
            </a:r>
            <a:r>
              <a:rPr lang="zh-CN" altLang="en-US" sz="3200" dirty="0"/>
              <a:t>*</a:t>
            </a:r>
            <a:r>
              <a:rPr lang="en-US" altLang="zh-CN" sz="3200" dirty="0"/>
              <a:t>stride))</a:t>
            </a:r>
            <a:r>
              <a:rPr lang="zh-CN" altLang="en-US" sz="3200" dirty="0"/>
              <a:t>*</a:t>
            </a:r>
            <a:r>
              <a:rPr lang="en-US" altLang="zh-CN" sz="3200" dirty="0" err="1"/>
              <a:t>sizeof</a:t>
            </a:r>
            <a:r>
              <a:rPr lang="en-US" altLang="zh-CN" sz="3200" dirty="0"/>
              <a:t>(</a:t>
            </a:r>
            <a:r>
              <a:rPr lang="en-US" altLang="zh-CN" sz="3200" dirty="0" err="1"/>
              <a:t>elem</a:t>
            </a:r>
            <a:r>
              <a:rPr lang="en-US" altLang="zh-CN" sz="3200" dirty="0"/>
              <a:t>)</a:t>
            </a:r>
          </a:p>
          <a:p>
            <a:pPr lvl="1"/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C,</a:t>
            </a:r>
            <a:r>
              <a:rPr lang="zh-CN" altLang="en-US" sz="3600" dirty="0"/>
              <a:t> </a:t>
            </a:r>
            <a:r>
              <a:rPr lang="en-US" altLang="zh-CN" sz="3600" dirty="0"/>
              <a:t>all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array</a:t>
            </a:r>
            <a:r>
              <a:rPr lang="zh-CN" altLang="en-US" sz="3600" dirty="0"/>
              <a:t> </a:t>
            </a:r>
            <a:r>
              <a:rPr lang="en-US" altLang="zh-CN" sz="3600" dirty="0"/>
              <a:t>passing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pointer</a:t>
            </a:r>
            <a:r>
              <a:rPr lang="zh-CN" altLang="en-US" sz="3600" dirty="0"/>
              <a:t> </a:t>
            </a:r>
            <a:r>
              <a:rPr lang="en-US" altLang="zh-CN" sz="3600" dirty="0"/>
              <a:t>passing</a:t>
            </a:r>
          </a:p>
          <a:p>
            <a:pPr lvl="1"/>
            <a:r>
              <a:rPr lang="en-US" altLang="zh-CN" sz="3600" dirty="0"/>
              <a:t>Question: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want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pass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array</a:t>
            </a:r>
            <a:r>
              <a:rPr lang="zh-CN" altLang="en-US" sz="3600" dirty="0"/>
              <a:t> </a:t>
            </a:r>
            <a:r>
              <a:rPr lang="en-US" altLang="zh-CN" sz="3600" dirty="0"/>
              <a:t>by</a:t>
            </a:r>
            <a:r>
              <a:rPr lang="zh-CN" altLang="en-US" sz="3600" dirty="0"/>
              <a:t> </a:t>
            </a:r>
            <a:r>
              <a:rPr lang="en-US" altLang="zh-CN" sz="3600" dirty="0"/>
              <a:t>copying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array?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5D6A4-CCEA-674D-D4F8-E7701A34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5917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C934-B2AA-EDC2-67F0-40DFD299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0973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Struct</a:t>
            </a:r>
            <a:r>
              <a:rPr lang="zh-CN" altLang="en-US" sz="5400" dirty="0"/>
              <a:t> </a:t>
            </a:r>
            <a:r>
              <a:rPr lang="en-US" altLang="zh-CN" sz="5400" dirty="0"/>
              <a:t>of</a:t>
            </a:r>
            <a:r>
              <a:rPr lang="zh-CN" altLang="en-US" sz="5400" dirty="0"/>
              <a:t> </a:t>
            </a:r>
            <a:r>
              <a:rPr lang="en-US" altLang="zh-CN" sz="5400" dirty="0"/>
              <a:t>Array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3C7E-0996-7FE3-33DA-12CEC4CB5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754352"/>
            <a:ext cx="5791200" cy="276550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Any</a:t>
            </a:r>
            <a:r>
              <a:rPr lang="zh-CN" altLang="en-US" sz="3600" dirty="0"/>
              <a:t> </a:t>
            </a:r>
            <a:r>
              <a:rPr lang="en-US" altLang="zh-CN" sz="3600" dirty="0"/>
              <a:t>argument</a:t>
            </a:r>
            <a:r>
              <a:rPr lang="zh-CN" altLang="en-US" sz="3600" dirty="0"/>
              <a:t> </a:t>
            </a:r>
            <a:r>
              <a:rPr lang="en-US" altLang="zh-CN" sz="3600" dirty="0"/>
              <a:t>passed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function</a:t>
            </a:r>
            <a:r>
              <a:rPr lang="zh-CN" altLang="en-US" sz="3600" dirty="0"/>
              <a:t> </a:t>
            </a:r>
            <a:r>
              <a:rPr lang="en-US" altLang="zh-CN" sz="3600" dirty="0"/>
              <a:t>will</a:t>
            </a:r>
            <a:r>
              <a:rPr lang="zh-CN" altLang="en-US" sz="3600" dirty="0"/>
              <a:t> </a:t>
            </a:r>
            <a:r>
              <a:rPr lang="en-US" altLang="zh-CN" sz="3600" dirty="0"/>
              <a:t>be</a:t>
            </a:r>
            <a:r>
              <a:rPr lang="zh-CN" altLang="en-US" sz="3600" dirty="0"/>
              <a:t> </a:t>
            </a:r>
            <a:r>
              <a:rPr lang="en-US" altLang="zh-CN" sz="3600" dirty="0"/>
              <a:t>copied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target</a:t>
            </a:r>
            <a:r>
              <a:rPr lang="zh-CN" altLang="en-US" sz="3600" dirty="0"/>
              <a:t> </a:t>
            </a:r>
            <a:r>
              <a:rPr lang="en-US" altLang="zh-CN" sz="3600" dirty="0"/>
              <a:t>function</a:t>
            </a:r>
          </a:p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structs?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29431-EA21-5FC6-F4CE-D1677DA2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23</a:t>
            </a:fld>
            <a:endParaRPr lang="en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05EE57-A36A-6F01-F427-8F276F09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229" y="2416000"/>
            <a:ext cx="57912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9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5815-CB3F-3561-EBBA-FD85F18F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962" y="6746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Ad:</a:t>
            </a:r>
            <a:r>
              <a:rPr lang="zh-CN" altLang="en-US" sz="5400" dirty="0"/>
              <a:t> </a:t>
            </a:r>
            <a:r>
              <a:rPr lang="en-US" altLang="zh-CN" sz="5400" dirty="0"/>
              <a:t>Rust</a:t>
            </a:r>
            <a:r>
              <a:rPr lang="zh-CN" altLang="en-US" sz="5400" dirty="0"/>
              <a:t> </a:t>
            </a:r>
            <a:r>
              <a:rPr lang="en-US" altLang="zh-CN" sz="5400" dirty="0"/>
              <a:t>is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user-enforced</a:t>
            </a:r>
            <a:r>
              <a:rPr lang="zh-CN" altLang="en-US" sz="5400" dirty="0"/>
              <a:t> </a:t>
            </a:r>
            <a:r>
              <a:rPr lang="en-US" altLang="zh-CN" sz="5400" dirty="0"/>
              <a:t>C++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32D7-8815-F64F-0574-219BBDE9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962" y="1393031"/>
            <a:ext cx="5169562" cy="180271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Rust</a:t>
            </a:r>
            <a:r>
              <a:rPr lang="zh-CN" altLang="en-US" sz="3600" dirty="0"/>
              <a:t> </a:t>
            </a:r>
            <a:r>
              <a:rPr lang="en-US" altLang="zh-CN" sz="3600" dirty="0"/>
              <a:t>uses</a:t>
            </a:r>
            <a:r>
              <a:rPr lang="zh-CN" altLang="en-US" sz="3600" dirty="0"/>
              <a:t> </a:t>
            </a:r>
            <a:r>
              <a:rPr lang="en-US" altLang="zh-CN" sz="3600" dirty="0"/>
              <a:t>its</a:t>
            </a:r>
            <a:r>
              <a:rPr lang="zh-CN" altLang="en-US" sz="3600" dirty="0"/>
              <a:t> </a:t>
            </a:r>
            <a:r>
              <a:rPr lang="en-US" altLang="zh-CN" sz="3600" dirty="0"/>
              <a:t>syntax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enforce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mistakes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may</a:t>
            </a:r>
            <a:r>
              <a:rPr lang="zh-CN" altLang="en-US" sz="3600" dirty="0"/>
              <a:t> </a:t>
            </a:r>
            <a:r>
              <a:rPr lang="en-US" altLang="zh-CN" sz="3600" dirty="0"/>
              <a:t>make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C++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C5954-C4C8-49A3-BE70-8F4F991E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24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AFA16-1AF3-D1FC-96E4-52112A6282AC}"/>
              </a:ext>
            </a:extLst>
          </p:cNvPr>
          <p:cNvSpPr txBox="1"/>
          <p:nvPr/>
        </p:nvSpPr>
        <p:spPr>
          <a:xfrm>
            <a:off x="1026688" y="3195748"/>
            <a:ext cx="4055919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Bad!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foo(A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Good!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goo(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&amp;a);</a:t>
            </a:r>
            <a:endParaRPr lang="en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58832-FECA-E95F-4F2B-0CA349D4762E}"/>
              </a:ext>
            </a:extLst>
          </p:cNvPr>
          <p:cNvSpPr txBox="1"/>
          <p:nvPr/>
        </p:nvSpPr>
        <p:spPr>
          <a:xfrm>
            <a:off x="6007762" y="1349089"/>
            <a:ext cx="571502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foo(A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goo(A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&amp;a);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foo(a);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Error!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a’s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lifetime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ends.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goo(&amp;a);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470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6081-8CD5-4C8B-7520-C66B24B8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Struct:</a:t>
            </a:r>
            <a:r>
              <a:rPr lang="zh-CN" altLang="en-US" sz="5400" dirty="0"/>
              <a:t> </a:t>
            </a:r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is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struct?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7FFB-7A13-FE23-7596-483D49C7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98588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Struct: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bundle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attributes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CN" sz="3600" dirty="0"/>
          </a:p>
          <a:p>
            <a:r>
              <a:rPr lang="en-US" altLang="zh-CN" sz="3600" dirty="0"/>
              <a:t>Question: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offset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each</a:t>
            </a:r>
            <a:r>
              <a:rPr lang="zh-CN" altLang="en-US" sz="3600" dirty="0"/>
              <a:t> </a:t>
            </a:r>
            <a:r>
              <a:rPr lang="en-US" altLang="zh-CN" sz="3600" dirty="0"/>
              <a:t>attribute?</a:t>
            </a:r>
          </a:p>
          <a:p>
            <a:r>
              <a:rPr lang="en-US" altLang="zh-CN" sz="3600" dirty="0"/>
              <a:t>Hint:</a:t>
            </a:r>
            <a:r>
              <a:rPr lang="zh-CN" altLang="en-US" sz="3600" dirty="0"/>
              <a:t> </a:t>
            </a:r>
            <a:r>
              <a:rPr lang="en-US" altLang="zh-CN" sz="3600" dirty="0"/>
              <a:t>Alignment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F2103-478F-056C-8665-4E32714B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25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AC643-C112-C70C-7E20-39AD782EBFF0}"/>
              </a:ext>
            </a:extLst>
          </p:cNvPr>
          <p:cNvSpPr txBox="1"/>
          <p:nvPr/>
        </p:nvSpPr>
        <p:spPr>
          <a:xfrm>
            <a:off x="1125913" y="2736502"/>
            <a:ext cx="3108543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i32;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i8;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another;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i64;</a:t>
            </a:r>
            <a:b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005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34AB2-0605-1F95-B3BE-F6B5C675F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91BF-5DCD-F539-1A61-89839D9F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Struct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4AF08-F9CD-2EB8-5A3E-27AFA6A8B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struct</a:t>
            </a:r>
            <a:r>
              <a:rPr lang="zh-CN" altLang="en-US" sz="3600" dirty="0"/>
              <a:t> </a:t>
            </a:r>
            <a:r>
              <a:rPr lang="en-US" altLang="zh-CN" sz="3600" dirty="0"/>
              <a:t>should</a:t>
            </a:r>
            <a:r>
              <a:rPr lang="zh-CN" altLang="en-US" sz="3600" dirty="0"/>
              <a:t> </a:t>
            </a:r>
            <a:r>
              <a:rPr lang="en-US" altLang="zh-CN" sz="3600" dirty="0"/>
              <a:t>be</a:t>
            </a:r>
            <a:r>
              <a:rPr lang="zh-CN" altLang="en-US" sz="3600" dirty="0"/>
              <a:t> </a:t>
            </a:r>
            <a:r>
              <a:rPr lang="en-US" altLang="zh-CN" sz="3600" dirty="0"/>
              <a:t>biggest</a:t>
            </a:r>
            <a:r>
              <a:rPr lang="zh-CN" altLang="en-US" sz="3600" dirty="0"/>
              <a:t> </a:t>
            </a:r>
            <a:r>
              <a:rPr lang="en-US" altLang="zh-CN" sz="3600" dirty="0"/>
              <a:t>attribute</a:t>
            </a:r>
            <a:r>
              <a:rPr lang="zh-CN" altLang="en-US" sz="3600" dirty="0"/>
              <a:t> </a:t>
            </a:r>
            <a:r>
              <a:rPr lang="en-US" altLang="zh-CN" sz="3600" dirty="0"/>
              <a:t>aligned.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CN" sz="3600" dirty="0"/>
          </a:p>
          <a:p>
            <a:r>
              <a:rPr lang="en-US" altLang="zh-CN" sz="3600" dirty="0"/>
              <a:t>(+8)</a:t>
            </a:r>
            <a:r>
              <a:rPr lang="zh-CN" altLang="en-US" sz="3600" dirty="0"/>
              <a:t> </a:t>
            </a:r>
            <a:r>
              <a:rPr lang="en-US" altLang="zh-CN" sz="3600" dirty="0"/>
              <a:t>–</a:t>
            </a:r>
            <a:r>
              <a:rPr lang="zh-CN" altLang="en-US" sz="3600" dirty="0"/>
              <a:t> </a:t>
            </a:r>
            <a:r>
              <a:rPr lang="en-US" altLang="zh-CN" sz="3600" dirty="0"/>
              <a:t>(+5)</a:t>
            </a:r>
            <a:r>
              <a:rPr lang="zh-CN" altLang="en-US" sz="3600" dirty="0"/>
              <a:t> </a:t>
            </a:r>
            <a:r>
              <a:rPr lang="en-US" altLang="zh-CN" sz="3600" dirty="0"/>
              <a:t>=</a:t>
            </a:r>
            <a:r>
              <a:rPr lang="zh-CN" altLang="en-US" sz="3600" dirty="0"/>
              <a:t> </a:t>
            </a:r>
            <a:r>
              <a:rPr lang="en-US" altLang="zh-CN" sz="3600" dirty="0"/>
              <a:t>3,</a:t>
            </a:r>
            <a:r>
              <a:rPr lang="zh-CN" altLang="en-US" sz="3600" dirty="0"/>
              <a:t> </a:t>
            </a:r>
            <a:r>
              <a:rPr lang="en-US" altLang="zh-CN" sz="3600" dirty="0"/>
              <a:t>3</a:t>
            </a:r>
            <a:r>
              <a:rPr lang="zh-CN" altLang="en-US" sz="3600" dirty="0"/>
              <a:t> </a:t>
            </a:r>
            <a:r>
              <a:rPr lang="en-US" altLang="zh-CN" sz="3600" dirty="0"/>
              <a:t>bytes</a:t>
            </a:r>
            <a:r>
              <a:rPr lang="zh-CN" altLang="en-US" sz="3600" dirty="0"/>
              <a:t> </a:t>
            </a:r>
            <a:r>
              <a:rPr lang="en-US" altLang="zh-CN" sz="3600" dirty="0"/>
              <a:t>wasted</a:t>
            </a:r>
            <a:r>
              <a:rPr lang="zh-CN" altLang="en-US" sz="3600" dirty="0"/>
              <a:t> </a:t>
            </a:r>
            <a:r>
              <a:rPr lang="en-US" altLang="zh-CN" sz="3600" dirty="0"/>
              <a:t>by</a:t>
            </a:r>
            <a:r>
              <a:rPr lang="zh-CN" altLang="en-US" sz="3600" dirty="0"/>
              <a:t> </a:t>
            </a:r>
            <a:r>
              <a:rPr lang="en-US" altLang="zh-CN" sz="3600" dirty="0"/>
              <a:t>padding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15652-D392-ABC1-9AE2-0424BA58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26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51141F-3E1A-50C8-2F0C-CCD20F5A404C}"/>
              </a:ext>
            </a:extLst>
          </p:cNvPr>
          <p:cNvSpPr txBox="1"/>
          <p:nvPr/>
        </p:nvSpPr>
        <p:spPr>
          <a:xfrm>
            <a:off x="1125913" y="2736502"/>
            <a:ext cx="3750887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i32;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+0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i8;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+4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another;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+5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i64;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+8</a:t>
            </a:r>
            <a:b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2534A-940F-D7B1-7604-E04A6A519EA3}"/>
              </a:ext>
            </a:extLst>
          </p:cNvPr>
          <p:cNvSpPr txBox="1"/>
          <p:nvPr/>
        </p:nvSpPr>
        <p:spPr>
          <a:xfrm>
            <a:off x="5051351" y="3167388"/>
            <a:ext cx="67086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CPU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byte-addressable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Each</a:t>
            </a:r>
            <a:r>
              <a:rPr lang="zh-CN" altLang="en-US" sz="2800" dirty="0"/>
              <a:t> </a:t>
            </a:r>
            <a:r>
              <a:rPr lang="en-US" altLang="zh-CN" sz="2800" dirty="0"/>
              <a:t>k-byte</a:t>
            </a:r>
            <a:r>
              <a:rPr lang="zh-CN" altLang="en-US" sz="2800" dirty="0"/>
              <a:t> </a:t>
            </a:r>
            <a:r>
              <a:rPr lang="en-US" altLang="zh-CN" sz="2800" dirty="0"/>
              <a:t>element</a:t>
            </a:r>
            <a:r>
              <a:rPr lang="zh-CN" altLang="en-US" sz="2800" dirty="0"/>
              <a:t> </a:t>
            </a:r>
            <a:r>
              <a:rPr lang="en-US" altLang="zh-CN" sz="2800" dirty="0"/>
              <a:t>should</a:t>
            </a:r>
            <a:r>
              <a:rPr lang="zh-CN" altLang="en-US" sz="2800" dirty="0"/>
              <a:t> </a:t>
            </a:r>
            <a:r>
              <a:rPr lang="en-US" altLang="zh-CN" sz="2800" dirty="0"/>
              <a:t>have</a:t>
            </a:r>
            <a:r>
              <a:rPr lang="zh-CN" altLang="en-US" sz="2800" dirty="0"/>
              <a:t> </a:t>
            </a:r>
            <a:r>
              <a:rPr lang="en-US" altLang="zh-CN" sz="2800" dirty="0"/>
              <a:t>%k==0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3893743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9B6E7-FB23-5B84-EBCD-580333CA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Union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58C1F-E32F-6E69-EC37-3C9748B1C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union?</a:t>
            </a:r>
          </a:p>
          <a:p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union</a:t>
            </a:r>
            <a:r>
              <a:rPr lang="zh-CN" altLang="en-US" sz="3600" dirty="0"/>
              <a:t> </a:t>
            </a:r>
            <a:r>
              <a:rPr lang="en-US" altLang="zh-CN" sz="3600" dirty="0"/>
              <a:t>below</a:t>
            </a:r>
            <a:r>
              <a:rPr lang="zh-CN" altLang="en-US" sz="3600" dirty="0"/>
              <a:t> </a:t>
            </a:r>
            <a:r>
              <a:rPr lang="en-US" altLang="zh-CN" sz="3600" dirty="0"/>
              <a:t>aligned?</a:t>
            </a:r>
          </a:p>
          <a:p>
            <a:pPr lvl="1"/>
            <a:r>
              <a:rPr lang="en-US" altLang="zh-CN" sz="3200" dirty="0"/>
              <a:t>Assuming</a:t>
            </a:r>
            <a:r>
              <a:rPr lang="zh-CN" altLang="en-US" sz="3200" dirty="0"/>
              <a:t> </a:t>
            </a:r>
            <a:r>
              <a:rPr lang="en-US" altLang="zh-CN" sz="3200" dirty="0"/>
              <a:t>we</a:t>
            </a:r>
            <a:r>
              <a:rPr lang="zh-CN" altLang="en-US" sz="3200" dirty="0"/>
              <a:t> </a:t>
            </a:r>
            <a:r>
              <a:rPr lang="en-US" altLang="zh-CN" sz="3200" dirty="0"/>
              <a:t>have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64-bit</a:t>
            </a:r>
            <a:r>
              <a:rPr lang="zh-CN" altLang="en-US" sz="3200" dirty="0"/>
              <a:t> </a:t>
            </a:r>
            <a:r>
              <a:rPr lang="en-US" altLang="zh-CN" sz="3200" dirty="0"/>
              <a:t>machine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4FE3B-D1B8-3297-17FF-9030729B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27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BA018-A3C9-16A9-99F4-9EFA395FF0BA}"/>
              </a:ext>
            </a:extLst>
          </p:cNvPr>
          <p:cNvSpPr txBox="1"/>
          <p:nvPr/>
        </p:nvSpPr>
        <p:spPr>
          <a:xfrm>
            <a:off x="1450766" y="3888095"/>
            <a:ext cx="3750887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47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FA3CF-A0E8-7D0A-AC90-8196A8D4D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9BA7-A275-85B0-CED9-59F5591D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Union</a:t>
            </a:r>
            <a:r>
              <a:rPr lang="zh-CN" altLang="en-US" sz="5400" dirty="0"/>
              <a:t> </a:t>
            </a:r>
            <a:r>
              <a:rPr lang="en-US" altLang="zh-CN" sz="5400" dirty="0"/>
              <a:t>(Advanced</a:t>
            </a:r>
            <a:r>
              <a:rPr lang="zh-CN" altLang="en-US" sz="5400" dirty="0"/>
              <a:t> </a:t>
            </a:r>
            <a:r>
              <a:rPr lang="en-US" altLang="zh-CN" sz="5400" dirty="0"/>
              <a:t>Usage)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EBED-CE6D-E9A6-225E-D79569D4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union?</a:t>
            </a:r>
          </a:p>
          <a:p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understand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union</a:t>
            </a:r>
            <a:r>
              <a:rPr lang="zh-CN" altLang="en-US" sz="3600" dirty="0"/>
              <a:t> </a:t>
            </a:r>
            <a:r>
              <a:rPr lang="en-US" altLang="zh-CN" sz="3600" dirty="0" err="1"/>
              <a:t>below’s</a:t>
            </a:r>
            <a:r>
              <a:rPr lang="zh-CN" altLang="en-US" sz="3600" dirty="0"/>
              <a:t> </a:t>
            </a:r>
            <a:r>
              <a:rPr lang="en-US" altLang="zh-CN" sz="3600" dirty="0"/>
              <a:t>usage?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836DC-A09B-B1BE-FED2-3FD38647E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28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AD3D2-A73C-213E-3631-245B4851FF03}"/>
              </a:ext>
            </a:extLst>
          </p:cNvPr>
          <p:cNvSpPr txBox="1"/>
          <p:nvPr/>
        </p:nvSpPr>
        <p:spPr>
          <a:xfrm>
            <a:off x="1005598" y="3197562"/>
            <a:ext cx="4011571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f,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1.0;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("%0x%x\n",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9EEE7-A9D3-32F3-178D-E5961FABC78B}"/>
              </a:ext>
            </a:extLst>
          </p:cNvPr>
          <p:cNvSpPr txBox="1"/>
          <p:nvPr/>
        </p:nvSpPr>
        <p:spPr>
          <a:xfrm>
            <a:off x="5705935" y="3197562"/>
            <a:ext cx="4881854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f;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)(&amp;f));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("0x%x\n",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C5C9E-C6B9-A86C-52BA-2DFB19B78985}"/>
              </a:ext>
            </a:extLst>
          </p:cNvPr>
          <p:cNvSpPr txBox="1"/>
          <p:nvPr/>
        </p:nvSpPr>
        <p:spPr>
          <a:xfrm>
            <a:off x="5696869" y="5044221"/>
            <a:ext cx="4890920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f;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("0x%x\n",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&lt;int&gt;(f));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70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19522-E6F8-FB60-F7C2-907C79F1F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C0BA-34C9-2FAE-3538-D8DE8A33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" y="387033"/>
            <a:ext cx="1194816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Quiz:</a:t>
            </a:r>
            <a:r>
              <a:rPr lang="zh-CN" altLang="en-US" sz="5400" dirty="0"/>
              <a:t> </a:t>
            </a:r>
            <a:r>
              <a:rPr lang="en-US" altLang="zh-CN" sz="5400" dirty="0"/>
              <a:t>How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optimize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memory</a:t>
            </a:r>
            <a:r>
              <a:rPr lang="zh-CN" altLang="en-US" sz="5400" dirty="0"/>
              <a:t> </a:t>
            </a:r>
            <a:r>
              <a:rPr lang="en-US" altLang="zh-CN" sz="5400" dirty="0"/>
              <a:t>layout?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E1477-9433-67CB-E595-3CBC22776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6106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Reorder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attributes</a:t>
            </a:r>
            <a:r>
              <a:rPr lang="zh-CN" altLang="en-US" sz="3600" dirty="0"/>
              <a:t> </a:t>
            </a:r>
            <a:r>
              <a:rPr lang="en-US" altLang="zh-CN" sz="3600" dirty="0"/>
              <a:t>below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minimize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memory</a:t>
            </a:r>
            <a:r>
              <a:rPr lang="zh-CN" altLang="en-US" sz="3600" dirty="0"/>
              <a:t> </a:t>
            </a:r>
            <a:r>
              <a:rPr lang="en-US" altLang="zh-CN" sz="3600" dirty="0"/>
              <a:t>occupancy.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076D9-7B81-EE16-4EBE-B6DC943C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29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D2DF7-5B7F-1640-6F8F-1B16E0AE75F5}"/>
              </a:ext>
            </a:extLst>
          </p:cNvPr>
          <p:cNvSpPr txBox="1"/>
          <p:nvPr/>
        </p:nvSpPr>
        <p:spPr>
          <a:xfrm>
            <a:off x="1125913" y="2736502"/>
            <a:ext cx="3750887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i32;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+0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i8;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+4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another;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+5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i64;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+8</a:t>
            </a:r>
            <a:b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9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8AA13-1E44-BAE9-AC08-2B16FDD1E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866B-FADA-0904-113D-5F40F20F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8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if</a:t>
            </a:r>
            <a:r>
              <a:rPr lang="zh-CN" altLang="en-US" sz="5400" dirty="0"/>
              <a:t> </a:t>
            </a:r>
            <a:r>
              <a:rPr lang="en-US" altLang="zh-CN" sz="5400" dirty="0"/>
              <a:t>I</a:t>
            </a:r>
            <a:r>
              <a:rPr lang="zh-CN" altLang="en-US" sz="5400" dirty="0"/>
              <a:t> </a:t>
            </a:r>
            <a:r>
              <a:rPr lang="en-US" altLang="zh-CN" sz="5400" dirty="0"/>
              <a:t>want</a:t>
            </a:r>
            <a:r>
              <a:rPr lang="zh-CN" altLang="en-US" sz="5400" dirty="0"/>
              <a:t> </a:t>
            </a:r>
            <a:r>
              <a:rPr lang="en-US" altLang="zh-CN" sz="5400" dirty="0"/>
              <a:t>something</a:t>
            </a:r>
            <a:r>
              <a:rPr lang="zh-CN" altLang="en-US" sz="5400" dirty="0"/>
              <a:t> </a:t>
            </a:r>
            <a:r>
              <a:rPr lang="en-US" altLang="zh-CN" sz="5400" dirty="0"/>
              <a:t>different?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3B3B-9B9E-4BB4-1EBB-D3F7EB45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</a:t>
            </a:fld>
            <a:endParaRPr lang="en-C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4D00AAA-A79E-B0F9-A8D8-16EC1B3E9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673" y="1461832"/>
            <a:ext cx="7229611" cy="95482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Let’s</a:t>
            </a:r>
            <a:r>
              <a:rPr lang="zh-CN" altLang="en-US" sz="3600" dirty="0"/>
              <a:t> </a:t>
            </a:r>
            <a:r>
              <a:rPr lang="en-US" altLang="zh-CN" sz="3600" dirty="0"/>
              <a:t>start</a:t>
            </a:r>
            <a:r>
              <a:rPr lang="zh-CN" altLang="en-US" sz="3600" dirty="0"/>
              <a:t> </a:t>
            </a:r>
            <a:r>
              <a:rPr lang="en-US" altLang="zh-CN" sz="3600" dirty="0"/>
              <a:t>with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trivial</a:t>
            </a:r>
            <a:r>
              <a:rPr lang="zh-CN" altLang="en-US" sz="3600" dirty="0"/>
              <a:t> </a:t>
            </a:r>
            <a:r>
              <a:rPr lang="en-US" altLang="zh-CN" sz="3600" dirty="0"/>
              <a:t>solution.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064ECCD-B4F4-891C-9075-0562C45E95D9}"/>
              </a:ext>
            </a:extLst>
          </p:cNvPr>
          <p:cNvSpPr/>
          <p:nvPr/>
        </p:nvSpPr>
        <p:spPr>
          <a:xfrm>
            <a:off x="2897766" y="5149736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4250EBD-D495-0009-1238-5FB9E87716ED}"/>
              </a:ext>
            </a:extLst>
          </p:cNvPr>
          <p:cNvSpPr/>
          <p:nvPr/>
        </p:nvSpPr>
        <p:spPr>
          <a:xfrm>
            <a:off x="2893051" y="5638333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FC3E990-22A4-9BC7-2C11-EEE9C8A5A833}"/>
              </a:ext>
            </a:extLst>
          </p:cNvPr>
          <p:cNvSpPr/>
          <p:nvPr/>
        </p:nvSpPr>
        <p:spPr>
          <a:xfrm>
            <a:off x="2894582" y="6152167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748F3F7-DE2F-E03E-B05C-1733F045B9A0}"/>
              </a:ext>
            </a:extLst>
          </p:cNvPr>
          <p:cNvSpPr/>
          <p:nvPr/>
        </p:nvSpPr>
        <p:spPr>
          <a:xfrm>
            <a:off x="813309" y="4704228"/>
            <a:ext cx="95268" cy="736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66820AC-DD00-790E-B18E-723FCE07CF73}"/>
              </a:ext>
            </a:extLst>
          </p:cNvPr>
          <p:cNvSpPr/>
          <p:nvPr/>
        </p:nvSpPr>
        <p:spPr>
          <a:xfrm>
            <a:off x="812818" y="3913947"/>
            <a:ext cx="378211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baseline="-250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B55DEF0-DFBD-5B19-DFC4-F21CD930304C}"/>
              </a:ext>
            </a:extLst>
          </p:cNvPr>
          <p:cNvSpPr/>
          <p:nvPr/>
        </p:nvSpPr>
        <p:spPr>
          <a:xfrm>
            <a:off x="812818" y="4466397"/>
            <a:ext cx="392018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1513D30-DA86-00EF-E065-1E1BF2618CF0}"/>
              </a:ext>
            </a:extLst>
          </p:cNvPr>
          <p:cNvSpPr/>
          <p:nvPr/>
        </p:nvSpPr>
        <p:spPr>
          <a:xfrm>
            <a:off x="2897505" y="3902473"/>
            <a:ext cx="378209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3948E60-D61F-604E-EE8E-F74A9396F7E0}"/>
              </a:ext>
            </a:extLst>
          </p:cNvPr>
          <p:cNvCxnSpPr/>
          <p:nvPr/>
        </p:nvCxnSpPr>
        <p:spPr>
          <a:xfrm>
            <a:off x="909164" y="357549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8D9F0D5-2FBB-53A7-0792-B122B0B45D3B}"/>
              </a:ext>
            </a:extLst>
          </p:cNvPr>
          <p:cNvCxnSpPr/>
          <p:nvPr/>
        </p:nvCxnSpPr>
        <p:spPr>
          <a:xfrm>
            <a:off x="1109066" y="357549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1FCC845-7791-24DD-4ABD-0D94ABE79739}"/>
              </a:ext>
            </a:extLst>
          </p:cNvPr>
          <p:cNvCxnSpPr/>
          <p:nvPr/>
        </p:nvCxnSpPr>
        <p:spPr>
          <a:xfrm>
            <a:off x="2987072" y="3561165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CD86E9D-2A27-DD29-4B81-869BA4233B45}"/>
              </a:ext>
            </a:extLst>
          </p:cNvPr>
          <p:cNvCxnSpPr/>
          <p:nvPr/>
        </p:nvCxnSpPr>
        <p:spPr>
          <a:xfrm>
            <a:off x="3186974" y="3561165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A8FA667-3064-A27D-B396-28F0C622C826}"/>
              </a:ext>
            </a:extLst>
          </p:cNvPr>
          <p:cNvSpPr/>
          <p:nvPr/>
        </p:nvSpPr>
        <p:spPr>
          <a:xfrm>
            <a:off x="2897504" y="445713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89B6E9D-CF5C-7FCC-9AAB-B3FAF0355D13}"/>
              </a:ext>
            </a:extLst>
          </p:cNvPr>
          <p:cNvCxnSpPr>
            <a:cxnSpLocks/>
            <a:stCxn id="132" idx="2"/>
            <a:endCxn id="137" idx="0"/>
          </p:cNvCxnSpPr>
          <p:nvPr/>
        </p:nvCxnSpPr>
        <p:spPr>
          <a:xfrm flipH="1">
            <a:off x="3086609" y="4260455"/>
            <a:ext cx="1" cy="196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CD102BF-D1B2-78AE-2301-BEA41629481B}"/>
              </a:ext>
            </a:extLst>
          </p:cNvPr>
          <p:cNvSpPr/>
          <p:nvPr/>
        </p:nvSpPr>
        <p:spPr>
          <a:xfrm>
            <a:off x="2897504" y="4927092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F76A828-7482-E16B-7DE0-BA6161F75E7E}"/>
              </a:ext>
            </a:extLst>
          </p:cNvPr>
          <p:cNvSpPr/>
          <p:nvPr/>
        </p:nvSpPr>
        <p:spPr>
          <a:xfrm>
            <a:off x="3456080" y="5137930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EDE1B6A-C27D-4A4B-D1E1-9BB3F7A5DC2C}"/>
              </a:ext>
            </a:extLst>
          </p:cNvPr>
          <p:cNvCxnSpPr>
            <a:cxnSpLocks/>
            <a:stCxn id="131" idx="3"/>
            <a:endCxn id="137" idx="1"/>
          </p:cNvCxnSpPr>
          <p:nvPr/>
        </p:nvCxnSpPr>
        <p:spPr>
          <a:xfrm flipV="1">
            <a:off x="1204836" y="4636127"/>
            <a:ext cx="1692668" cy="9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52410A9C-F6BD-CBD1-2F51-097B79465370}"/>
              </a:ext>
            </a:extLst>
          </p:cNvPr>
          <p:cNvSpPr/>
          <p:nvPr/>
        </p:nvSpPr>
        <p:spPr>
          <a:xfrm>
            <a:off x="873429" y="3700437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8D53A99F-F0A1-844C-C088-1E29F1F095EE}"/>
              </a:ext>
            </a:extLst>
          </p:cNvPr>
          <p:cNvSpPr/>
          <p:nvPr/>
        </p:nvSpPr>
        <p:spPr>
          <a:xfrm>
            <a:off x="1073330" y="3628968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FDCB94FA-4340-3539-B0EB-F0D56353BEEB}"/>
              </a:ext>
            </a:extLst>
          </p:cNvPr>
          <p:cNvCxnSpPr>
            <a:cxnSpLocks/>
            <a:stCxn id="143" idx="2"/>
            <a:endCxn id="131" idx="1"/>
          </p:cNvCxnSpPr>
          <p:nvPr/>
        </p:nvCxnSpPr>
        <p:spPr>
          <a:xfrm rot="10800000" flipV="1">
            <a:off x="812818" y="3664702"/>
            <a:ext cx="260512" cy="980685"/>
          </a:xfrm>
          <a:prstGeom prst="bentConnector3">
            <a:avLst>
              <a:gd name="adj1" fmla="val 1877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F406AB1B-74DB-3C21-E6AC-29A7AFA00318}"/>
              </a:ext>
            </a:extLst>
          </p:cNvPr>
          <p:cNvCxnSpPr>
            <a:cxnSpLocks/>
            <a:stCxn id="142" idx="2"/>
            <a:endCxn id="127" idx="1"/>
          </p:cNvCxnSpPr>
          <p:nvPr/>
        </p:nvCxnSpPr>
        <p:spPr>
          <a:xfrm rot="10800000" flipV="1">
            <a:off x="813309" y="3736172"/>
            <a:ext cx="60120" cy="1004896"/>
          </a:xfrm>
          <a:prstGeom prst="bentConnector3">
            <a:avLst>
              <a:gd name="adj1" fmla="val 3710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081C0CB-E642-3F97-69FC-3D2FBA2F8BB4}"/>
              </a:ext>
            </a:extLst>
          </p:cNvPr>
          <p:cNvSpPr/>
          <p:nvPr/>
        </p:nvSpPr>
        <p:spPr>
          <a:xfrm>
            <a:off x="2893053" y="5431750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F06A365B-4483-36A5-1394-7FFD75CEABBD}"/>
              </a:ext>
            </a:extLst>
          </p:cNvPr>
          <p:cNvCxnSpPr>
            <a:cxnSpLocks/>
            <a:stCxn id="130" idx="3"/>
            <a:endCxn id="150" idx="2"/>
          </p:cNvCxnSpPr>
          <p:nvPr/>
        </p:nvCxnSpPr>
        <p:spPr>
          <a:xfrm flipV="1">
            <a:off x="1191029" y="3456200"/>
            <a:ext cx="344571" cy="636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4006C589-8F47-B83D-ACDA-60378BFA03CC}"/>
              </a:ext>
            </a:extLst>
          </p:cNvPr>
          <p:cNvSpPr txBox="1"/>
          <p:nvPr/>
        </p:nvSpPr>
        <p:spPr>
          <a:xfrm>
            <a:off x="751065" y="3283452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7B5E01B-A557-FF2F-FC7F-BE28A50F1035}"/>
              </a:ext>
            </a:extLst>
          </p:cNvPr>
          <p:cNvSpPr txBox="1"/>
          <p:nvPr/>
        </p:nvSpPr>
        <p:spPr>
          <a:xfrm>
            <a:off x="969050" y="3283452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7293C4B-6789-83D5-E7C7-4B7150E17384}"/>
              </a:ext>
            </a:extLst>
          </p:cNvPr>
          <p:cNvSpPr txBox="1"/>
          <p:nvPr/>
        </p:nvSpPr>
        <p:spPr>
          <a:xfrm>
            <a:off x="1262497" y="3086868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BF3A0F3-3184-B532-0D95-EB1A14003E74}"/>
              </a:ext>
            </a:extLst>
          </p:cNvPr>
          <p:cNvSpPr txBox="1"/>
          <p:nvPr/>
        </p:nvSpPr>
        <p:spPr>
          <a:xfrm>
            <a:off x="2833616" y="3268921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8371160-A738-8222-66EA-B964784A15C3}"/>
              </a:ext>
            </a:extLst>
          </p:cNvPr>
          <p:cNvSpPr txBox="1"/>
          <p:nvPr/>
        </p:nvSpPr>
        <p:spPr>
          <a:xfrm>
            <a:off x="3056826" y="3274146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63C5D3F-E852-AF0C-66CC-65873AD669BF}"/>
              </a:ext>
            </a:extLst>
          </p:cNvPr>
          <p:cNvSpPr txBox="1"/>
          <p:nvPr/>
        </p:nvSpPr>
        <p:spPr>
          <a:xfrm>
            <a:off x="3484132" y="3086868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1F188D5-068D-F2E3-8D73-F09B517ED054}"/>
              </a:ext>
            </a:extLst>
          </p:cNvPr>
          <p:cNvSpPr/>
          <p:nvPr/>
        </p:nvSpPr>
        <p:spPr>
          <a:xfrm>
            <a:off x="2944730" y="3694658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FAA1D0E-38AF-B29C-83E3-4759B655505C}"/>
              </a:ext>
            </a:extLst>
          </p:cNvPr>
          <p:cNvSpPr/>
          <p:nvPr/>
        </p:nvSpPr>
        <p:spPr>
          <a:xfrm>
            <a:off x="3144631" y="3623189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81EB5375-500D-C571-A8FA-8023225D4A12}"/>
              </a:ext>
            </a:extLst>
          </p:cNvPr>
          <p:cNvCxnSpPr>
            <a:cxnSpLocks/>
            <a:stCxn id="155" idx="2"/>
            <a:endCxn id="146" idx="1"/>
          </p:cNvCxnSpPr>
          <p:nvPr/>
        </p:nvCxnSpPr>
        <p:spPr>
          <a:xfrm rot="10800000" flipV="1">
            <a:off x="2893053" y="3658923"/>
            <a:ext cx="251578" cy="1951817"/>
          </a:xfrm>
          <a:prstGeom prst="bentConnector3">
            <a:avLst>
              <a:gd name="adj1" fmla="val 2373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868CC435-9CA8-4F5B-302E-8AC73DA4C74B}"/>
              </a:ext>
            </a:extLst>
          </p:cNvPr>
          <p:cNvCxnSpPr>
            <a:cxnSpLocks/>
            <a:stCxn id="154" idx="2"/>
            <a:endCxn id="139" idx="1"/>
          </p:cNvCxnSpPr>
          <p:nvPr/>
        </p:nvCxnSpPr>
        <p:spPr>
          <a:xfrm rot="10800000" flipV="1">
            <a:off x="2897504" y="3730393"/>
            <a:ext cx="47226" cy="1375690"/>
          </a:xfrm>
          <a:prstGeom prst="bentConnector3">
            <a:avLst>
              <a:gd name="adj1" fmla="val 5840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B6144815-76B5-D0DE-10EF-700A68E5A8EC}"/>
              </a:ext>
            </a:extLst>
          </p:cNvPr>
          <p:cNvCxnSpPr>
            <a:cxnSpLocks/>
            <a:stCxn id="137" idx="3"/>
            <a:endCxn id="153" idx="2"/>
          </p:cNvCxnSpPr>
          <p:nvPr/>
        </p:nvCxnSpPr>
        <p:spPr>
          <a:xfrm flipV="1">
            <a:off x="3275714" y="3456200"/>
            <a:ext cx="481521" cy="11799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F981900-0D77-9242-8D4B-760D6BBEA3D9}"/>
              </a:ext>
            </a:extLst>
          </p:cNvPr>
          <p:cNvSpPr/>
          <p:nvPr/>
        </p:nvSpPr>
        <p:spPr>
          <a:xfrm>
            <a:off x="2893053" y="5942663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9993C6DA-E292-C8E0-E48E-DB65317C9B99}"/>
              </a:ext>
            </a:extLst>
          </p:cNvPr>
          <p:cNvSpPr/>
          <p:nvPr/>
        </p:nvSpPr>
        <p:spPr>
          <a:xfrm>
            <a:off x="2512013" y="544465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313B1EA-8DAC-0175-F578-3BF2EF90475B}"/>
              </a:ext>
            </a:extLst>
          </p:cNvPr>
          <p:cNvSpPr/>
          <p:nvPr/>
        </p:nvSpPr>
        <p:spPr>
          <a:xfrm>
            <a:off x="2631064" y="4950178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5C62E08-A25D-F709-1049-10DD731AB930}"/>
              </a:ext>
            </a:extLst>
          </p:cNvPr>
          <p:cNvCxnSpPr>
            <a:cxnSpLocks/>
            <a:stCxn id="161" idx="2"/>
            <a:endCxn id="159" idx="1"/>
          </p:cNvCxnSpPr>
          <p:nvPr/>
        </p:nvCxnSpPr>
        <p:spPr>
          <a:xfrm rot="10800000" flipH="1" flipV="1">
            <a:off x="2631063" y="4985912"/>
            <a:ext cx="261989" cy="1135741"/>
          </a:xfrm>
          <a:prstGeom prst="bentConnector3">
            <a:avLst>
              <a:gd name="adj1" fmla="val -872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144399CE-BD8A-CD7F-2B1C-6EDB8992F09D}"/>
              </a:ext>
            </a:extLst>
          </p:cNvPr>
          <p:cNvCxnSpPr>
            <a:cxnSpLocks/>
            <a:stCxn id="160" idx="2"/>
            <a:endCxn id="126" idx="1"/>
          </p:cNvCxnSpPr>
          <p:nvPr/>
        </p:nvCxnSpPr>
        <p:spPr>
          <a:xfrm rot="10800000" flipH="1" flipV="1">
            <a:off x="2512012" y="5480388"/>
            <a:ext cx="382569" cy="737892"/>
          </a:xfrm>
          <a:prstGeom prst="bentConnector3">
            <a:avLst>
              <a:gd name="adj1" fmla="val -597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BB08B88-9836-F30F-4BD2-AFC225EF8759}"/>
              </a:ext>
            </a:extLst>
          </p:cNvPr>
          <p:cNvSpPr/>
          <p:nvPr/>
        </p:nvSpPr>
        <p:spPr>
          <a:xfrm>
            <a:off x="3456080" y="5707964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ACDDBC8-770C-2342-DD78-59C567F13C15}"/>
              </a:ext>
            </a:extLst>
          </p:cNvPr>
          <p:cNvCxnSpPr>
            <a:stCxn id="146" idx="3"/>
            <a:endCxn id="164" idx="1"/>
          </p:cNvCxnSpPr>
          <p:nvPr/>
        </p:nvCxnSpPr>
        <p:spPr>
          <a:xfrm>
            <a:off x="3271263" y="5610741"/>
            <a:ext cx="184817" cy="276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3409831-EDC3-7881-3BCB-5B967CC387C5}"/>
              </a:ext>
            </a:extLst>
          </p:cNvPr>
          <p:cNvCxnSpPr>
            <a:cxnSpLocks/>
            <a:stCxn id="159" idx="3"/>
            <a:endCxn id="164" idx="1"/>
          </p:cNvCxnSpPr>
          <p:nvPr/>
        </p:nvCxnSpPr>
        <p:spPr>
          <a:xfrm flipV="1">
            <a:off x="3271263" y="5886955"/>
            <a:ext cx="184817" cy="234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9F213EA-AF7E-BD3E-FE41-823E53E42DD5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>
            <a:off x="3275714" y="5106083"/>
            <a:ext cx="180366" cy="210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965EFDA-BB2A-53F8-5846-874A26AFF8CC}"/>
              </a:ext>
            </a:extLst>
          </p:cNvPr>
          <p:cNvCxnSpPr>
            <a:cxnSpLocks/>
            <a:stCxn id="164" idx="0"/>
            <a:endCxn id="140" idx="2"/>
          </p:cNvCxnSpPr>
          <p:nvPr/>
        </p:nvCxnSpPr>
        <p:spPr>
          <a:xfrm flipV="1">
            <a:off x="3645185" y="5495912"/>
            <a:ext cx="0" cy="21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678C6D5-17C4-C13E-F6B4-74E9F0DA0633}"/>
              </a:ext>
            </a:extLst>
          </p:cNvPr>
          <p:cNvSpPr txBox="1"/>
          <p:nvPr/>
        </p:nvSpPr>
        <p:spPr>
          <a:xfrm>
            <a:off x="3834290" y="5002690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9574A9F-5CD7-7074-E399-DF975152563F}"/>
              </a:ext>
            </a:extLst>
          </p:cNvPr>
          <p:cNvSpPr txBox="1"/>
          <p:nvPr/>
        </p:nvSpPr>
        <p:spPr>
          <a:xfrm>
            <a:off x="1132944" y="4563539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00ED4067-B3A7-6E2E-E2DE-C521F9290F1A}"/>
              </a:ext>
            </a:extLst>
          </p:cNvPr>
          <p:cNvSpPr/>
          <p:nvPr/>
        </p:nvSpPr>
        <p:spPr>
          <a:xfrm>
            <a:off x="2102040" y="4599097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661441C1-5EEF-DC44-BC6F-B8CD049D7046}"/>
              </a:ext>
            </a:extLst>
          </p:cNvPr>
          <p:cNvCxnSpPr>
            <a:cxnSpLocks/>
            <a:stCxn id="172" idx="4"/>
            <a:endCxn id="123" idx="1"/>
          </p:cNvCxnSpPr>
          <p:nvPr/>
        </p:nvCxnSpPr>
        <p:spPr>
          <a:xfrm rot="16200000" flipH="1">
            <a:off x="2245129" y="4563211"/>
            <a:ext cx="545283" cy="7599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5C264F01-C3D8-40B8-06F5-A6D05302BCD2}"/>
              </a:ext>
            </a:extLst>
          </p:cNvPr>
          <p:cNvCxnSpPr>
            <a:cxnSpLocks/>
            <a:stCxn id="175" idx="4"/>
            <a:endCxn id="125" idx="1"/>
          </p:cNvCxnSpPr>
          <p:nvPr/>
        </p:nvCxnSpPr>
        <p:spPr>
          <a:xfrm rot="16200000" flipH="1">
            <a:off x="1904728" y="4716123"/>
            <a:ext cx="1034180" cy="9424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0EB2DD8B-F00A-15FE-E175-AB0CCCBE8460}"/>
              </a:ext>
            </a:extLst>
          </p:cNvPr>
          <p:cNvSpPr/>
          <p:nvPr/>
        </p:nvSpPr>
        <p:spPr>
          <a:xfrm>
            <a:off x="1914850" y="4598797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9B5862C-0CFF-CF9E-802E-E1A6FA00D404}"/>
              </a:ext>
            </a:extLst>
          </p:cNvPr>
          <p:cNvSpPr/>
          <p:nvPr/>
        </p:nvSpPr>
        <p:spPr>
          <a:xfrm>
            <a:off x="5611306" y="5154082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958FCCE-B120-74C2-69E2-EBD71CE0AC3F}"/>
              </a:ext>
            </a:extLst>
          </p:cNvPr>
          <p:cNvSpPr/>
          <p:nvPr/>
        </p:nvSpPr>
        <p:spPr>
          <a:xfrm>
            <a:off x="5606591" y="5642679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2FAD78F-FA7E-CE93-3F7C-91A43FBF3A74}"/>
              </a:ext>
            </a:extLst>
          </p:cNvPr>
          <p:cNvSpPr/>
          <p:nvPr/>
        </p:nvSpPr>
        <p:spPr>
          <a:xfrm>
            <a:off x="5608122" y="6156513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4CA76C5-A9FD-CF90-6AA4-A8B710B75484}"/>
              </a:ext>
            </a:extLst>
          </p:cNvPr>
          <p:cNvSpPr/>
          <p:nvPr/>
        </p:nvSpPr>
        <p:spPr>
          <a:xfrm>
            <a:off x="5611045" y="3906819"/>
            <a:ext cx="378209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42FFC7EB-DC48-BEF9-CDD4-0BF437AB99B7}"/>
              </a:ext>
            </a:extLst>
          </p:cNvPr>
          <p:cNvCxnSpPr/>
          <p:nvPr/>
        </p:nvCxnSpPr>
        <p:spPr>
          <a:xfrm>
            <a:off x="5700612" y="356551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9DD7CCD-E343-AB1A-562A-F51C025D0573}"/>
              </a:ext>
            </a:extLst>
          </p:cNvPr>
          <p:cNvCxnSpPr/>
          <p:nvPr/>
        </p:nvCxnSpPr>
        <p:spPr>
          <a:xfrm>
            <a:off x="5900514" y="356551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BD70DF94-DDEA-FC65-A0AC-D9F16B8496C8}"/>
              </a:ext>
            </a:extLst>
          </p:cNvPr>
          <p:cNvSpPr/>
          <p:nvPr/>
        </p:nvSpPr>
        <p:spPr>
          <a:xfrm>
            <a:off x="5611044" y="4461482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362DBF2-712D-BAC4-2C39-D8FDA6F6A6D4}"/>
              </a:ext>
            </a:extLst>
          </p:cNvPr>
          <p:cNvCxnSpPr>
            <a:cxnSpLocks/>
            <a:stCxn id="214" idx="2"/>
            <a:endCxn id="217" idx="0"/>
          </p:cNvCxnSpPr>
          <p:nvPr/>
        </p:nvCxnSpPr>
        <p:spPr>
          <a:xfrm flipH="1">
            <a:off x="5800149" y="4264801"/>
            <a:ext cx="1" cy="196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BA097C9A-AE77-2280-B95E-9D65ECCC1B53}"/>
              </a:ext>
            </a:extLst>
          </p:cNvPr>
          <p:cNvSpPr/>
          <p:nvPr/>
        </p:nvSpPr>
        <p:spPr>
          <a:xfrm>
            <a:off x="5611044" y="4931438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E6F653C-FEA6-3A4D-8BA1-15C090430068}"/>
              </a:ext>
            </a:extLst>
          </p:cNvPr>
          <p:cNvSpPr/>
          <p:nvPr/>
        </p:nvSpPr>
        <p:spPr>
          <a:xfrm>
            <a:off x="6169620" y="514227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9960885-6D00-68C4-E9F2-5D97243AAD9D}"/>
              </a:ext>
            </a:extLst>
          </p:cNvPr>
          <p:cNvSpPr/>
          <p:nvPr/>
        </p:nvSpPr>
        <p:spPr>
          <a:xfrm>
            <a:off x="5606593" y="543609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397AF73-304E-A1C0-12A6-A60CF76B6B5A}"/>
              </a:ext>
            </a:extLst>
          </p:cNvPr>
          <p:cNvSpPr txBox="1"/>
          <p:nvPr/>
        </p:nvSpPr>
        <p:spPr>
          <a:xfrm>
            <a:off x="5547156" y="3273267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endParaRPr lang="en-CN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C715E1C-3BC3-1B06-FA96-A4CE0DE0E38A}"/>
              </a:ext>
            </a:extLst>
          </p:cNvPr>
          <p:cNvSpPr txBox="1"/>
          <p:nvPr/>
        </p:nvSpPr>
        <p:spPr>
          <a:xfrm>
            <a:off x="5770366" y="3278492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2</a:t>
            </a:r>
            <a:endParaRPr lang="en-CN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D8B61D6-74AE-BCAC-A2DC-C7700D61D19F}"/>
              </a:ext>
            </a:extLst>
          </p:cNvPr>
          <p:cNvSpPr txBox="1"/>
          <p:nvPr/>
        </p:nvSpPr>
        <p:spPr>
          <a:xfrm>
            <a:off x="6197672" y="3091214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2</a:t>
            </a:r>
            <a:endParaRPr lang="en-CN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1CE9B13B-35D4-D901-E5D2-9EBFE2E654A6}"/>
              </a:ext>
            </a:extLst>
          </p:cNvPr>
          <p:cNvSpPr/>
          <p:nvPr/>
        </p:nvSpPr>
        <p:spPr>
          <a:xfrm>
            <a:off x="5658270" y="3699004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39236F15-17A1-B6CA-24FC-0082658EC7AC}"/>
              </a:ext>
            </a:extLst>
          </p:cNvPr>
          <p:cNvSpPr/>
          <p:nvPr/>
        </p:nvSpPr>
        <p:spPr>
          <a:xfrm>
            <a:off x="5858171" y="3627535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FCE8CE53-24DD-F441-B2EB-DD8AFAEF7284}"/>
              </a:ext>
            </a:extLst>
          </p:cNvPr>
          <p:cNvCxnSpPr>
            <a:cxnSpLocks/>
            <a:stCxn id="226" idx="2"/>
            <a:endCxn id="221" idx="1"/>
          </p:cNvCxnSpPr>
          <p:nvPr/>
        </p:nvCxnSpPr>
        <p:spPr>
          <a:xfrm rot="10800000" flipV="1">
            <a:off x="5606593" y="3663269"/>
            <a:ext cx="251578" cy="1951817"/>
          </a:xfrm>
          <a:prstGeom prst="bentConnector3">
            <a:avLst>
              <a:gd name="adj1" fmla="val 2373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DB9121F2-6380-6FD3-77AA-A17399AEFC96}"/>
              </a:ext>
            </a:extLst>
          </p:cNvPr>
          <p:cNvCxnSpPr>
            <a:cxnSpLocks/>
            <a:stCxn id="225" idx="2"/>
            <a:endCxn id="219" idx="1"/>
          </p:cNvCxnSpPr>
          <p:nvPr/>
        </p:nvCxnSpPr>
        <p:spPr>
          <a:xfrm rot="10800000" flipV="1">
            <a:off x="5611044" y="3734739"/>
            <a:ext cx="47226" cy="1375690"/>
          </a:xfrm>
          <a:prstGeom prst="bentConnector3">
            <a:avLst>
              <a:gd name="adj1" fmla="val 5840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62465BF8-9C99-FF30-228E-BC2F5C0710A7}"/>
              </a:ext>
            </a:extLst>
          </p:cNvPr>
          <p:cNvCxnSpPr>
            <a:cxnSpLocks/>
            <a:stCxn id="217" idx="3"/>
            <a:endCxn id="224" idx="2"/>
          </p:cNvCxnSpPr>
          <p:nvPr/>
        </p:nvCxnSpPr>
        <p:spPr>
          <a:xfrm flipV="1">
            <a:off x="5989254" y="3460546"/>
            <a:ext cx="481521" cy="11799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AD1345F-1E51-E3E2-D283-9DF0C2ADC2B8}"/>
              </a:ext>
            </a:extLst>
          </p:cNvPr>
          <p:cNvSpPr/>
          <p:nvPr/>
        </p:nvSpPr>
        <p:spPr>
          <a:xfrm>
            <a:off x="5606593" y="5947009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88C3F504-0444-D9BB-E46C-8D6114C1DDBE}"/>
              </a:ext>
            </a:extLst>
          </p:cNvPr>
          <p:cNvSpPr/>
          <p:nvPr/>
        </p:nvSpPr>
        <p:spPr>
          <a:xfrm>
            <a:off x="5225553" y="5448999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4FD9EB12-FF35-AEDD-D1CF-1865E1F8F7A2}"/>
              </a:ext>
            </a:extLst>
          </p:cNvPr>
          <p:cNvSpPr/>
          <p:nvPr/>
        </p:nvSpPr>
        <p:spPr>
          <a:xfrm>
            <a:off x="5344604" y="4954524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11F77D00-658F-5192-4367-4D9AD297F134}"/>
              </a:ext>
            </a:extLst>
          </p:cNvPr>
          <p:cNvCxnSpPr>
            <a:cxnSpLocks/>
            <a:stCxn id="232" idx="2"/>
            <a:endCxn id="230" idx="1"/>
          </p:cNvCxnSpPr>
          <p:nvPr/>
        </p:nvCxnSpPr>
        <p:spPr>
          <a:xfrm rot="10800000" flipH="1" flipV="1">
            <a:off x="5344603" y="4990258"/>
            <a:ext cx="261989" cy="1135741"/>
          </a:xfrm>
          <a:prstGeom prst="bentConnector3">
            <a:avLst>
              <a:gd name="adj1" fmla="val -872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6C83AF65-1097-7946-93CB-6AA22425EA76}"/>
              </a:ext>
            </a:extLst>
          </p:cNvPr>
          <p:cNvCxnSpPr>
            <a:cxnSpLocks/>
            <a:stCxn id="231" idx="2"/>
            <a:endCxn id="213" idx="1"/>
          </p:cNvCxnSpPr>
          <p:nvPr/>
        </p:nvCxnSpPr>
        <p:spPr>
          <a:xfrm rot="10800000" flipH="1" flipV="1">
            <a:off x="5225552" y="5484734"/>
            <a:ext cx="382569" cy="737892"/>
          </a:xfrm>
          <a:prstGeom prst="bentConnector3">
            <a:avLst>
              <a:gd name="adj1" fmla="val -597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EAA05F52-7CC3-B94D-B082-899E52386852}"/>
              </a:ext>
            </a:extLst>
          </p:cNvPr>
          <p:cNvSpPr/>
          <p:nvPr/>
        </p:nvSpPr>
        <p:spPr>
          <a:xfrm>
            <a:off x="6169620" y="5712310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49B9CCB7-5EBF-270E-9313-B68D70B64A91}"/>
              </a:ext>
            </a:extLst>
          </p:cNvPr>
          <p:cNvCxnSpPr>
            <a:stCxn id="221" idx="3"/>
            <a:endCxn id="235" idx="1"/>
          </p:cNvCxnSpPr>
          <p:nvPr/>
        </p:nvCxnSpPr>
        <p:spPr>
          <a:xfrm>
            <a:off x="5984803" y="5615087"/>
            <a:ext cx="184817" cy="276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FF002D1-5469-282C-411A-6E111F398E82}"/>
              </a:ext>
            </a:extLst>
          </p:cNvPr>
          <p:cNvCxnSpPr>
            <a:cxnSpLocks/>
            <a:stCxn id="230" idx="3"/>
            <a:endCxn id="235" idx="1"/>
          </p:cNvCxnSpPr>
          <p:nvPr/>
        </p:nvCxnSpPr>
        <p:spPr>
          <a:xfrm flipV="1">
            <a:off x="5984803" y="5891301"/>
            <a:ext cx="184817" cy="234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6CC85D37-CE4C-09F3-E399-06FD9BD4C9AE}"/>
              </a:ext>
            </a:extLst>
          </p:cNvPr>
          <p:cNvCxnSpPr>
            <a:cxnSpLocks/>
            <a:stCxn id="219" idx="3"/>
            <a:endCxn id="220" idx="1"/>
          </p:cNvCxnSpPr>
          <p:nvPr/>
        </p:nvCxnSpPr>
        <p:spPr>
          <a:xfrm>
            <a:off x="5989254" y="5110429"/>
            <a:ext cx="180366" cy="210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6013BE2-E3AC-C811-7F2A-ECAE6C9BE0E1}"/>
              </a:ext>
            </a:extLst>
          </p:cNvPr>
          <p:cNvCxnSpPr>
            <a:cxnSpLocks/>
            <a:stCxn id="235" idx="0"/>
            <a:endCxn id="220" idx="2"/>
          </p:cNvCxnSpPr>
          <p:nvPr/>
        </p:nvCxnSpPr>
        <p:spPr>
          <a:xfrm flipV="1">
            <a:off x="6358725" y="5500258"/>
            <a:ext cx="0" cy="21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048797A3-5C18-9F80-11A0-DC04E27F6938}"/>
              </a:ext>
            </a:extLst>
          </p:cNvPr>
          <p:cNvCxnSpPr>
            <a:cxnSpLocks/>
            <a:stCxn id="220" idx="3"/>
          </p:cNvCxnSpPr>
          <p:nvPr/>
        </p:nvCxnSpPr>
        <p:spPr>
          <a:xfrm>
            <a:off x="6547830" y="5321267"/>
            <a:ext cx="815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03458906-5B32-0231-9422-FACE99CF6B06}"/>
              </a:ext>
            </a:extLst>
          </p:cNvPr>
          <p:cNvSpPr txBox="1"/>
          <p:nvPr/>
        </p:nvSpPr>
        <p:spPr>
          <a:xfrm>
            <a:off x="6590528" y="5031182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BDD1D68-3FE1-68B3-AA58-C5F96A55B083}"/>
              </a:ext>
            </a:extLst>
          </p:cNvPr>
          <p:cNvSpPr/>
          <p:nvPr/>
        </p:nvSpPr>
        <p:spPr>
          <a:xfrm>
            <a:off x="4815580" y="460344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E96BC383-2914-456B-561C-026C7ED3A767}"/>
              </a:ext>
            </a:extLst>
          </p:cNvPr>
          <p:cNvCxnSpPr>
            <a:cxnSpLocks/>
            <a:stCxn id="242" idx="4"/>
            <a:endCxn id="211" idx="1"/>
          </p:cNvCxnSpPr>
          <p:nvPr/>
        </p:nvCxnSpPr>
        <p:spPr>
          <a:xfrm rot="16200000" flipH="1">
            <a:off x="4958669" y="4567557"/>
            <a:ext cx="545283" cy="7599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>
            <a:extLst>
              <a:ext uri="{FF2B5EF4-FFF2-40B4-BE49-F238E27FC236}">
                <a16:creationId xmlns:a16="http://schemas.microsoft.com/office/drawing/2014/main" id="{A1C69CE7-51D4-A0A6-51AB-F4533D2EF42B}"/>
              </a:ext>
            </a:extLst>
          </p:cNvPr>
          <p:cNvCxnSpPr>
            <a:cxnSpLocks/>
            <a:stCxn id="245" idx="4"/>
            <a:endCxn id="212" idx="1"/>
          </p:cNvCxnSpPr>
          <p:nvPr/>
        </p:nvCxnSpPr>
        <p:spPr>
          <a:xfrm rot="16200000" flipH="1">
            <a:off x="4618268" y="4720469"/>
            <a:ext cx="1034180" cy="9424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Oval 244">
            <a:extLst>
              <a:ext uri="{FF2B5EF4-FFF2-40B4-BE49-F238E27FC236}">
                <a16:creationId xmlns:a16="http://schemas.microsoft.com/office/drawing/2014/main" id="{D44BF266-F4FB-2C3E-4A80-D6F73DF13027}"/>
              </a:ext>
            </a:extLst>
          </p:cNvPr>
          <p:cNvSpPr/>
          <p:nvPr/>
        </p:nvSpPr>
        <p:spPr>
          <a:xfrm>
            <a:off x="4628390" y="460314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F3E613D2-8444-1758-B3B5-0876AB2FD023}"/>
              </a:ext>
            </a:extLst>
          </p:cNvPr>
          <p:cNvCxnSpPr>
            <a:cxnSpLocks/>
            <a:stCxn id="140" idx="3"/>
            <a:endCxn id="217" idx="1"/>
          </p:cNvCxnSpPr>
          <p:nvPr/>
        </p:nvCxnSpPr>
        <p:spPr>
          <a:xfrm flipV="1">
            <a:off x="3834290" y="4640473"/>
            <a:ext cx="1776754" cy="676448"/>
          </a:xfrm>
          <a:prstGeom prst="bentConnector3">
            <a:avLst>
              <a:gd name="adj1" fmla="val 404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32370971-B8D4-E6F1-B7D8-80637CC311D7}"/>
              </a:ext>
            </a:extLst>
          </p:cNvPr>
          <p:cNvSpPr/>
          <p:nvPr/>
        </p:nvSpPr>
        <p:spPr>
          <a:xfrm>
            <a:off x="1797590" y="3062134"/>
            <a:ext cx="2504568" cy="3357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6A70E05-0BF6-2583-094F-160C5D65D554}"/>
              </a:ext>
            </a:extLst>
          </p:cNvPr>
          <p:cNvSpPr/>
          <p:nvPr/>
        </p:nvSpPr>
        <p:spPr>
          <a:xfrm>
            <a:off x="4438545" y="3069272"/>
            <a:ext cx="2504568" cy="3357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2" name="Left Brace 251">
            <a:extLst>
              <a:ext uri="{FF2B5EF4-FFF2-40B4-BE49-F238E27FC236}">
                <a16:creationId xmlns:a16="http://schemas.microsoft.com/office/drawing/2014/main" id="{D64D3475-415C-11A3-9575-2B5F8A1CA1A9}"/>
              </a:ext>
            </a:extLst>
          </p:cNvPr>
          <p:cNvSpPr/>
          <p:nvPr/>
        </p:nvSpPr>
        <p:spPr>
          <a:xfrm rot="5400000">
            <a:off x="6250649" y="-1841391"/>
            <a:ext cx="440252" cy="9364029"/>
          </a:xfrm>
          <a:prstGeom prst="leftBrace">
            <a:avLst>
              <a:gd name="adj1" fmla="val 39913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6835FEA-ED32-7095-69BC-8E37F43C2B1F}"/>
              </a:ext>
            </a:extLst>
          </p:cNvPr>
          <p:cNvSpPr txBox="1"/>
          <p:nvPr/>
        </p:nvSpPr>
        <p:spPr>
          <a:xfrm>
            <a:off x="3410855" y="2113191"/>
            <a:ext cx="4994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Repeat</a:t>
            </a:r>
            <a:r>
              <a:rPr lang="zh-CN" altLang="en-US" sz="2800" dirty="0"/>
              <a:t> </a:t>
            </a:r>
            <a:r>
              <a:rPr lang="en-US" altLang="zh-CN" sz="2800" dirty="0"/>
              <a:t>this</a:t>
            </a:r>
            <a:r>
              <a:rPr lang="zh-CN" altLang="en-US" sz="2800" dirty="0"/>
              <a:t> </a:t>
            </a:r>
            <a:r>
              <a:rPr lang="en-US" altLang="zh-CN" sz="2800" dirty="0"/>
              <a:t>block</a:t>
            </a:r>
            <a:r>
              <a:rPr lang="zh-CN" altLang="en-US" sz="2800" dirty="0"/>
              <a:t> </a:t>
            </a:r>
            <a:r>
              <a:rPr lang="en-US" altLang="zh-CN" sz="2800" dirty="0"/>
              <a:t>next</a:t>
            </a:r>
            <a:r>
              <a:rPr lang="zh-CN" altLang="en-US" sz="2800" dirty="0"/>
              <a:t> </a:t>
            </a:r>
            <a:r>
              <a:rPr lang="en-US" altLang="zh-CN" sz="2800" dirty="0"/>
              <a:t>31</a:t>
            </a:r>
            <a:r>
              <a:rPr lang="zh-CN" altLang="en-US" sz="2800" dirty="0"/>
              <a:t> </a:t>
            </a:r>
            <a:r>
              <a:rPr lang="en-US" altLang="zh-CN" sz="2800" dirty="0"/>
              <a:t>times</a:t>
            </a:r>
            <a:endParaRPr lang="en-CN" sz="28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ADD841F-6FE7-52E4-5EE1-A7E4DB07C41D}"/>
              </a:ext>
            </a:extLst>
          </p:cNvPr>
          <p:cNvSpPr txBox="1"/>
          <p:nvPr/>
        </p:nvSpPr>
        <p:spPr>
          <a:xfrm>
            <a:off x="7116904" y="52690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CN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2B04CF5B-C871-2FDC-2DA7-8F6AF6D09962}"/>
              </a:ext>
            </a:extLst>
          </p:cNvPr>
          <p:cNvSpPr txBox="1"/>
          <p:nvPr/>
        </p:nvSpPr>
        <p:spPr>
          <a:xfrm>
            <a:off x="7562409" y="4211514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kbit_adder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(32))(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c[i-1])</a:t>
            </a:r>
            <a:endParaRPr lang="en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641FDB65-A72E-EC49-314C-7B2CB699C750}"/>
              </a:ext>
            </a:extLst>
          </p:cNvPr>
          <p:cNvSpPr txBox="1"/>
          <p:nvPr/>
        </p:nvSpPr>
        <p:spPr>
          <a:xfrm>
            <a:off x="7493909" y="3209183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full_adder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c[i-1])</a:t>
            </a:r>
            <a:endParaRPr lang="en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734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BB6DA-2550-1A6C-5B3C-AC51B439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182D-96F7-0A98-EF56-D9376652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2" y="387033"/>
            <a:ext cx="11467298" cy="1325563"/>
          </a:xfrm>
        </p:spPr>
        <p:txBody>
          <a:bodyPr>
            <a:normAutofit/>
          </a:bodyPr>
          <a:lstStyle/>
          <a:p>
            <a:r>
              <a:rPr lang="en-CN" sz="5400" dirty="0"/>
              <a:t>S</a:t>
            </a:r>
            <a:r>
              <a:rPr lang="en-US" altLang="zh-CN" sz="5400" dirty="0" err="1"/>
              <a:t>ummary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Arrays,</a:t>
            </a:r>
            <a:r>
              <a:rPr lang="zh-CN" altLang="en-US" sz="5400" dirty="0"/>
              <a:t> </a:t>
            </a:r>
            <a:r>
              <a:rPr lang="en-US" altLang="zh-CN" sz="5400" dirty="0"/>
              <a:t>and</a:t>
            </a:r>
            <a:r>
              <a:rPr lang="zh-CN" altLang="en-US" sz="5400" dirty="0"/>
              <a:t> </a:t>
            </a:r>
            <a:r>
              <a:rPr lang="en-US" altLang="zh-CN" sz="5400" dirty="0"/>
              <a:t>Structs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06784-E48A-E340-6396-20F923FD1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25474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Both</a:t>
            </a:r>
            <a:r>
              <a:rPr lang="zh-CN" altLang="en-US" sz="3600" dirty="0"/>
              <a:t> </a:t>
            </a:r>
            <a:r>
              <a:rPr lang="en-US" altLang="zh-CN" sz="3600" dirty="0"/>
              <a:t>arrays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structs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essentially</a:t>
            </a:r>
            <a:r>
              <a:rPr lang="zh-CN" altLang="en-US" sz="3600" dirty="0"/>
              <a:t> </a:t>
            </a:r>
            <a:r>
              <a:rPr lang="en-US" altLang="zh-CN" sz="3600" dirty="0"/>
              <a:t>“pointer</a:t>
            </a:r>
            <a:r>
              <a:rPr lang="zh-CN" altLang="en-US" sz="3600" dirty="0"/>
              <a:t> </a:t>
            </a:r>
            <a:r>
              <a:rPr lang="en-US" altLang="zh-CN" sz="3600" dirty="0"/>
              <a:t>offsets”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9B4EB-9E11-056B-ED1C-7E9DBC5E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30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B98CB-28C4-B790-7669-E4C96FC711D1}"/>
              </a:ext>
            </a:extLst>
          </p:cNvPr>
          <p:cNvSpPr txBox="1"/>
          <p:nvPr/>
        </p:nvSpPr>
        <p:spPr>
          <a:xfrm>
            <a:off x="1198104" y="2411650"/>
            <a:ext cx="6044908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i32;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+0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i8;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+4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another;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+5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i64;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+8</a:t>
            </a:r>
            <a:b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a.i64;</a:t>
            </a:r>
          </a:p>
          <a:p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)(((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)&amp;a)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8);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15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9285-F57B-3DCF-B199-3349A67CB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4"/>
            <a:ext cx="11353800" cy="1325563"/>
          </a:xfrm>
        </p:spPr>
        <p:txBody>
          <a:bodyPr>
            <a:normAutofit/>
          </a:bodyPr>
          <a:lstStyle/>
          <a:p>
            <a:r>
              <a:rPr lang="en-CN" sz="5400" dirty="0"/>
              <a:t>S</a:t>
            </a:r>
            <a:r>
              <a:rPr lang="en-US" altLang="zh-CN" sz="5400" dirty="0" err="1"/>
              <a:t>ummary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Arrays,</a:t>
            </a:r>
            <a:r>
              <a:rPr lang="zh-CN" altLang="en-US" sz="5400" dirty="0"/>
              <a:t> </a:t>
            </a:r>
            <a:r>
              <a:rPr lang="en-US" altLang="zh-CN" sz="5400" dirty="0"/>
              <a:t>and</a:t>
            </a:r>
            <a:r>
              <a:rPr lang="zh-CN" altLang="en-US" sz="5400" dirty="0"/>
              <a:t> </a:t>
            </a:r>
            <a:r>
              <a:rPr lang="en-US" altLang="zh-CN" sz="5400" dirty="0"/>
              <a:t>Structs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57016-33B9-8F65-2782-79DB1A362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1" y="1916112"/>
            <a:ext cx="11353799" cy="4761414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Both</a:t>
            </a:r>
            <a:r>
              <a:rPr lang="zh-CN" altLang="en-US" sz="3600" dirty="0"/>
              <a:t> </a:t>
            </a:r>
            <a:r>
              <a:rPr lang="en-US" altLang="zh-CN" sz="3600" dirty="0"/>
              <a:t>arrays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structs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essentially</a:t>
            </a:r>
            <a:r>
              <a:rPr lang="zh-CN" altLang="en-US" sz="3600" dirty="0"/>
              <a:t> </a:t>
            </a:r>
            <a:r>
              <a:rPr lang="en-US" altLang="zh-CN" sz="3600" dirty="0"/>
              <a:t>“pointer</a:t>
            </a:r>
            <a:r>
              <a:rPr lang="zh-CN" altLang="en-US" sz="3600" dirty="0"/>
              <a:t> </a:t>
            </a:r>
            <a:r>
              <a:rPr lang="en-US" altLang="zh-CN" sz="3600" dirty="0"/>
              <a:t>offsets”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CN" sz="3200" dirty="0"/>
          </a:p>
          <a:p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conclude,</a:t>
            </a:r>
            <a:r>
              <a:rPr lang="zh-CN" altLang="en-US" sz="3200" dirty="0"/>
              <a:t> </a:t>
            </a:r>
            <a:r>
              <a:rPr lang="en-US" altLang="zh-CN" sz="3200" dirty="0"/>
              <a:t>I</a:t>
            </a:r>
            <a:r>
              <a:rPr lang="zh-CN" altLang="en-US" sz="3200" dirty="0"/>
              <a:t> </a:t>
            </a:r>
            <a:r>
              <a:rPr lang="en-US" altLang="zh-CN" sz="3200" dirty="0"/>
              <a:t>would</a:t>
            </a:r>
            <a:r>
              <a:rPr lang="zh-CN" altLang="en-US" sz="3200" dirty="0"/>
              <a:t> </a:t>
            </a:r>
            <a:r>
              <a:rPr lang="en-US" altLang="zh-CN" sz="3200" dirty="0"/>
              <a:t>rather</a:t>
            </a:r>
            <a:r>
              <a:rPr lang="zh-CN" altLang="en-US" sz="3200" dirty="0"/>
              <a:t> </a:t>
            </a:r>
            <a:r>
              <a:rPr lang="en-US" altLang="zh-CN" sz="3200" dirty="0"/>
              <a:t>call</a:t>
            </a:r>
            <a:r>
              <a:rPr lang="zh-CN" altLang="en-US" sz="3200" dirty="0"/>
              <a:t> </a:t>
            </a:r>
            <a:r>
              <a:rPr lang="en-US" altLang="zh-CN" sz="3200" dirty="0"/>
              <a:t>struct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“heterogeneous</a:t>
            </a:r>
            <a:r>
              <a:rPr lang="zh-CN" altLang="en-US" sz="3200" dirty="0"/>
              <a:t> </a:t>
            </a:r>
            <a:r>
              <a:rPr lang="en-US" altLang="zh-CN" sz="3200"/>
              <a:t>array”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6F142-7096-4611-B440-87AE3A58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31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84D11-FECE-F478-053F-A9A6C35FBFD6}"/>
              </a:ext>
            </a:extLst>
          </p:cNvPr>
          <p:cNvSpPr txBox="1"/>
          <p:nvPr/>
        </p:nvSpPr>
        <p:spPr>
          <a:xfrm>
            <a:off x="2455343" y="2644669"/>
            <a:ext cx="6580372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a[100];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Normally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down!</a:t>
            </a:r>
          </a:p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(((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)a)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4)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</p:txBody>
      </p:sp>
    </p:spTree>
    <p:extLst>
      <p:ext uri="{BB962C8B-B14F-4D97-AF65-F5344CB8AC3E}">
        <p14:creationId xmlns:p14="http://schemas.microsoft.com/office/powerpoint/2010/main" val="1619945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93BFE-ADA2-F3F5-0658-1E168DE0F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619E-6579-0C28-9A99-5995C276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4"/>
            <a:ext cx="11353800" cy="1325563"/>
          </a:xfrm>
        </p:spPr>
        <p:txBody>
          <a:bodyPr>
            <a:normAutofit/>
          </a:bodyPr>
          <a:lstStyle/>
          <a:p>
            <a:r>
              <a:rPr lang="en-CN" sz="5400" dirty="0"/>
              <a:t>S</a:t>
            </a:r>
            <a:r>
              <a:rPr lang="en-US" altLang="zh-CN" sz="5400" dirty="0" err="1"/>
              <a:t>ummary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Arrays,</a:t>
            </a:r>
            <a:r>
              <a:rPr lang="zh-CN" altLang="en-US" sz="5400" dirty="0"/>
              <a:t> </a:t>
            </a:r>
            <a:r>
              <a:rPr lang="en-US" altLang="zh-CN" sz="5400" dirty="0"/>
              <a:t>and</a:t>
            </a:r>
            <a:r>
              <a:rPr lang="zh-CN" altLang="en-US" sz="5400" dirty="0"/>
              <a:t> </a:t>
            </a:r>
            <a:r>
              <a:rPr lang="en-US" altLang="zh-CN" sz="5400" dirty="0"/>
              <a:t>Structs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CE21-32CF-07ED-EFF4-584AA9D4E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2" y="1916112"/>
            <a:ext cx="11151268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differences</a:t>
            </a:r>
            <a:r>
              <a:rPr lang="zh-CN" altLang="en-US" sz="3600" dirty="0"/>
              <a:t> </a:t>
            </a:r>
            <a:r>
              <a:rPr lang="en-US" altLang="zh-CN" sz="3600" dirty="0"/>
              <a:t>between</a:t>
            </a:r>
            <a:r>
              <a:rPr lang="zh-CN" altLang="en-US" sz="3600" dirty="0"/>
              <a:t> </a:t>
            </a:r>
            <a:r>
              <a:rPr lang="en-US" altLang="zh-CN" sz="3600" dirty="0"/>
              <a:t>these</a:t>
            </a:r>
            <a:r>
              <a:rPr lang="zh-CN" altLang="en-US" sz="3600" dirty="0"/>
              <a:t> </a:t>
            </a:r>
            <a:r>
              <a:rPr lang="en-US" altLang="zh-CN" sz="3600" dirty="0"/>
              <a:t>two?</a:t>
            </a:r>
          </a:p>
          <a:p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B4691-7318-F5EA-981D-A08715E8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32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ADB5E-55C8-1188-2514-2AEC7B55F69E}"/>
              </a:ext>
            </a:extLst>
          </p:cNvPr>
          <p:cNvSpPr txBox="1"/>
          <p:nvPr/>
        </p:nvSpPr>
        <p:spPr>
          <a:xfrm>
            <a:off x="2322996" y="2752953"/>
            <a:ext cx="658037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a[100];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careful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d;</a:t>
            </a:r>
          </a:p>
        </p:txBody>
      </p:sp>
    </p:spTree>
    <p:extLst>
      <p:ext uri="{BB962C8B-B14F-4D97-AF65-F5344CB8AC3E}">
        <p14:creationId xmlns:p14="http://schemas.microsoft.com/office/powerpoint/2010/main" val="2899359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5729-828C-D377-6066-4990B6D4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Function</a:t>
            </a:r>
            <a:r>
              <a:rPr lang="zh-CN" altLang="en-US" sz="5400" dirty="0"/>
              <a:t> </a:t>
            </a:r>
            <a:r>
              <a:rPr lang="en-US" altLang="zh-CN" sz="5400" dirty="0"/>
              <a:t>Signature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EEB6-022B-DFBC-62AB-D0F375567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5444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An</a:t>
            </a:r>
            <a:r>
              <a:rPr lang="zh-CN" altLang="en-US" sz="3200" dirty="0"/>
              <a:t> </a:t>
            </a:r>
            <a:r>
              <a:rPr lang="en-US" altLang="zh-CN" sz="3200" dirty="0"/>
              <a:t>"Identifier"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function</a:t>
            </a:r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C,</a:t>
            </a:r>
            <a:r>
              <a:rPr lang="zh-CN" altLang="en-US" sz="3200" dirty="0"/>
              <a:t> </a:t>
            </a:r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identifier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not</a:t>
            </a:r>
            <a:r>
              <a:rPr lang="zh-CN" altLang="en-US" sz="3200" dirty="0"/>
              <a:t> </a:t>
            </a:r>
            <a:r>
              <a:rPr lang="en-US" altLang="zh-CN" sz="3200" dirty="0"/>
              <a:t>ambiguous</a:t>
            </a:r>
            <a:endParaRPr lang="en-US" altLang="zh-CN" dirty="0"/>
          </a:p>
          <a:p>
            <a:pPr lvl="1"/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parsed</a:t>
            </a:r>
            <a:r>
              <a:rPr lang="zh-CN" altLang="en-US" sz="2800" dirty="0"/>
              <a:t> </a:t>
            </a:r>
            <a:r>
              <a:rPr lang="en-US" altLang="zh-CN" sz="2800" dirty="0"/>
              <a:t>identifier</a:t>
            </a:r>
            <a:r>
              <a:rPr lang="zh-CN" altLang="en-US" sz="2800" dirty="0"/>
              <a:t> </a:t>
            </a:r>
            <a:r>
              <a:rPr lang="en-US" altLang="zh-CN" sz="2800" dirty="0"/>
              <a:t>token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also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only</a:t>
            </a:r>
            <a:r>
              <a:rPr lang="zh-CN" altLang="en-US" sz="2800" dirty="0"/>
              <a:t> </a:t>
            </a:r>
            <a:r>
              <a:rPr lang="en-US" altLang="zh-CN" sz="2800" dirty="0"/>
              <a:t>identifier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the</a:t>
            </a:r>
            <a:r>
              <a:rPr lang="zh-CN" altLang="en-US" sz="2800" dirty="0"/>
              <a:t> </a:t>
            </a:r>
            <a:r>
              <a:rPr lang="en-US" altLang="zh-CN" sz="2800" dirty="0"/>
              <a:t>function</a:t>
            </a:r>
          </a:p>
          <a:p>
            <a:r>
              <a:rPr lang="en-US" altLang="zh-CN" sz="3200" dirty="0"/>
              <a:t>But…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6F3D9-B7F3-4845-87CC-F30B206A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33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66EC2-9E30-3074-DB38-E89D43FFB8D0}"/>
              </a:ext>
            </a:extLst>
          </p:cNvPr>
          <p:cNvSpPr txBox="1"/>
          <p:nvPr/>
        </p:nvSpPr>
        <p:spPr>
          <a:xfrm>
            <a:off x="1095021" y="2668059"/>
            <a:ext cx="23326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foo();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34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3CA2-AB1C-6819-2083-FC5EF0AD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Function</a:t>
            </a:r>
            <a:r>
              <a:rPr lang="zh-CN" altLang="en-US" sz="5400" dirty="0"/>
              <a:t> </a:t>
            </a:r>
            <a:r>
              <a:rPr lang="en-US" altLang="zh-CN" sz="5400" dirty="0"/>
              <a:t>Signature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7AA5-B1BF-F871-9D07-40AE68E10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</a:t>
            </a:r>
            <a:r>
              <a:rPr lang="zh-CN" altLang="en-US" sz="3200" dirty="0"/>
              <a:t> </a:t>
            </a:r>
            <a:r>
              <a:rPr lang="en-US" altLang="zh-CN" sz="3200" dirty="0"/>
              <a:t>did</a:t>
            </a:r>
            <a:r>
              <a:rPr lang="zh-CN" altLang="en-US" sz="3200" dirty="0"/>
              <a:t> </a:t>
            </a:r>
            <a:r>
              <a:rPr lang="en-US" altLang="zh-CN" sz="3200" dirty="0"/>
              <a:t>not</a:t>
            </a:r>
            <a:r>
              <a:rPr lang="zh-CN" altLang="en-US" sz="3200" dirty="0"/>
              <a:t> </a:t>
            </a:r>
            <a:r>
              <a:rPr lang="en-US" altLang="zh-CN" sz="3200" dirty="0"/>
              <a:t>talk</a:t>
            </a:r>
            <a:r>
              <a:rPr lang="zh-CN" altLang="en-US" sz="3200" dirty="0"/>
              <a:t> </a:t>
            </a:r>
            <a:r>
              <a:rPr lang="en-US" altLang="zh-CN" sz="3200" dirty="0"/>
              <a:t>about</a:t>
            </a:r>
            <a:r>
              <a:rPr lang="zh-CN" altLang="en-US" sz="3200" dirty="0"/>
              <a:t> </a:t>
            </a:r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syntactical</a:t>
            </a:r>
            <a:r>
              <a:rPr lang="zh-CN" altLang="en-US" sz="3200" dirty="0"/>
              <a:t> </a:t>
            </a:r>
            <a:r>
              <a:rPr lang="en-US" altLang="zh-CN" sz="3200" dirty="0"/>
              <a:t>sugar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last</a:t>
            </a:r>
            <a:r>
              <a:rPr lang="zh-CN" altLang="en-US" sz="3200" dirty="0"/>
              <a:t> </a:t>
            </a:r>
            <a:r>
              <a:rPr lang="en-US" altLang="zh-CN" sz="3200" dirty="0"/>
              <a:t>class</a:t>
            </a:r>
          </a:p>
          <a:p>
            <a:pPr lvl="1"/>
            <a:r>
              <a:rPr lang="en-US" altLang="zh-CN" sz="2800" dirty="0"/>
              <a:t>Because</a:t>
            </a:r>
            <a:r>
              <a:rPr lang="zh-CN" altLang="en-US" sz="2800" dirty="0"/>
              <a:t> </a:t>
            </a:r>
            <a:r>
              <a:rPr lang="en-US" altLang="zh-CN" sz="2800" dirty="0"/>
              <a:t>I</a:t>
            </a:r>
            <a:r>
              <a:rPr lang="zh-CN" altLang="en-US" sz="2800" dirty="0"/>
              <a:t> </a:t>
            </a:r>
            <a:r>
              <a:rPr lang="en-US" altLang="zh-CN" sz="2800" dirty="0"/>
              <a:t>think</a:t>
            </a:r>
            <a:r>
              <a:rPr lang="zh-CN" altLang="en-US" sz="2800" dirty="0"/>
              <a:t> </a:t>
            </a:r>
            <a:r>
              <a:rPr lang="en-US" altLang="zh-CN" sz="2800" dirty="0"/>
              <a:t>it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evil</a:t>
            </a:r>
            <a:r>
              <a:rPr lang="zh-CN" altLang="en-US" sz="2800" dirty="0"/>
              <a:t> </a:t>
            </a:r>
            <a:r>
              <a:rPr lang="en-US" altLang="zh-CN" sz="2800" dirty="0"/>
              <a:t>🤦🏻‍♀️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lvl="1"/>
            <a:r>
              <a:rPr lang="en-CN" sz="2800" dirty="0"/>
              <a:t>T</a:t>
            </a:r>
            <a:r>
              <a:rPr lang="en-US" altLang="zh-CN" sz="2800" dirty="0"/>
              <a:t>his</a:t>
            </a:r>
            <a:r>
              <a:rPr lang="zh-CN" altLang="en-US" sz="2800" dirty="0"/>
              <a:t> </a:t>
            </a:r>
            <a:r>
              <a:rPr lang="en-US" altLang="zh-CN" sz="2800" dirty="0"/>
              <a:t>implicit</a:t>
            </a:r>
            <a:r>
              <a:rPr lang="zh-CN" altLang="en-US" sz="2800" dirty="0"/>
              <a:t> </a:t>
            </a:r>
            <a:r>
              <a:rPr lang="en-US" altLang="zh-CN" sz="2800" dirty="0"/>
              <a:t>signature</a:t>
            </a:r>
            <a:r>
              <a:rPr lang="zh-CN" altLang="en-US" sz="2800" dirty="0"/>
              <a:t> </a:t>
            </a:r>
            <a:r>
              <a:rPr lang="en-US" altLang="zh-CN" sz="2800" dirty="0"/>
              <a:t>style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explicitly</a:t>
            </a:r>
            <a:r>
              <a:rPr lang="zh-CN" altLang="en-US" sz="2800" dirty="0"/>
              <a:t> </a:t>
            </a:r>
            <a:r>
              <a:rPr lang="en-US" altLang="zh-CN" sz="2800" dirty="0"/>
              <a:t>disabled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modern</a:t>
            </a:r>
            <a:r>
              <a:rPr lang="zh-CN" altLang="en-US" sz="2800" dirty="0"/>
              <a:t> </a:t>
            </a:r>
            <a:r>
              <a:rPr lang="en-US" altLang="zh-CN" sz="2800" dirty="0"/>
              <a:t>languages</a:t>
            </a:r>
            <a:r>
              <a:rPr lang="zh-CN" altLang="en-US" sz="2800" dirty="0"/>
              <a:t> </a:t>
            </a:r>
            <a:r>
              <a:rPr lang="en-US" altLang="zh-CN" sz="2800" dirty="0"/>
              <a:t>because</a:t>
            </a:r>
            <a:r>
              <a:rPr lang="zh-CN" altLang="en-US" sz="2800" dirty="0"/>
              <a:t> </a:t>
            </a:r>
            <a:r>
              <a:rPr lang="en-US" altLang="zh-CN" sz="2800" dirty="0"/>
              <a:t>error-prone</a:t>
            </a:r>
            <a:endParaRPr lang="en-C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77103-57F3-BAE6-03ED-EE72E7EB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34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A5525-35E5-0FB0-28A4-CDD38F0FF590}"/>
              </a:ext>
            </a:extLst>
          </p:cNvPr>
          <p:cNvSpPr txBox="1"/>
          <p:nvPr/>
        </p:nvSpPr>
        <p:spPr>
          <a:xfrm>
            <a:off x="1507066" y="4450152"/>
            <a:ext cx="331853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foo();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foo(int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foo(float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F2278E-C560-9776-EE2D-B0089FEF8D6D}"/>
              </a:ext>
            </a:extLst>
          </p:cNvPr>
          <p:cNvSpPr txBox="1"/>
          <p:nvPr/>
        </p:nvSpPr>
        <p:spPr>
          <a:xfrm>
            <a:off x="1507066" y="3770461"/>
            <a:ext cx="553068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clang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–emit-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9DFA8-0D96-B138-A948-EE80AFF49F29}"/>
              </a:ext>
            </a:extLst>
          </p:cNvPr>
          <p:cNvSpPr txBox="1"/>
          <p:nvPr/>
        </p:nvSpPr>
        <p:spPr>
          <a:xfrm>
            <a:off x="5494469" y="4450151"/>
            <a:ext cx="14750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_Z3foov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_Z3fooi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_Z3foof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27414-84DB-579B-E546-1FFD82542F24}"/>
              </a:ext>
            </a:extLst>
          </p:cNvPr>
          <p:cNvSpPr/>
          <p:nvPr/>
        </p:nvSpPr>
        <p:spPr>
          <a:xfrm>
            <a:off x="5542843" y="4526844"/>
            <a:ext cx="389467" cy="107808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8F2C5-A0CA-16BD-4BF9-F7F53F929B62}"/>
              </a:ext>
            </a:extLst>
          </p:cNvPr>
          <p:cNvSpPr/>
          <p:nvPr/>
        </p:nvSpPr>
        <p:spPr>
          <a:xfrm>
            <a:off x="5966574" y="4526844"/>
            <a:ext cx="693869" cy="107808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A15DBC-AADF-F7EA-F7B9-15E5C63D026A}"/>
              </a:ext>
            </a:extLst>
          </p:cNvPr>
          <p:cNvSpPr/>
          <p:nvPr/>
        </p:nvSpPr>
        <p:spPr>
          <a:xfrm>
            <a:off x="6694707" y="4526844"/>
            <a:ext cx="197160" cy="107808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2EAD92-D49A-EC89-895A-1458C45835A8}"/>
              </a:ext>
            </a:extLst>
          </p:cNvPr>
          <p:cNvSpPr txBox="1"/>
          <p:nvPr/>
        </p:nvSpPr>
        <p:spPr>
          <a:xfrm>
            <a:off x="3532294" y="5868505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mangling</a:t>
            </a:r>
            <a:r>
              <a:rPr lang="zh-CN" altLang="en-US" dirty="0"/>
              <a:t> </a:t>
            </a:r>
            <a:r>
              <a:rPr lang="en-US" altLang="zh-CN" dirty="0"/>
              <a:t>padding</a:t>
            </a:r>
            <a:endParaRPr lang="en-C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45316C-5B76-6DE1-B7CB-D03BED42983A}"/>
              </a:ext>
            </a:extLst>
          </p:cNvPr>
          <p:cNvCxnSpPr>
            <a:endCxn id="11" idx="0"/>
          </p:cNvCxnSpPr>
          <p:nvPr/>
        </p:nvCxnSpPr>
        <p:spPr>
          <a:xfrm flipH="1">
            <a:off x="4732302" y="5604933"/>
            <a:ext cx="1005274" cy="263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C350B3-B2FE-856D-1B57-738DDD927B88}"/>
              </a:ext>
            </a:extLst>
          </p:cNvPr>
          <p:cNvSpPr txBox="1"/>
          <p:nvPr/>
        </p:nvSpPr>
        <p:spPr>
          <a:xfrm>
            <a:off x="5966574" y="5868505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identifier</a:t>
            </a:r>
            <a:r>
              <a:rPr lang="zh-CN" altLang="en-US" dirty="0"/>
              <a:t> </a:t>
            </a:r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C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2BD852-EA22-C161-3464-211CEC0CC58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313508" y="5604933"/>
            <a:ext cx="1479848" cy="263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A10606-21AF-2E66-0214-13B4926EC75B}"/>
              </a:ext>
            </a:extLst>
          </p:cNvPr>
          <p:cNvSpPr txBox="1"/>
          <p:nvPr/>
        </p:nvSpPr>
        <p:spPr>
          <a:xfrm>
            <a:off x="7211992" y="473386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argument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endParaRPr lang="en-C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11559C-D9F2-51C1-8DB9-70D5E9B1F3D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891867" y="4918529"/>
            <a:ext cx="320125" cy="147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380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F2C7B-0D03-151B-47EA-2F63045CE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ADBA-8357-B6A4-0A05-D47D7271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Function</a:t>
            </a:r>
            <a:r>
              <a:rPr lang="zh-CN" altLang="en-US" sz="5400" dirty="0"/>
              <a:t> </a:t>
            </a:r>
            <a:r>
              <a:rPr lang="en-US" altLang="zh-CN" sz="5400" dirty="0"/>
              <a:t>Signature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0758-1C4F-6715-94AC-4A407D5AA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Any</a:t>
            </a:r>
            <a:r>
              <a:rPr lang="zh-CN" altLang="en-US" sz="3200" dirty="0"/>
              <a:t> </a:t>
            </a:r>
            <a:r>
              <a:rPr lang="en-US" altLang="zh-CN" sz="3200" dirty="0"/>
              <a:t>problem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computer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r>
              <a:rPr lang="zh-CN" altLang="en-US" sz="3200" dirty="0"/>
              <a:t> </a:t>
            </a:r>
            <a:r>
              <a:rPr lang="en-US" altLang="zh-CN" sz="3200" dirty="0"/>
              <a:t>can</a:t>
            </a:r>
            <a:r>
              <a:rPr lang="zh-CN" altLang="en-US" sz="3200" dirty="0"/>
              <a:t> </a:t>
            </a:r>
            <a:r>
              <a:rPr lang="en-US" altLang="zh-CN" sz="3200" dirty="0"/>
              <a:t>be</a:t>
            </a:r>
            <a:r>
              <a:rPr lang="zh-CN" altLang="en-US" sz="3200" dirty="0"/>
              <a:t> </a:t>
            </a:r>
            <a:r>
              <a:rPr lang="en-US" altLang="zh-CN" sz="3200" dirty="0"/>
              <a:t>solve</a:t>
            </a:r>
            <a:r>
              <a:rPr lang="zh-CN" altLang="en-US" sz="3200" dirty="0"/>
              <a:t> </a:t>
            </a:r>
            <a:r>
              <a:rPr lang="en-US" altLang="zh-CN" sz="3200" dirty="0"/>
              <a:t>by</a:t>
            </a:r>
            <a:r>
              <a:rPr lang="zh-CN" altLang="en-US" sz="3200" dirty="0"/>
              <a:t> </a:t>
            </a:r>
            <a:r>
              <a:rPr lang="en-US" altLang="zh-CN" sz="3200" dirty="0"/>
              <a:t>another</a:t>
            </a:r>
            <a:r>
              <a:rPr lang="zh-CN" altLang="en-US" sz="3200" dirty="0"/>
              <a:t> </a:t>
            </a:r>
            <a:r>
              <a:rPr lang="en-US" altLang="zh-CN" sz="3200" dirty="0"/>
              <a:t>level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indirection</a:t>
            </a:r>
          </a:p>
          <a:p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introduces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new</a:t>
            </a:r>
            <a:r>
              <a:rPr lang="zh-CN" altLang="en-US" sz="3200" dirty="0"/>
              <a:t> </a:t>
            </a:r>
            <a:r>
              <a:rPr lang="en-US" altLang="zh-CN" sz="3200" dirty="0"/>
              <a:t>syntactical</a:t>
            </a:r>
            <a:r>
              <a:rPr lang="zh-CN" altLang="en-US" sz="3200" dirty="0"/>
              <a:t> </a:t>
            </a:r>
            <a:r>
              <a:rPr lang="en-US" altLang="zh-CN" sz="3200" dirty="0"/>
              <a:t>feature,</a:t>
            </a:r>
            <a:r>
              <a:rPr lang="zh-CN" altLang="en-US" sz="3200" dirty="0"/>
              <a:t> </a:t>
            </a:r>
            <a:r>
              <a:rPr lang="en-US" altLang="zh-CN" sz="3200" dirty="0"/>
              <a:t>while</a:t>
            </a:r>
            <a:r>
              <a:rPr lang="zh-CN" altLang="en-US" sz="3200" dirty="0"/>
              <a:t> </a:t>
            </a:r>
            <a:r>
              <a:rPr lang="en-US" altLang="zh-CN" sz="3200" dirty="0"/>
              <a:t>retaining</a:t>
            </a:r>
            <a:r>
              <a:rPr lang="zh-CN" altLang="en-US" sz="3200" dirty="0"/>
              <a:t> </a:t>
            </a:r>
            <a:r>
              <a:rPr lang="en-US" altLang="zh-CN" sz="3200" dirty="0"/>
              <a:t>backward</a:t>
            </a:r>
            <a:r>
              <a:rPr lang="zh-CN" altLang="en-US" sz="3200" dirty="0"/>
              <a:t> </a:t>
            </a:r>
            <a:r>
              <a:rPr lang="en-US" altLang="zh-CN" sz="3200" dirty="0"/>
              <a:t>compatibility</a:t>
            </a:r>
            <a:endParaRPr lang="en-C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747FB-51A3-8A27-0E1C-6DC7EE16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35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53820-261C-DE77-966A-6B88768EAA23}"/>
              </a:ext>
            </a:extLst>
          </p:cNvPr>
          <p:cNvSpPr txBox="1"/>
          <p:nvPr/>
        </p:nvSpPr>
        <p:spPr>
          <a:xfrm>
            <a:off x="1507066" y="4450152"/>
            <a:ext cx="331853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foo();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foo(int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foo(float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E6C30-E359-D913-10DE-19DBA93DC534}"/>
              </a:ext>
            </a:extLst>
          </p:cNvPr>
          <p:cNvSpPr txBox="1"/>
          <p:nvPr/>
        </p:nvSpPr>
        <p:spPr>
          <a:xfrm>
            <a:off x="1507066" y="3770461"/>
            <a:ext cx="553068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clang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–emit-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F832B2-D214-C1FA-6539-C0B6C6AF7F99}"/>
              </a:ext>
            </a:extLst>
          </p:cNvPr>
          <p:cNvSpPr txBox="1"/>
          <p:nvPr/>
        </p:nvSpPr>
        <p:spPr>
          <a:xfrm>
            <a:off x="5494469" y="4450151"/>
            <a:ext cx="147508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_Z3foov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_Z3fooi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_Z3foof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3663BD-8FAD-03D6-309E-B3A5576184B5}"/>
              </a:ext>
            </a:extLst>
          </p:cNvPr>
          <p:cNvSpPr/>
          <p:nvPr/>
        </p:nvSpPr>
        <p:spPr>
          <a:xfrm>
            <a:off x="5542843" y="4526844"/>
            <a:ext cx="389467" cy="107808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A6F8EE-2158-1DB7-4662-DCFC6A239C3B}"/>
              </a:ext>
            </a:extLst>
          </p:cNvPr>
          <p:cNvSpPr/>
          <p:nvPr/>
        </p:nvSpPr>
        <p:spPr>
          <a:xfrm>
            <a:off x="5966574" y="4526844"/>
            <a:ext cx="693869" cy="107808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4F11C7-C5DA-D161-67DB-C49366856114}"/>
              </a:ext>
            </a:extLst>
          </p:cNvPr>
          <p:cNvSpPr/>
          <p:nvPr/>
        </p:nvSpPr>
        <p:spPr>
          <a:xfrm>
            <a:off x="6694707" y="4526844"/>
            <a:ext cx="197160" cy="107808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78C4E-3C76-05B4-8736-93457805F7D8}"/>
              </a:ext>
            </a:extLst>
          </p:cNvPr>
          <p:cNvSpPr txBox="1"/>
          <p:nvPr/>
        </p:nvSpPr>
        <p:spPr>
          <a:xfrm>
            <a:off x="3532294" y="5868505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mangling</a:t>
            </a:r>
            <a:r>
              <a:rPr lang="zh-CN" altLang="en-US" dirty="0"/>
              <a:t> </a:t>
            </a:r>
            <a:r>
              <a:rPr lang="en-US" altLang="zh-CN" dirty="0"/>
              <a:t>padding</a:t>
            </a:r>
            <a:endParaRPr lang="en-C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741826-4EFA-DB23-A54B-4A29BD1977CA}"/>
              </a:ext>
            </a:extLst>
          </p:cNvPr>
          <p:cNvCxnSpPr>
            <a:endCxn id="11" idx="0"/>
          </p:cNvCxnSpPr>
          <p:nvPr/>
        </p:nvCxnSpPr>
        <p:spPr>
          <a:xfrm flipH="1">
            <a:off x="4732302" y="5604933"/>
            <a:ext cx="1005274" cy="263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0C5C4E4-E83E-0C5C-A2BD-0358F46CB5A8}"/>
              </a:ext>
            </a:extLst>
          </p:cNvPr>
          <p:cNvSpPr txBox="1"/>
          <p:nvPr/>
        </p:nvSpPr>
        <p:spPr>
          <a:xfrm>
            <a:off x="5966574" y="5868505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identifier</a:t>
            </a:r>
            <a:r>
              <a:rPr lang="zh-CN" altLang="en-US" dirty="0"/>
              <a:t> </a:t>
            </a:r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length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C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AAB3B5-B97F-1675-C79C-C53C94B987F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313508" y="5604933"/>
            <a:ext cx="1479848" cy="263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9F1E629-7C43-3E2F-452D-3AE43ECF5DF3}"/>
              </a:ext>
            </a:extLst>
          </p:cNvPr>
          <p:cNvSpPr txBox="1"/>
          <p:nvPr/>
        </p:nvSpPr>
        <p:spPr>
          <a:xfrm>
            <a:off x="7211992" y="473386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argument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endParaRPr lang="en-C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990FDE-5E65-A618-43A0-0FBFA53883C0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891867" y="4918529"/>
            <a:ext cx="320125" cy="147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19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88D2-6651-A60F-8908-D85827F9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82" y="150297"/>
            <a:ext cx="11510636" cy="1325563"/>
          </a:xfrm>
        </p:spPr>
        <p:txBody>
          <a:bodyPr>
            <a:normAutofit fontScale="90000"/>
          </a:bodyPr>
          <a:lstStyle/>
          <a:p>
            <a:r>
              <a:rPr lang="en-US" altLang="zh-CN" sz="5400" dirty="0"/>
              <a:t>Recap:</a:t>
            </a:r>
            <a:r>
              <a:rPr lang="zh-CN" altLang="en-US" sz="5400" dirty="0"/>
              <a:t> </a:t>
            </a:r>
            <a:r>
              <a:rPr lang="en-US" altLang="zh-CN" sz="5400" dirty="0"/>
              <a:t>How</a:t>
            </a:r>
            <a:r>
              <a:rPr lang="zh-CN" altLang="en-US" sz="5400" dirty="0"/>
              <a:t> </a:t>
            </a:r>
            <a:r>
              <a:rPr lang="en-US" altLang="zh-CN" sz="5400" dirty="0"/>
              <a:t>should</a:t>
            </a:r>
            <a:r>
              <a:rPr lang="zh-CN" altLang="en-US" sz="5400" dirty="0"/>
              <a:t> </a:t>
            </a:r>
            <a:r>
              <a:rPr lang="en-US" altLang="zh-CN" sz="5400" dirty="0"/>
              <a:t>I</a:t>
            </a:r>
            <a:r>
              <a:rPr lang="zh-CN" altLang="en-US" sz="5400" dirty="0"/>
              <a:t> </a:t>
            </a:r>
            <a:r>
              <a:rPr lang="en-US" altLang="zh-CN" sz="5400" dirty="0"/>
              <a:t>deal</a:t>
            </a:r>
            <a:r>
              <a:rPr lang="zh-CN" altLang="en-US" sz="5400" dirty="0"/>
              <a:t> </a:t>
            </a:r>
            <a:r>
              <a:rPr lang="en-US" altLang="zh-CN" sz="5400" dirty="0"/>
              <a:t>with</a:t>
            </a:r>
            <a:r>
              <a:rPr lang="zh-CN" altLang="en-US" sz="5400" dirty="0"/>
              <a:t> </a:t>
            </a:r>
            <a:r>
              <a:rPr lang="en-US" altLang="zh-CN" sz="5400" dirty="0"/>
              <a:t>overloaded</a:t>
            </a:r>
            <a:r>
              <a:rPr lang="zh-CN" altLang="en-US" sz="5400" dirty="0"/>
              <a:t> </a:t>
            </a:r>
            <a:r>
              <a:rPr lang="en-US" altLang="zh-CN" sz="5400" dirty="0"/>
              <a:t>visitors</a:t>
            </a:r>
            <a:r>
              <a:rPr lang="zh-CN" altLang="en-US" sz="5400" dirty="0"/>
              <a:t> </a:t>
            </a:r>
            <a:r>
              <a:rPr lang="en-US" altLang="zh-CN" sz="5400" dirty="0"/>
              <a:t>in</a:t>
            </a:r>
            <a:r>
              <a:rPr lang="zh-CN" altLang="en-US" sz="5400" dirty="0"/>
              <a:t> </a:t>
            </a:r>
            <a:r>
              <a:rPr lang="en-US" altLang="zh-CN" sz="5400" dirty="0"/>
              <a:t>languages</a:t>
            </a:r>
            <a:r>
              <a:rPr lang="zh-CN" altLang="en-US" sz="5400" dirty="0"/>
              <a:t> </a:t>
            </a:r>
            <a:r>
              <a:rPr lang="en-US" altLang="zh-CN" sz="5400" dirty="0"/>
              <a:t>with</a:t>
            </a:r>
            <a:r>
              <a:rPr lang="zh-CN" altLang="en-US" sz="5400" dirty="0"/>
              <a:t> </a:t>
            </a:r>
            <a:r>
              <a:rPr lang="en-US" altLang="zh-CN" sz="5400" dirty="0"/>
              <a:t>overload</a:t>
            </a:r>
            <a:r>
              <a:rPr lang="zh-CN" altLang="en-US" sz="5400" dirty="0"/>
              <a:t> </a:t>
            </a:r>
            <a:r>
              <a:rPr lang="en-US" altLang="zh-CN" sz="5400" dirty="0"/>
              <a:t>disabled?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6C7D-5170-3612-7963-58C2B5240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475860"/>
            <a:ext cx="11096978" cy="70089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Visitor</a:t>
            </a:r>
            <a:r>
              <a:rPr lang="zh-CN" altLang="en-US" sz="3200" dirty="0"/>
              <a:t> </a:t>
            </a:r>
            <a:r>
              <a:rPr lang="en-US" altLang="zh-CN" sz="3200" dirty="0"/>
              <a:t>pattern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visitor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traverse</a:t>
            </a:r>
            <a:r>
              <a:rPr lang="zh-CN" altLang="en-US" sz="3200" dirty="0"/>
              <a:t> </a:t>
            </a:r>
            <a:r>
              <a:rPr lang="en-US" altLang="zh-CN" sz="3200" dirty="0"/>
              <a:t>each</a:t>
            </a:r>
            <a:r>
              <a:rPr lang="zh-CN" altLang="en-US" sz="3200" dirty="0"/>
              <a:t> </a:t>
            </a:r>
            <a:r>
              <a:rPr lang="en-US" altLang="zh-CN" sz="3200" dirty="0"/>
              <a:t>node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depth</a:t>
            </a:r>
            <a:r>
              <a:rPr lang="zh-CN" altLang="en-US" sz="3200" dirty="0"/>
              <a:t> </a:t>
            </a:r>
            <a:r>
              <a:rPr lang="en-US" altLang="zh-CN" sz="3200" dirty="0"/>
              <a:t>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E204A-3ABC-0861-FE53-F5901221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36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08FAE-6D6E-BAB1-73AF-69BABF45C399}"/>
              </a:ext>
            </a:extLst>
          </p:cNvPr>
          <p:cNvSpPr txBox="1"/>
          <p:nvPr/>
        </p:nvSpPr>
        <p:spPr>
          <a:xfrm>
            <a:off x="2221420" y="2151122"/>
            <a:ext cx="7558479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VisitorBase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this-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&gt;visit(s);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this-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&gt;visit(s-&gt;var);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this-&gt;visit(s-&gt;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RefVar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86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86FC6-96D2-58F5-1444-3AB19DC7B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1029-908A-DFCD-B1EA-CC9D192E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82" y="150297"/>
            <a:ext cx="11510636" cy="1325563"/>
          </a:xfrm>
        </p:spPr>
        <p:txBody>
          <a:bodyPr>
            <a:normAutofit fontScale="90000"/>
          </a:bodyPr>
          <a:lstStyle/>
          <a:p>
            <a:r>
              <a:rPr lang="en-US" altLang="zh-CN" sz="5400" dirty="0"/>
              <a:t>Recap:</a:t>
            </a:r>
            <a:r>
              <a:rPr lang="zh-CN" altLang="en-US" sz="5400" dirty="0"/>
              <a:t> </a:t>
            </a:r>
            <a:r>
              <a:rPr lang="en-US" altLang="zh-CN" sz="5400" dirty="0"/>
              <a:t>How</a:t>
            </a:r>
            <a:r>
              <a:rPr lang="zh-CN" altLang="en-US" sz="5400" dirty="0"/>
              <a:t> </a:t>
            </a:r>
            <a:r>
              <a:rPr lang="en-US" altLang="zh-CN" sz="5400" dirty="0"/>
              <a:t>should</a:t>
            </a:r>
            <a:r>
              <a:rPr lang="zh-CN" altLang="en-US" sz="5400" dirty="0"/>
              <a:t> </a:t>
            </a:r>
            <a:r>
              <a:rPr lang="en-US" altLang="zh-CN" sz="5400" dirty="0"/>
              <a:t>I</a:t>
            </a:r>
            <a:r>
              <a:rPr lang="zh-CN" altLang="en-US" sz="5400" dirty="0"/>
              <a:t> </a:t>
            </a:r>
            <a:r>
              <a:rPr lang="en-US" altLang="zh-CN" sz="5400" dirty="0"/>
              <a:t>deal</a:t>
            </a:r>
            <a:r>
              <a:rPr lang="zh-CN" altLang="en-US" sz="5400" dirty="0"/>
              <a:t> </a:t>
            </a:r>
            <a:r>
              <a:rPr lang="en-US" altLang="zh-CN" sz="5400" dirty="0"/>
              <a:t>with</a:t>
            </a:r>
            <a:r>
              <a:rPr lang="zh-CN" altLang="en-US" sz="5400" dirty="0"/>
              <a:t> </a:t>
            </a:r>
            <a:r>
              <a:rPr lang="en-US" altLang="zh-CN" sz="5400" dirty="0"/>
              <a:t>overloaded</a:t>
            </a:r>
            <a:r>
              <a:rPr lang="zh-CN" altLang="en-US" sz="5400" dirty="0"/>
              <a:t> </a:t>
            </a:r>
            <a:r>
              <a:rPr lang="en-US" altLang="zh-CN" sz="5400" dirty="0"/>
              <a:t>visitors</a:t>
            </a:r>
            <a:r>
              <a:rPr lang="zh-CN" altLang="en-US" sz="5400" dirty="0"/>
              <a:t> </a:t>
            </a:r>
            <a:r>
              <a:rPr lang="en-US" altLang="zh-CN" sz="5400" dirty="0"/>
              <a:t>in</a:t>
            </a:r>
            <a:r>
              <a:rPr lang="zh-CN" altLang="en-US" sz="5400" dirty="0"/>
              <a:t> </a:t>
            </a:r>
            <a:r>
              <a:rPr lang="en-US" altLang="zh-CN" sz="5400" dirty="0"/>
              <a:t>languages</a:t>
            </a:r>
            <a:r>
              <a:rPr lang="zh-CN" altLang="en-US" sz="5400" dirty="0"/>
              <a:t> </a:t>
            </a:r>
            <a:r>
              <a:rPr lang="en-US" altLang="zh-CN" sz="5400" dirty="0"/>
              <a:t>with</a:t>
            </a:r>
            <a:r>
              <a:rPr lang="zh-CN" altLang="en-US" sz="5400" dirty="0"/>
              <a:t> </a:t>
            </a:r>
            <a:r>
              <a:rPr lang="en-US" altLang="zh-CN" sz="5400" dirty="0"/>
              <a:t>overload</a:t>
            </a:r>
            <a:r>
              <a:rPr lang="zh-CN" altLang="en-US" sz="5400" dirty="0"/>
              <a:t> </a:t>
            </a:r>
            <a:r>
              <a:rPr lang="en-US" altLang="zh-CN" sz="5400" dirty="0"/>
              <a:t>disabled?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D1767-BA59-53AE-B70E-6768165F6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511" y="1475860"/>
            <a:ext cx="11096978" cy="70089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Answer:</a:t>
            </a:r>
            <a:r>
              <a:rPr lang="zh-CN" altLang="en-US" sz="3200" dirty="0"/>
              <a:t> </a:t>
            </a:r>
            <a:r>
              <a:rPr lang="en-US" altLang="zh-CN" sz="3200" dirty="0"/>
              <a:t>Manually</a:t>
            </a:r>
            <a:r>
              <a:rPr lang="zh-CN" altLang="en-US" sz="3200" dirty="0"/>
              <a:t> </a:t>
            </a:r>
            <a:r>
              <a:rPr lang="en-US" altLang="zh-CN" sz="3200" dirty="0"/>
              <a:t>rename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DFCF8-B169-8FFD-F931-C0FE3C36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37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FB0BA-D4A7-BCF6-2AF9-151713F94D2C}"/>
              </a:ext>
            </a:extLst>
          </p:cNvPr>
          <p:cNvSpPr txBox="1"/>
          <p:nvPr/>
        </p:nvSpPr>
        <p:spPr>
          <a:xfrm>
            <a:off x="2221420" y="2151122"/>
            <a:ext cx="8480207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VisitorBase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visit_compound_stmt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this-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&gt;visit(s);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visit_decl_stmt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this-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&gt;visit(s-&gt;var);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this-&gt;visit(s-&gt;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visit_var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RefVar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86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F84F4-91C9-E6F6-5393-AD1CFDA50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A2FB-808E-551D-6078-06FBF0C2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Function</a:t>
            </a:r>
            <a:r>
              <a:rPr lang="zh-CN" altLang="en-US" sz="5400" dirty="0"/>
              <a:t> </a:t>
            </a:r>
            <a:r>
              <a:rPr lang="en-US" altLang="zh-CN" sz="5400" dirty="0"/>
              <a:t>Signature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53656-85D7-07AB-6367-8CAC3749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not</a:t>
            </a:r>
            <a:r>
              <a:rPr lang="zh-CN" altLang="en-US" sz="3600" dirty="0"/>
              <a:t> </a:t>
            </a:r>
            <a:r>
              <a:rPr lang="en-US" altLang="zh-CN" sz="3600" dirty="0"/>
              <a:t>want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mangling?</a:t>
            </a:r>
          </a:p>
          <a:p>
            <a:pPr lvl="1"/>
            <a:r>
              <a:rPr lang="en-US" altLang="zh-CN" sz="2800" b="1" dirty="0"/>
              <a:t>Spoiler: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This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will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useful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for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your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homework.</a:t>
            </a:r>
            <a:endParaRPr lang="en-CN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478C0-296C-536D-8C4A-D2843D06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38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1003D-A4DF-3C23-80EE-68C75ED042C3}"/>
              </a:ext>
            </a:extLst>
          </p:cNvPr>
          <p:cNvSpPr txBox="1"/>
          <p:nvPr/>
        </p:nvSpPr>
        <p:spPr>
          <a:xfrm>
            <a:off x="1535288" y="3127355"/>
            <a:ext cx="571502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extern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within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scope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mangled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foo();</a:t>
            </a:r>
          </a:p>
          <a:p>
            <a:r>
              <a:rPr lang="en-US" altLang="zh-CN" sz="24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foo(float</a:t>
            </a:r>
            <a:r>
              <a:rPr lang="zh-CN" alt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  <a:r>
              <a:rPr lang="zh-CN" alt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zh-CN" alt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GOOD!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087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C27AC-AC7B-6FE8-754A-8076C83F2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C7DF464-A334-C2CA-ABB5-CCA34C1A08DD}"/>
              </a:ext>
            </a:extLst>
          </p:cNvPr>
          <p:cNvSpPr/>
          <p:nvPr/>
        </p:nvSpPr>
        <p:spPr>
          <a:xfrm>
            <a:off x="10919849" y="2717800"/>
            <a:ext cx="1075044" cy="71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3306D-2B41-4355-9F68-ED3DEEF3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is</a:t>
            </a:r>
            <a:r>
              <a:rPr lang="zh-CN" altLang="en-US" sz="5400" dirty="0"/>
              <a:t> </a:t>
            </a:r>
            <a:r>
              <a:rPr lang="en-US" altLang="zh-CN" sz="5400" dirty="0"/>
              <a:t>next?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E7BE-0293-3D30-30A7-98E28197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many</a:t>
            </a:r>
            <a:r>
              <a:rPr lang="zh-CN" altLang="en-US" sz="3600" dirty="0"/>
              <a:t> </a:t>
            </a:r>
            <a:r>
              <a:rPr lang="en-US" altLang="zh-CN" sz="3600" dirty="0"/>
              <a:t>people</a:t>
            </a:r>
            <a:r>
              <a:rPr lang="zh-CN" altLang="en-US" sz="3600" dirty="0"/>
              <a:t> </a:t>
            </a:r>
            <a:r>
              <a:rPr lang="en-US" altLang="zh-CN" sz="3600" dirty="0"/>
              <a:t>still</a:t>
            </a:r>
            <a:r>
              <a:rPr lang="zh-CN" altLang="en-US" sz="3600" dirty="0"/>
              <a:t> </a:t>
            </a:r>
            <a:r>
              <a:rPr lang="en-US" altLang="zh-CN" sz="3600" dirty="0"/>
              <a:t>remember</a:t>
            </a:r>
            <a:r>
              <a:rPr lang="zh-CN" altLang="en-US" sz="3600" dirty="0"/>
              <a:t> </a:t>
            </a:r>
            <a:r>
              <a:rPr lang="en-US" altLang="zh-CN" sz="3600" dirty="0"/>
              <a:t>this?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CN" sz="3600" dirty="0"/>
          </a:p>
          <a:p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LLVM,</a:t>
            </a:r>
            <a:r>
              <a:rPr lang="zh-CN" altLang="en-US" sz="3600" dirty="0"/>
              <a:t> </a:t>
            </a:r>
            <a:r>
              <a:rPr lang="en-US" altLang="zh-CN" sz="3600" dirty="0"/>
              <a:t>Assembler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Linker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separated</a:t>
            </a:r>
          </a:p>
          <a:p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GCC,</a:t>
            </a:r>
            <a:r>
              <a:rPr lang="zh-CN" altLang="en-US" sz="3600" dirty="0"/>
              <a:t> </a:t>
            </a:r>
            <a:r>
              <a:rPr lang="en-US" altLang="zh-CN" sz="3600" dirty="0"/>
              <a:t>Linker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separated</a:t>
            </a:r>
          </a:p>
          <a:p>
            <a:r>
              <a:rPr lang="en-US" altLang="zh-CN" sz="3600" dirty="0"/>
              <a:t>Anyways,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compiler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just</a:t>
            </a:r>
            <a:r>
              <a:rPr lang="zh-CN" altLang="en-US" sz="3600" dirty="0"/>
              <a:t> </a:t>
            </a:r>
            <a:r>
              <a:rPr lang="en-US" altLang="zh-CN" sz="3600" dirty="0"/>
              <a:t>an</a:t>
            </a:r>
            <a:r>
              <a:rPr lang="zh-CN" altLang="en-US" sz="3600" dirty="0"/>
              <a:t> </a:t>
            </a:r>
            <a:r>
              <a:rPr lang="en-US" altLang="zh-CN" sz="3600" dirty="0"/>
              <a:t>“invoker”.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178EE-337A-FE3F-D5BF-CF930E05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39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446B01-A179-5CB7-7761-1990873C2BAA}"/>
              </a:ext>
            </a:extLst>
          </p:cNvPr>
          <p:cNvSpPr/>
          <p:nvPr/>
        </p:nvSpPr>
        <p:spPr>
          <a:xfrm>
            <a:off x="89917" y="2823971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3692E-F0EA-1875-CD0B-007A71C67C09}"/>
              </a:ext>
            </a:extLst>
          </p:cNvPr>
          <p:cNvSpPr/>
          <p:nvPr/>
        </p:nvSpPr>
        <p:spPr>
          <a:xfrm>
            <a:off x="762055" y="2823970"/>
            <a:ext cx="111034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30D08-7DBD-B898-C92D-55117617FC17}"/>
              </a:ext>
            </a:extLst>
          </p:cNvPr>
          <p:cNvSpPr/>
          <p:nvPr/>
        </p:nvSpPr>
        <p:spPr>
          <a:xfrm>
            <a:off x="1973871" y="2823970"/>
            <a:ext cx="102897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1B0C48-0DE9-812D-7326-DA4EC23A1399}"/>
              </a:ext>
            </a:extLst>
          </p:cNvPr>
          <p:cNvSpPr/>
          <p:nvPr/>
        </p:nvSpPr>
        <p:spPr>
          <a:xfrm>
            <a:off x="3111704" y="2823970"/>
            <a:ext cx="114090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dirty="0" err="1"/>
              <a:t>CodeGen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CA6043-5347-D079-5F1C-3D1619365541}"/>
              </a:ext>
            </a:extLst>
          </p:cNvPr>
          <p:cNvSpPr/>
          <p:nvPr/>
        </p:nvSpPr>
        <p:spPr>
          <a:xfrm>
            <a:off x="4356698" y="2823970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Optimizer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FFECDB-5A2C-4EE5-40A8-F103854FD5CD}"/>
              </a:ext>
            </a:extLst>
          </p:cNvPr>
          <p:cNvSpPr/>
          <p:nvPr/>
        </p:nvSpPr>
        <p:spPr>
          <a:xfrm>
            <a:off x="5798137" y="2823970"/>
            <a:ext cx="89511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endParaRPr lang="en-C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61848E-0E57-51BA-EB63-24B5DFAE624E}"/>
              </a:ext>
            </a:extLst>
          </p:cNvPr>
          <p:cNvCxnSpPr/>
          <p:nvPr/>
        </p:nvCxnSpPr>
        <p:spPr>
          <a:xfrm>
            <a:off x="5689185" y="2482885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261320D-AB16-23F6-EE97-09C6B3D71778}"/>
              </a:ext>
            </a:extLst>
          </p:cNvPr>
          <p:cNvSpPr txBox="1"/>
          <p:nvPr/>
        </p:nvSpPr>
        <p:spPr>
          <a:xfrm>
            <a:off x="1850175" y="3329702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Frontend</a:t>
            </a:r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44D04E-E830-3900-4440-0FAE3CCE29FC}"/>
              </a:ext>
            </a:extLst>
          </p:cNvPr>
          <p:cNvSpPr txBox="1"/>
          <p:nvPr/>
        </p:nvSpPr>
        <p:spPr>
          <a:xfrm>
            <a:off x="7109623" y="3374752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Backend</a:t>
            </a:r>
            <a:endParaRPr lang="en-C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12C4C0-1BC4-EE1B-B0FB-7D172C6DCEE2}"/>
              </a:ext>
            </a:extLst>
          </p:cNvPr>
          <p:cNvCxnSpPr/>
          <p:nvPr/>
        </p:nvCxnSpPr>
        <p:spPr>
          <a:xfrm>
            <a:off x="660580" y="2482885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F89C8A-FC8B-E322-3164-E3412A594633}"/>
              </a:ext>
            </a:extLst>
          </p:cNvPr>
          <p:cNvSpPr/>
          <p:nvPr/>
        </p:nvSpPr>
        <p:spPr>
          <a:xfrm>
            <a:off x="6808745" y="2823970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  <a:endParaRPr lang="en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21EB6-733B-6FF9-10F6-1183CCC0EC06}"/>
              </a:ext>
            </a:extLst>
          </p:cNvPr>
          <p:cNvSpPr/>
          <p:nvPr/>
        </p:nvSpPr>
        <p:spPr>
          <a:xfrm>
            <a:off x="8139814" y="2823970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Rel.</a:t>
            </a:r>
            <a:r>
              <a:rPr lang="zh-CN" altLang="en-US" dirty="0"/>
              <a:t> </a:t>
            </a:r>
            <a:r>
              <a:rPr lang="en-US" altLang="zh-CN" dirty="0"/>
              <a:t>Opt.</a:t>
            </a:r>
            <a:endParaRPr lang="en-C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0415F6-A461-4E19-2AE8-F0D33C331F4D}"/>
              </a:ext>
            </a:extLst>
          </p:cNvPr>
          <p:cNvCxnSpPr/>
          <p:nvPr/>
        </p:nvCxnSpPr>
        <p:spPr>
          <a:xfrm>
            <a:off x="9477797" y="2482885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DAC8E6-ADEC-9A51-12BD-9CAF66E627DE}"/>
              </a:ext>
            </a:extLst>
          </p:cNvPr>
          <p:cNvSpPr/>
          <p:nvPr/>
        </p:nvSpPr>
        <p:spPr>
          <a:xfrm>
            <a:off x="9580646" y="2823970"/>
            <a:ext cx="128221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Assembler</a:t>
            </a:r>
            <a:endParaRPr lang="en-C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BDCB73-279C-FE53-D86A-29FDF4658F09}"/>
              </a:ext>
            </a:extLst>
          </p:cNvPr>
          <p:cNvSpPr/>
          <p:nvPr/>
        </p:nvSpPr>
        <p:spPr>
          <a:xfrm>
            <a:off x="10985269" y="2823970"/>
            <a:ext cx="93560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Lib</a:t>
            </a:r>
            <a:endParaRPr lang="en-C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FF39E9-BB3B-8ACE-070D-11FF013B46CB}"/>
              </a:ext>
            </a:extLst>
          </p:cNvPr>
          <p:cNvSpPr txBox="1"/>
          <p:nvPr/>
        </p:nvSpPr>
        <p:spPr>
          <a:xfrm>
            <a:off x="6915150" y="560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9586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F8528-E933-625C-0947-32F0E9DB9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B0C4-7E87-B28F-C63E-5FB8F6AC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89"/>
            <a:ext cx="10515600" cy="1325563"/>
          </a:xfrm>
        </p:spPr>
        <p:txBody>
          <a:bodyPr>
            <a:normAutofit/>
          </a:bodyPr>
          <a:lstStyle/>
          <a:p>
            <a:r>
              <a:rPr lang="en-CN" altLang="zh-CN" sz="5400" dirty="0"/>
              <a:t>W</a:t>
            </a:r>
            <a:r>
              <a:rPr lang="en-US" altLang="zh-CN" sz="5400" dirty="0" err="1"/>
              <a:t>ait</a:t>
            </a:r>
            <a:r>
              <a:rPr lang="en-US" altLang="zh-CN" sz="5400" dirty="0"/>
              <a:t>...</a:t>
            </a:r>
            <a:r>
              <a:rPr lang="zh-CN" altLang="en-US" sz="5400" dirty="0"/>
              <a:t> </a:t>
            </a:r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is</a:t>
            </a:r>
            <a:r>
              <a:rPr lang="zh-CN" altLang="en-US" sz="5400" dirty="0"/>
              <a:t> </a:t>
            </a:r>
            <a:r>
              <a:rPr lang="en-US" altLang="zh-CN" sz="5400" dirty="0"/>
              <a:t>something</a:t>
            </a:r>
            <a:r>
              <a:rPr lang="zh-CN" altLang="en-US" sz="5400" dirty="0"/>
              <a:t> </a:t>
            </a:r>
            <a:r>
              <a:rPr lang="en-US" altLang="zh-CN" sz="5400" dirty="0"/>
              <a:t>different?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21AC8-C0F4-E0E6-EDE2-FB7999A4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</a:t>
            </a:fld>
            <a:endParaRPr lang="en-C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8CEAEB9-CB31-BB53-C696-8F024875B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943" y="1261324"/>
            <a:ext cx="8085907" cy="674277"/>
          </a:xfrm>
        </p:spPr>
        <p:txBody>
          <a:bodyPr>
            <a:normAutofit/>
          </a:bodyPr>
          <a:lstStyle/>
          <a:p>
            <a:r>
              <a:rPr lang="en-CN" altLang="zh-CN" sz="3600" dirty="0"/>
              <a:t>Or</a:t>
            </a:r>
            <a:r>
              <a:rPr lang="zh-CN" altLang="en-US" sz="3600" dirty="0"/>
              <a:t> </a:t>
            </a:r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good</a:t>
            </a:r>
            <a:r>
              <a:rPr lang="zh-CN" altLang="en-US" sz="3600" dirty="0"/>
              <a:t> </a:t>
            </a:r>
            <a:r>
              <a:rPr lang="en-US" altLang="zh-CN" sz="3600" dirty="0"/>
              <a:t>or</a:t>
            </a:r>
            <a:r>
              <a:rPr lang="zh-CN" altLang="en-US" sz="3600" dirty="0"/>
              <a:t> </a:t>
            </a:r>
            <a:r>
              <a:rPr lang="en-US" altLang="zh-CN" sz="3600" dirty="0"/>
              <a:t>bad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solution?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C9376BF-8672-D83D-73A7-48BD0AA676E0}"/>
              </a:ext>
            </a:extLst>
          </p:cNvPr>
          <p:cNvSpPr/>
          <p:nvPr/>
        </p:nvSpPr>
        <p:spPr>
          <a:xfrm>
            <a:off x="2897766" y="5149736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63139CB-B886-DAF5-1AE9-77CB87DBAEEC}"/>
              </a:ext>
            </a:extLst>
          </p:cNvPr>
          <p:cNvSpPr/>
          <p:nvPr/>
        </p:nvSpPr>
        <p:spPr>
          <a:xfrm>
            <a:off x="2893051" y="5638333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3195205-2D99-6ED3-847F-ED8DE7167E13}"/>
              </a:ext>
            </a:extLst>
          </p:cNvPr>
          <p:cNvSpPr/>
          <p:nvPr/>
        </p:nvSpPr>
        <p:spPr>
          <a:xfrm>
            <a:off x="2894582" y="6152167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2D8B72F-F0D4-C0B1-79A8-59FD029241E9}"/>
              </a:ext>
            </a:extLst>
          </p:cNvPr>
          <p:cNvSpPr/>
          <p:nvPr/>
        </p:nvSpPr>
        <p:spPr>
          <a:xfrm>
            <a:off x="813309" y="4704228"/>
            <a:ext cx="95268" cy="736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A9451FB-AA4A-0B54-4670-7834CE936322}"/>
              </a:ext>
            </a:extLst>
          </p:cNvPr>
          <p:cNvSpPr/>
          <p:nvPr/>
        </p:nvSpPr>
        <p:spPr>
          <a:xfrm>
            <a:off x="812818" y="3913947"/>
            <a:ext cx="378211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baseline="-250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530076E-EA53-0315-95E5-6355F0C1FD10}"/>
              </a:ext>
            </a:extLst>
          </p:cNvPr>
          <p:cNvSpPr/>
          <p:nvPr/>
        </p:nvSpPr>
        <p:spPr>
          <a:xfrm>
            <a:off x="812818" y="4466397"/>
            <a:ext cx="392018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46E154E-65B8-7313-6907-5927850B5ABB}"/>
              </a:ext>
            </a:extLst>
          </p:cNvPr>
          <p:cNvSpPr/>
          <p:nvPr/>
        </p:nvSpPr>
        <p:spPr>
          <a:xfrm>
            <a:off x="2897505" y="3902473"/>
            <a:ext cx="378209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011FFCD-383B-14B4-8951-589C5F80A646}"/>
              </a:ext>
            </a:extLst>
          </p:cNvPr>
          <p:cNvCxnSpPr/>
          <p:nvPr/>
        </p:nvCxnSpPr>
        <p:spPr>
          <a:xfrm>
            <a:off x="909164" y="357549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F5C32D7-02FD-E120-4958-2C0D1DDCE88C}"/>
              </a:ext>
            </a:extLst>
          </p:cNvPr>
          <p:cNvCxnSpPr/>
          <p:nvPr/>
        </p:nvCxnSpPr>
        <p:spPr>
          <a:xfrm>
            <a:off x="1109066" y="357549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9999C96-1B10-ABD8-C6CC-E5B1B9B92879}"/>
              </a:ext>
            </a:extLst>
          </p:cNvPr>
          <p:cNvCxnSpPr/>
          <p:nvPr/>
        </p:nvCxnSpPr>
        <p:spPr>
          <a:xfrm>
            <a:off x="2987072" y="3561165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A2E18F3-E119-A1CF-6B67-3971B2494FC8}"/>
              </a:ext>
            </a:extLst>
          </p:cNvPr>
          <p:cNvCxnSpPr/>
          <p:nvPr/>
        </p:nvCxnSpPr>
        <p:spPr>
          <a:xfrm>
            <a:off x="3186974" y="3561165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7FE6BAB-F90D-31C3-8CF7-DE30C6D6C5B0}"/>
              </a:ext>
            </a:extLst>
          </p:cNvPr>
          <p:cNvSpPr/>
          <p:nvPr/>
        </p:nvSpPr>
        <p:spPr>
          <a:xfrm>
            <a:off x="2897504" y="445713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0C61562-CD32-3875-A43A-B7D39B831617}"/>
              </a:ext>
            </a:extLst>
          </p:cNvPr>
          <p:cNvCxnSpPr>
            <a:cxnSpLocks/>
            <a:stCxn id="132" idx="2"/>
            <a:endCxn id="137" idx="0"/>
          </p:cNvCxnSpPr>
          <p:nvPr/>
        </p:nvCxnSpPr>
        <p:spPr>
          <a:xfrm flipH="1">
            <a:off x="3086609" y="4260455"/>
            <a:ext cx="1" cy="196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8F55B61-22CB-F4EC-12E3-42A16A071A84}"/>
              </a:ext>
            </a:extLst>
          </p:cNvPr>
          <p:cNvSpPr/>
          <p:nvPr/>
        </p:nvSpPr>
        <p:spPr>
          <a:xfrm>
            <a:off x="2897504" y="4927092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D7CDE4B-D3A0-B2E5-6893-8EFA18733F68}"/>
              </a:ext>
            </a:extLst>
          </p:cNvPr>
          <p:cNvSpPr/>
          <p:nvPr/>
        </p:nvSpPr>
        <p:spPr>
          <a:xfrm>
            <a:off x="3456080" y="5137930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AADA6B7-D246-A245-D93C-5811FAAAFA6A}"/>
              </a:ext>
            </a:extLst>
          </p:cNvPr>
          <p:cNvCxnSpPr>
            <a:cxnSpLocks/>
            <a:stCxn id="131" idx="3"/>
            <a:endCxn id="137" idx="1"/>
          </p:cNvCxnSpPr>
          <p:nvPr/>
        </p:nvCxnSpPr>
        <p:spPr>
          <a:xfrm flipV="1">
            <a:off x="1204836" y="4636127"/>
            <a:ext cx="1692668" cy="9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3B83F4E0-B21D-89B0-5EAE-A42778D5D94C}"/>
              </a:ext>
            </a:extLst>
          </p:cNvPr>
          <p:cNvSpPr/>
          <p:nvPr/>
        </p:nvSpPr>
        <p:spPr>
          <a:xfrm>
            <a:off x="873429" y="3700437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3F1FE037-B330-E26D-9916-F9EDEF243A03}"/>
              </a:ext>
            </a:extLst>
          </p:cNvPr>
          <p:cNvSpPr/>
          <p:nvPr/>
        </p:nvSpPr>
        <p:spPr>
          <a:xfrm>
            <a:off x="1073330" y="3628968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C252D639-862F-028D-F2F9-B6166132D02F}"/>
              </a:ext>
            </a:extLst>
          </p:cNvPr>
          <p:cNvCxnSpPr>
            <a:cxnSpLocks/>
            <a:stCxn id="143" idx="2"/>
            <a:endCxn id="131" idx="1"/>
          </p:cNvCxnSpPr>
          <p:nvPr/>
        </p:nvCxnSpPr>
        <p:spPr>
          <a:xfrm rot="10800000" flipV="1">
            <a:off x="812818" y="3664702"/>
            <a:ext cx="260512" cy="980685"/>
          </a:xfrm>
          <a:prstGeom prst="bentConnector3">
            <a:avLst>
              <a:gd name="adj1" fmla="val 1877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40DC60C4-9169-B549-5FBF-693D238CE2AD}"/>
              </a:ext>
            </a:extLst>
          </p:cNvPr>
          <p:cNvCxnSpPr>
            <a:cxnSpLocks/>
            <a:stCxn id="142" idx="2"/>
            <a:endCxn id="127" idx="1"/>
          </p:cNvCxnSpPr>
          <p:nvPr/>
        </p:nvCxnSpPr>
        <p:spPr>
          <a:xfrm rot="10800000" flipV="1">
            <a:off x="813309" y="3736172"/>
            <a:ext cx="60120" cy="1004896"/>
          </a:xfrm>
          <a:prstGeom prst="bentConnector3">
            <a:avLst>
              <a:gd name="adj1" fmla="val 3710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8D6CC4C-9D07-D842-1315-1190805AA25F}"/>
              </a:ext>
            </a:extLst>
          </p:cNvPr>
          <p:cNvSpPr/>
          <p:nvPr/>
        </p:nvSpPr>
        <p:spPr>
          <a:xfrm>
            <a:off x="2893053" y="5431750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1B0D5BAA-1588-58CD-A0F3-31C6D9E033B6}"/>
              </a:ext>
            </a:extLst>
          </p:cNvPr>
          <p:cNvCxnSpPr>
            <a:cxnSpLocks/>
            <a:stCxn id="130" idx="3"/>
            <a:endCxn id="150" idx="2"/>
          </p:cNvCxnSpPr>
          <p:nvPr/>
        </p:nvCxnSpPr>
        <p:spPr>
          <a:xfrm flipV="1">
            <a:off x="1191029" y="3456200"/>
            <a:ext cx="344571" cy="636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F722D45A-963B-8B9E-6408-FB34D9341529}"/>
              </a:ext>
            </a:extLst>
          </p:cNvPr>
          <p:cNvSpPr txBox="1"/>
          <p:nvPr/>
        </p:nvSpPr>
        <p:spPr>
          <a:xfrm>
            <a:off x="751065" y="3283452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337423-5778-27F9-7283-8A2BCADF311F}"/>
              </a:ext>
            </a:extLst>
          </p:cNvPr>
          <p:cNvSpPr txBox="1"/>
          <p:nvPr/>
        </p:nvSpPr>
        <p:spPr>
          <a:xfrm>
            <a:off x="969050" y="3283452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7AE7559-D0C1-E52B-4C22-91B6F303B47C}"/>
              </a:ext>
            </a:extLst>
          </p:cNvPr>
          <p:cNvSpPr txBox="1"/>
          <p:nvPr/>
        </p:nvSpPr>
        <p:spPr>
          <a:xfrm>
            <a:off x="1262497" y="3086868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F3B1656-500B-45A2-98C4-BE3787485FE0}"/>
              </a:ext>
            </a:extLst>
          </p:cNvPr>
          <p:cNvSpPr txBox="1"/>
          <p:nvPr/>
        </p:nvSpPr>
        <p:spPr>
          <a:xfrm>
            <a:off x="2833616" y="3268921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5232126-D466-25CA-5BB8-8BED3922F18A}"/>
              </a:ext>
            </a:extLst>
          </p:cNvPr>
          <p:cNvSpPr txBox="1"/>
          <p:nvPr/>
        </p:nvSpPr>
        <p:spPr>
          <a:xfrm>
            <a:off x="3056826" y="3274146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68AC940-A8A6-E575-731D-459AAAF9B900}"/>
              </a:ext>
            </a:extLst>
          </p:cNvPr>
          <p:cNvSpPr txBox="1"/>
          <p:nvPr/>
        </p:nvSpPr>
        <p:spPr>
          <a:xfrm>
            <a:off x="3484132" y="3086868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543E3A72-2E99-B369-4C6F-7AC6F58ED967}"/>
              </a:ext>
            </a:extLst>
          </p:cNvPr>
          <p:cNvSpPr/>
          <p:nvPr/>
        </p:nvSpPr>
        <p:spPr>
          <a:xfrm>
            <a:off x="2944730" y="3694658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1E1481A0-A527-C7D1-4310-4DE876318CB2}"/>
              </a:ext>
            </a:extLst>
          </p:cNvPr>
          <p:cNvSpPr/>
          <p:nvPr/>
        </p:nvSpPr>
        <p:spPr>
          <a:xfrm>
            <a:off x="3144631" y="3623189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66CC3FF1-DD9F-E1AE-050B-66329FBA035E}"/>
              </a:ext>
            </a:extLst>
          </p:cNvPr>
          <p:cNvCxnSpPr>
            <a:cxnSpLocks/>
            <a:stCxn id="155" idx="2"/>
            <a:endCxn id="146" idx="1"/>
          </p:cNvCxnSpPr>
          <p:nvPr/>
        </p:nvCxnSpPr>
        <p:spPr>
          <a:xfrm rot="10800000" flipV="1">
            <a:off x="2893053" y="3658923"/>
            <a:ext cx="251578" cy="1951817"/>
          </a:xfrm>
          <a:prstGeom prst="bentConnector3">
            <a:avLst>
              <a:gd name="adj1" fmla="val 2373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3A4856D9-5B69-7D85-6E63-9F10F71E8A06}"/>
              </a:ext>
            </a:extLst>
          </p:cNvPr>
          <p:cNvCxnSpPr>
            <a:cxnSpLocks/>
            <a:stCxn id="154" idx="2"/>
            <a:endCxn id="139" idx="1"/>
          </p:cNvCxnSpPr>
          <p:nvPr/>
        </p:nvCxnSpPr>
        <p:spPr>
          <a:xfrm rot="10800000" flipV="1">
            <a:off x="2897504" y="3730393"/>
            <a:ext cx="47226" cy="1375690"/>
          </a:xfrm>
          <a:prstGeom prst="bentConnector3">
            <a:avLst>
              <a:gd name="adj1" fmla="val 5840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BF9141D1-CF41-B4F4-EB3D-873B9F8E3436}"/>
              </a:ext>
            </a:extLst>
          </p:cNvPr>
          <p:cNvCxnSpPr>
            <a:cxnSpLocks/>
            <a:stCxn id="137" idx="3"/>
            <a:endCxn id="153" idx="2"/>
          </p:cNvCxnSpPr>
          <p:nvPr/>
        </p:nvCxnSpPr>
        <p:spPr>
          <a:xfrm flipV="1">
            <a:off x="3275714" y="3456200"/>
            <a:ext cx="481521" cy="11799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122DBB5-73D9-C56D-690D-3E0DFB5BA72A}"/>
              </a:ext>
            </a:extLst>
          </p:cNvPr>
          <p:cNvSpPr/>
          <p:nvPr/>
        </p:nvSpPr>
        <p:spPr>
          <a:xfrm>
            <a:off x="2893053" y="5942663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57BAD72B-8218-03EB-F245-09765619188F}"/>
              </a:ext>
            </a:extLst>
          </p:cNvPr>
          <p:cNvSpPr/>
          <p:nvPr/>
        </p:nvSpPr>
        <p:spPr>
          <a:xfrm>
            <a:off x="2512013" y="544465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FEF44B2F-F09E-200D-6126-34E280D1EBC8}"/>
              </a:ext>
            </a:extLst>
          </p:cNvPr>
          <p:cNvSpPr/>
          <p:nvPr/>
        </p:nvSpPr>
        <p:spPr>
          <a:xfrm>
            <a:off x="2631064" y="4950178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BFF13693-7862-CC4D-EAC0-2D791203A184}"/>
              </a:ext>
            </a:extLst>
          </p:cNvPr>
          <p:cNvCxnSpPr>
            <a:cxnSpLocks/>
            <a:stCxn id="161" idx="2"/>
            <a:endCxn id="159" idx="1"/>
          </p:cNvCxnSpPr>
          <p:nvPr/>
        </p:nvCxnSpPr>
        <p:spPr>
          <a:xfrm rot="10800000" flipH="1" flipV="1">
            <a:off x="2631063" y="4985912"/>
            <a:ext cx="261989" cy="1135741"/>
          </a:xfrm>
          <a:prstGeom prst="bentConnector3">
            <a:avLst>
              <a:gd name="adj1" fmla="val -872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9520464B-D1AB-72F8-8DCB-4F6FFAF0C492}"/>
              </a:ext>
            </a:extLst>
          </p:cNvPr>
          <p:cNvCxnSpPr>
            <a:cxnSpLocks/>
            <a:stCxn id="160" idx="2"/>
            <a:endCxn id="126" idx="1"/>
          </p:cNvCxnSpPr>
          <p:nvPr/>
        </p:nvCxnSpPr>
        <p:spPr>
          <a:xfrm rot="10800000" flipH="1" flipV="1">
            <a:off x="2512012" y="5480388"/>
            <a:ext cx="382569" cy="737892"/>
          </a:xfrm>
          <a:prstGeom prst="bentConnector3">
            <a:avLst>
              <a:gd name="adj1" fmla="val -597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129B480-F15B-30A0-C779-13936D524746}"/>
              </a:ext>
            </a:extLst>
          </p:cNvPr>
          <p:cNvSpPr/>
          <p:nvPr/>
        </p:nvSpPr>
        <p:spPr>
          <a:xfrm>
            <a:off x="3456080" y="5707964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1F935D3B-C01A-1A55-4894-D2ABA7EA107E}"/>
              </a:ext>
            </a:extLst>
          </p:cNvPr>
          <p:cNvCxnSpPr>
            <a:stCxn id="146" idx="3"/>
            <a:endCxn id="164" idx="1"/>
          </p:cNvCxnSpPr>
          <p:nvPr/>
        </p:nvCxnSpPr>
        <p:spPr>
          <a:xfrm>
            <a:off x="3271263" y="5610741"/>
            <a:ext cx="184817" cy="276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84D02C2A-0805-03F5-F240-06B26587BBC0}"/>
              </a:ext>
            </a:extLst>
          </p:cNvPr>
          <p:cNvCxnSpPr>
            <a:cxnSpLocks/>
            <a:stCxn id="159" idx="3"/>
            <a:endCxn id="164" idx="1"/>
          </p:cNvCxnSpPr>
          <p:nvPr/>
        </p:nvCxnSpPr>
        <p:spPr>
          <a:xfrm flipV="1">
            <a:off x="3271263" y="5886955"/>
            <a:ext cx="184817" cy="234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076708C-09D5-E425-F41E-B805EBF33488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>
            <a:off x="3275714" y="5106083"/>
            <a:ext cx="180366" cy="210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577DCD0-3FE8-B9A5-69B5-124E266F371B}"/>
              </a:ext>
            </a:extLst>
          </p:cNvPr>
          <p:cNvCxnSpPr>
            <a:cxnSpLocks/>
            <a:stCxn id="164" idx="0"/>
            <a:endCxn id="140" idx="2"/>
          </p:cNvCxnSpPr>
          <p:nvPr/>
        </p:nvCxnSpPr>
        <p:spPr>
          <a:xfrm flipV="1">
            <a:off x="3645185" y="5495912"/>
            <a:ext cx="0" cy="21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D98793D4-B016-0C15-28DE-AF2B8D90F048}"/>
              </a:ext>
            </a:extLst>
          </p:cNvPr>
          <p:cNvSpPr txBox="1"/>
          <p:nvPr/>
        </p:nvSpPr>
        <p:spPr>
          <a:xfrm>
            <a:off x="3834290" y="5002690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5259FFD-0A20-8B2E-4574-0C8003642313}"/>
              </a:ext>
            </a:extLst>
          </p:cNvPr>
          <p:cNvSpPr txBox="1"/>
          <p:nvPr/>
        </p:nvSpPr>
        <p:spPr>
          <a:xfrm>
            <a:off x="1132944" y="4563539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904C843-7E57-F030-6D59-775B2E1D0F34}"/>
              </a:ext>
            </a:extLst>
          </p:cNvPr>
          <p:cNvSpPr/>
          <p:nvPr/>
        </p:nvSpPr>
        <p:spPr>
          <a:xfrm>
            <a:off x="2102040" y="4599097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33100B44-0F10-F22B-C6E9-C04BF88AD29E}"/>
              </a:ext>
            </a:extLst>
          </p:cNvPr>
          <p:cNvCxnSpPr>
            <a:cxnSpLocks/>
            <a:stCxn id="172" idx="4"/>
            <a:endCxn id="123" idx="1"/>
          </p:cNvCxnSpPr>
          <p:nvPr/>
        </p:nvCxnSpPr>
        <p:spPr>
          <a:xfrm rot="16200000" flipH="1">
            <a:off x="2245129" y="4563211"/>
            <a:ext cx="545283" cy="7599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CEA6773-CCC8-5316-D7E7-C4E56B7F53E9}"/>
              </a:ext>
            </a:extLst>
          </p:cNvPr>
          <p:cNvCxnSpPr>
            <a:cxnSpLocks/>
            <a:stCxn id="175" idx="4"/>
            <a:endCxn id="125" idx="1"/>
          </p:cNvCxnSpPr>
          <p:nvPr/>
        </p:nvCxnSpPr>
        <p:spPr>
          <a:xfrm rot="16200000" flipH="1">
            <a:off x="1904728" y="4716123"/>
            <a:ext cx="1034180" cy="9424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68416A79-7DA1-D51E-4449-DE1481585BAD}"/>
              </a:ext>
            </a:extLst>
          </p:cNvPr>
          <p:cNvSpPr/>
          <p:nvPr/>
        </p:nvSpPr>
        <p:spPr>
          <a:xfrm>
            <a:off x="1914850" y="4598797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88386787-26DA-8318-CEE8-1AFC247B4411}"/>
              </a:ext>
            </a:extLst>
          </p:cNvPr>
          <p:cNvSpPr/>
          <p:nvPr/>
        </p:nvSpPr>
        <p:spPr>
          <a:xfrm>
            <a:off x="5611306" y="5154082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64F7706-2F2D-97E0-FDEB-56BD3E6FADEE}"/>
              </a:ext>
            </a:extLst>
          </p:cNvPr>
          <p:cNvSpPr/>
          <p:nvPr/>
        </p:nvSpPr>
        <p:spPr>
          <a:xfrm>
            <a:off x="5606591" y="5642679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5F46A27-B261-8163-4C3A-1152358573CE}"/>
              </a:ext>
            </a:extLst>
          </p:cNvPr>
          <p:cNvSpPr/>
          <p:nvPr/>
        </p:nvSpPr>
        <p:spPr>
          <a:xfrm>
            <a:off x="5608122" y="6156513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F93DB6F-FA46-88CA-50B4-09FA777AFBC0}"/>
              </a:ext>
            </a:extLst>
          </p:cNvPr>
          <p:cNvSpPr/>
          <p:nvPr/>
        </p:nvSpPr>
        <p:spPr>
          <a:xfrm>
            <a:off x="5611045" y="3906819"/>
            <a:ext cx="378209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47E638E3-3F01-4F0D-2F17-FE78D10E0C20}"/>
              </a:ext>
            </a:extLst>
          </p:cNvPr>
          <p:cNvCxnSpPr/>
          <p:nvPr/>
        </p:nvCxnSpPr>
        <p:spPr>
          <a:xfrm>
            <a:off x="5700612" y="356551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6BD60B1-E86E-B7A2-5E12-C955DEC875EC}"/>
              </a:ext>
            </a:extLst>
          </p:cNvPr>
          <p:cNvCxnSpPr/>
          <p:nvPr/>
        </p:nvCxnSpPr>
        <p:spPr>
          <a:xfrm>
            <a:off x="5900514" y="356551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DA1882C4-95D1-4DF9-7376-A4010CD0ED0F}"/>
              </a:ext>
            </a:extLst>
          </p:cNvPr>
          <p:cNvSpPr/>
          <p:nvPr/>
        </p:nvSpPr>
        <p:spPr>
          <a:xfrm>
            <a:off x="5611044" y="4461482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4161D33B-2339-3CFC-FDBE-39B4263442B2}"/>
              </a:ext>
            </a:extLst>
          </p:cNvPr>
          <p:cNvCxnSpPr>
            <a:cxnSpLocks/>
            <a:stCxn id="214" idx="2"/>
            <a:endCxn id="217" idx="0"/>
          </p:cNvCxnSpPr>
          <p:nvPr/>
        </p:nvCxnSpPr>
        <p:spPr>
          <a:xfrm flipH="1">
            <a:off x="5800149" y="4264801"/>
            <a:ext cx="1" cy="196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2386D88-D5FC-F563-C991-6622670C5F2E}"/>
              </a:ext>
            </a:extLst>
          </p:cNvPr>
          <p:cNvSpPr/>
          <p:nvPr/>
        </p:nvSpPr>
        <p:spPr>
          <a:xfrm>
            <a:off x="5611044" y="4931438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9CEE4B0-6494-671F-8372-593AFEA394FD}"/>
              </a:ext>
            </a:extLst>
          </p:cNvPr>
          <p:cNvSpPr/>
          <p:nvPr/>
        </p:nvSpPr>
        <p:spPr>
          <a:xfrm>
            <a:off x="6169620" y="514227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D5328CB-30E4-8068-3E11-DDA9A8A68BAF}"/>
              </a:ext>
            </a:extLst>
          </p:cNvPr>
          <p:cNvSpPr/>
          <p:nvPr/>
        </p:nvSpPr>
        <p:spPr>
          <a:xfrm>
            <a:off x="5606593" y="543609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9612226-541E-426D-59E1-C57CA5A35021}"/>
              </a:ext>
            </a:extLst>
          </p:cNvPr>
          <p:cNvSpPr txBox="1"/>
          <p:nvPr/>
        </p:nvSpPr>
        <p:spPr>
          <a:xfrm>
            <a:off x="5547156" y="3273267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endParaRPr lang="en-CN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2DF67CF-3F4A-9A4E-758A-93451537CEAA}"/>
              </a:ext>
            </a:extLst>
          </p:cNvPr>
          <p:cNvSpPr txBox="1"/>
          <p:nvPr/>
        </p:nvSpPr>
        <p:spPr>
          <a:xfrm>
            <a:off x="5770366" y="3278492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2</a:t>
            </a:r>
            <a:endParaRPr lang="en-CN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A6409DE8-1BDA-3B7B-28EE-15F42E551A36}"/>
              </a:ext>
            </a:extLst>
          </p:cNvPr>
          <p:cNvSpPr txBox="1"/>
          <p:nvPr/>
        </p:nvSpPr>
        <p:spPr>
          <a:xfrm>
            <a:off x="6197672" y="3091214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2</a:t>
            </a:r>
            <a:endParaRPr lang="en-CN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D0AB5FF7-5D46-EF42-BDFA-B04F62E82588}"/>
              </a:ext>
            </a:extLst>
          </p:cNvPr>
          <p:cNvSpPr/>
          <p:nvPr/>
        </p:nvSpPr>
        <p:spPr>
          <a:xfrm>
            <a:off x="5658270" y="3699004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318E2D6C-B67F-83FC-82A7-2E9964CE1BDA}"/>
              </a:ext>
            </a:extLst>
          </p:cNvPr>
          <p:cNvSpPr/>
          <p:nvPr/>
        </p:nvSpPr>
        <p:spPr>
          <a:xfrm>
            <a:off x="5858171" y="3627535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71CE45E6-5F95-7B6A-6B22-C1E436B60191}"/>
              </a:ext>
            </a:extLst>
          </p:cNvPr>
          <p:cNvCxnSpPr>
            <a:cxnSpLocks/>
            <a:stCxn id="226" idx="2"/>
            <a:endCxn id="221" idx="1"/>
          </p:cNvCxnSpPr>
          <p:nvPr/>
        </p:nvCxnSpPr>
        <p:spPr>
          <a:xfrm rot="10800000" flipV="1">
            <a:off x="5606593" y="3663269"/>
            <a:ext cx="251578" cy="1951817"/>
          </a:xfrm>
          <a:prstGeom prst="bentConnector3">
            <a:avLst>
              <a:gd name="adj1" fmla="val 2373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A1A6C795-5589-08FB-74CA-F5DFE1FA287E}"/>
              </a:ext>
            </a:extLst>
          </p:cNvPr>
          <p:cNvCxnSpPr>
            <a:cxnSpLocks/>
            <a:stCxn id="225" idx="2"/>
            <a:endCxn id="219" idx="1"/>
          </p:cNvCxnSpPr>
          <p:nvPr/>
        </p:nvCxnSpPr>
        <p:spPr>
          <a:xfrm rot="10800000" flipV="1">
            <a:off x="5611044" y="3734739"/>
            <a:ext cx="47226" cy="1375690"/>
          </a:xfrm>
          <a:prstGeom prst="bentConnector3">
            <a:avLst>
              <a:gd name="adj1" fmla="val 5840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1BBD507E-9DCE-80D0-7159-5E5DB481AFCB}"/>
              </a:ext>
            </a:extLst>
          </p:cNvPr>
          <p:cNvCxnSpPr>
            <a:cxnSpLocks/>
            <a:stCxn id="217" idx="3"/>
            <a:endCxn id="224" idx="2"/>
          </p:cNvCxnSpPr>
          <p:nvPr/>
        </p:nvCxnSpPr>
        <p:spPr>
          <a:xfrm flipV="1">
            <a:off x="5989254" y="3460546"/>
            <a:ext cx="481521" cy="11799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6D018AD-CCFB-881C-49C8-2C877D7F9FAC}"/>
              </a:ext>
            </a:extLst>
          </p:cNvPr>
          <p:cNvSpPr/>
          <p:nvPr/>
        </p:nvSpPr>
        <p:spPr>
          <a:xfrm>
            <a:off x="5606593" y="5947009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77426316-0778-4A01-54FA-8EF45DFBB9D1}"/>
              </a:ext>
            </a:extLst>
          </p:cNvPr>
          <p:cNvSpPr/>
          <p:nvPr/>
        </p:nvSpPr>
        <p:spPr>
          <a:xfrm>
            <a:off x="5225553" y="5448999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6A0AB779-1DEB-3817-A37B-094EF4853992}"/>
              </a:ext>
            </a:extLst>
          </p:cNvPr>
          <p:cNvSpPr/>
          <p:nvPr/>
        </p:nvSpPr>
        <p:spPr>
          <a:xfrm>
            <a:off x="5344604" y="4954524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301B77CC-1031-7023-E8C8-298C580BCE78}"/>
              </a:ext>
            </a:extLst>
          </p:cNvPr>
          <p:cNvCxnSpPr>
            <a:cxnSpLocks/>
            <a:stCxn id="232" idx="2"/>
            <a:endCxn id="230" idx="1"/>
          </p:cNvCxnSpPr>
          <p:nvPr/>
        </p:nvCxnSpPr>
        <p:spPr>
          <a:xfrm rot="10800000" flipH="1" flipV="1">
            <a:off x="5344603" y="4990258"/>
            <a:ext cx="261989" cy="1135741"/>
          </a:xfrm>
          <a:prstGeom prst="bentConnector3">
            <a:avLst>
              <a:gd name="adj1" fmla="val -872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41B5BDAE-533E-6BD0-A532-15CF198CCDEE}"/>
              </a:ext>
            </a:extLst>
          </p:cNvPr>
          <p:cNvCxnSpPr>
            <a:cxnSpLocks/>
            <a:stCxn id="231" idx="2"/>
            <a:endCxn id="213" idx="1"/>
          </p:cNvCxnSpPr>
          <p:nvPr/>
        </p:nvCxnSpPr>
        <p:spPr>
          <a:xfrm rot="10800000" flipH="1" flipV="1">
            <a:off x="5225552" y="5484734"/>
            <a:ext cx="382569" cy="737892"/>
          </a:xfrm>
          <a:prstGeom prst="bentConnector3">
            <a:avLst>
              <a:gd name="adj1" fmla="val -597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F0878DFD-6BAE-33D8-92EB-81C7556775A9}"/>
              </a:ext>
            </a:extLst>
          </p:cNvPr>
          <p:cNvSpPr/>
          <p:nvPr/>
        </p:nvSpPr>
        <p:spPr>
          <a:xfrm>
            <a:off x="6169620" y="5712310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C2BC8FAF-54CE-01C0-9D43-056A64CC459A}"/>
              </a:ext>
            </a:extLst>
          </p:cNvPr>
          <p:cNvCxnSpPr>
            <a:stCxn id="221" idx="3"/>
            <a:endCxn id="235" idx="1"/>
          </p:cNvCxnSpPr>
          <p:nvPr/>
        </p:nvCxnSpPr>
        <p:spPr>
          <a:xfrm>
            <a:off x="5984803" y="5615087"/>
            <a:ext cx="184817" cy="276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5FA3000B-19FE-4526-E73D-E2DDA27F5255}"/>
              </a:ext>
            </a:extLst>
          </p:cNvPr>
          <p:cNvCxnSpPr>
            <a:cxnSpLocks/>
            <a:stCxn id="230" idx="3"/>
            <a:endCxn id="235" idx="1"/>
          </p:cNvCxnSpPr>
          <p:nvPr/>
        </p:nvCxnSpPr>
        <p:spPr>
          <a:xfrm flipV="1">
            <a:off x="5984803" y="5891301"/>
            <a:ext cx="184817" cy="234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6929EB5-8F8A-2474-8E2F-1650FB933014}"/>
              </a:ext>
            </a:extLst>
          </p:cNvPr>
          <p:cNvCxnSpPr>
            <a:cxnSpLocks/>
            <a:stCxn id="219" idx="3"/>
            <a:endCxn id="220" idx="1"/>
          </p:cNvCxnSpPr>
          <p:nvPr/>
        </p:nvCxnSpPr>
        <p:spPr>
          <a:xfrm>
            <a:off x="5989254" y="5110429"/>
            <a:ext cx="180366" cy="210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850D0008-A906-50CE-C2B8-8362406AFFEF}"/>
              </a:ext>
            </a:extLst>
          </p:cNvPr>
          <p:cNvCxnSpPr>
            <a:cxnSpLocks/>
            <a:stCxn id="235" idx="0"/>
            <a:endCxn id="220" idx="2"/>
          </p:cNvCxnSpPr>
          <p:nvPr/>
        </p:nvCxnSpPr>
        <p:spPr>
          <a:xfrm flipV="1">
            <a:off x="6358725" y="5500258"/>
            <a:ext cx="0" cy="21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B41CA1-55C1-9DC6-DF98-FB3354E7E8A4}"/>
              </a:ext>
            </a:extLst>
          </p:cNvPr>
          <p:cNvCxnSpPr>
            <a:cxnSpLocks/>
            <a:stCxn id="220" idx="3"/>
          </p:cNvCxnSpPr>
          <p:nvPr/>
        </p:nvCxnSpPr>
        <p:spPr>
          <a:xfrm>
            <a:off x="6547830" y="5321267"/>
            <a:ext cx="815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080795F-E088-2D39-5FBE-6B9E949CB69F}"/>
              </a:ext>
            </a:extLst>
          </p:cNvPr>
          <p:cNvSpPr txBox="1"/>
          <p:nvPr/>
        </p:nvSpPr>
        <p:spPr>
          <a:xfrm>
            <a:off x="6590528" y="5031182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F5038EE3-07FE-5B39-E7CC-DFD55ECB2097}"/>
              </a:ext>
            </a:extLst>
          </p:cNvPr>
          <p:cNvSpPr/>
          <p:nvPr/>
        </p:nvSpPr>
        <p:spPr>
          <a:xfrm>
            <a:off x="4815580" y="460344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0BB39579-85A9-CA3E-0D81-B2F9635114DF}"/>
              </a:ext>
            </a:extLst>
          </p:cNvPr>
          <p:cNvCxnSpPr>
            <a:cxnSpLocks/>
            <a:stCxn id="242" idx="4"/>
            <a:endCxn id="211" idx="1"/>
          </p:cNvCxnSpPr>
          <p:nvPr/>
        </p:nvCxnSpPr>
        <p:spPr>
          <a:xfrm rot="16200000" flipH="1">
            <a:off x="4958669" y="4567557"/>
            <a:ext cx="545283" cy="7599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>
            <a:extLst>
              <a:ext uri="{FF2B5EF4-FFF2-40B4-BE49-F238E27FC236}">
                <a16:creationId xmlns:a16="http://schemas.microsoft.com/office/drawing/2014/main" id="{7128B8E6-8999-D390-1C20-1585954F08F8}"/>
              </a:ext>
            </a:extLst>
          </p:cNvPr>
          <p:cNvCxnSpPr>
            <a:cxnSpLocks/>
            <a:stCxn id="245" idx="4"/>
            <a:endCxn id="212" idx="1"/>
          </p:cNvCxnSpPr>
          <p:nvPr/>
        </p:nvCxnSpPr>
        <p:spPr>
          <a:xfrm rot="16200000" flipH="1">
            <a:off x="4618268" y="4720469"/>
            <a:ext cx="1034180" cy="9424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Oval 244">
            <a:extLst>
              <a:ext uri="{FF2B5EF4-FFF2-40B4-BE49-F238E27FC236}">
                <a16:creationId xmlns:a16="http://schemas.microsoft.com/office/drawing/2014/main" id="{A26DD4D3-9385-A653-9E12-4F546E98902A}"/>
              </a:ext>
            </a:extLst>
          </p:cNvPr>
          <p:cNvSpPr/>
          <p:nvPr/>
        </p:nvSpPr>
        <p:spPr>
          <a:xfrm>
            <a:off x="4628390" y="460314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B7FCDAF0-9EF5-B729-929B-7A36068ED2CC}"/>
              </a:ext>
            </a:extLst>
          </p:cNvPr>
          <p:cNvCxnSpPr>
            <a:cxnSpLocks/>
            <a:stCxn id="140" idx="3"/>
            <a:endCxn id="217" idx="1"/>
          </p:cNvCxnSpPr>
          <p:nvPr/>
        </p:nvCxnSpPr>
        <p:spPr>
          <a:xfrm flipV="1">
            <a:off x="3834290" y="4640473"/>
            <a:ext cx="1776754" cy="676448"/>
          </a:xfrm>
          <a:prstGeom prst="bentConnector3">
            <a:avLst>
              <a:gd name="adj1" fmla="val 404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0E1BCE5F-BC5F-F56D-D1E6-195073AE9C3D}"/>
              </a:ext>
            </a:extLst>
          </p:cNvPr>
          <p:cNvSpPr/>
          <p:nvPr/>
        </p:nvSpPr>
        <p:spPr>
          <a:xfrm>
            <a:off x="1797590" y="3062134"/>
            <a:ext cx="2504568" cy="3357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838F0E6D-206E-49DD-1DA6-7CA66F2434FA}"/>
              </a:ext>
            </a:extLst>
          </p:cNvPr>
          <p:cNvSpPr/>
          <p:nvPr/>
        </p:nvSpPr>
        <p:spPr>
          <a:xfrm>
            <a:off x="4438545" y="3069272"/>
            <a:ext cx="2504568" cy="3357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2" name="Left Brace 251">
            <a:extLst>
              <a:ext uri="{FF2B5EF4-FFF2-40B4-BE49-F238E27FC236}">
                <a16:creationId xmlns:a16="http://schemas.microsoft.com/office/drawing/2014/main" id="{8C0912FD-39A2-E371-5571-24C1EB80D3E2}"/>
              </a:ext>
            </a:extLst>
          </p:cNvPr>
          <p:cNvSpPr/>
          <p:nvPr/>
        </p:nvSpPr>
        <p:spPr>
          <a:xfrm rot="5400000">
            <a:off x="6250649" y="-1841391"/>
            <a:ext cx="440252" cy="9364029"/>
          </a:xfrm>
          <a:prstGeom prst="leftBrace">
            <a:avLst>
              <a:gd name="adj1" fmla="val 39913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8D60059-D85D-A67D-9468-0BC72D0AD8A5}"/>
              </a:ext>
            </a:extLst>
          </p:cNvPr>
          <p:cNvSpPr txBox="1"/>
          <p:nvPr/>
        </p:nvSpPr>
        <p:spPr>
          <a:xfrm>
            <a:off x="3410855" y="2113191"/>
            <a:ext cx="4994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Repeat</a:t>
            </a:r>
            <a:r>
              <a:rPr lang="zh-CN" altLang="en-US" sz="2800" dirty="0"/>
              <a:t> </a:t>
            </a:r>
            <a:r>
              <a:rPr lang="en-US" altLang="zh-CN" sz="2800" dirty="0"/>
              <a:t>this</a:t>
            </a:r>
            <a:r>
              <a:rPr lang="zh-CN" altLang="en-US" sz="2800" dirty="0"/>
              <a:t> </a:t>
            </a:r>
            <a:r>
              <a:rPr lang="en-US" altLang="zh-CN" sz="2800" dirty="0"/>
              <a:t>block</a:t>
            </a:r>
            <a:r>
              <a:rPr lang="zh-CN" altLang="en-US" sz="2800" dirty="0"/>
              <a:t> </a:t>
            </a:r>
            <a:r>
              <a:rPr lang="en-US" altLang="zh-CN" sz="2800" dirty="0"/>
              <a:t>next</a:t>
            </a:r>
            <a:r>
              <a:rPr lang="zh-CN" altLang="en-US" sz="2800" dirty="0"/>
              <a:t> </a:t>
            </a:r>
            <a:r>
              <a:rPr lang="en-US" altLang="zh-CN" sz="2800" dirty="0"/>
              <a:t>31</a:t>
            </a:r>
            <a:r>
              <a:rPr lang="zh-CN" altLang="en-US" sz="2800" dirty="0"/>
              <a:t> </a:t>
            </a:r>
            <a:r>
              <a:rPr lang="en-US" altLang="zh-CN" sz="2800" dirty="0"/>
              <a:t>times</a:t>
            </a:r>
            <a:endParaRPr lang="en-C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67306-78ED-785E-FE97-C5172A4016B9}"/>
              </a:ext>
            </a:extLst>
          </p:cNvPr>
          <p:cNvSpPr txBox="1"/>
          <p:nvPr/>
        </p:nvSpPr>
        <p:spPr>
          <a:xfrm>
            <a:off x="7180573" y="528196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E78DD-9C91-104B-ECC8-B23CFC44AEB6}"/>
              </a:ext>
            </a:extLst>
          </p:cNvPr>
          <p:cNvSpPr txBox="1"/>
          <p:nvPr/>
        </p:nvSpPr>
        <p:spPr>
          <a:xfrm>
            <a:off x="7353397" y="3658923"/>
            <a:ext cx="4190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Pros: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works,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simple!</a:t>
            </a:r>
          </a:p>
          <a:p>
            <a:r>
              <a:rPr lang="en-US" altLang="zh-CN" sz="2400" dirty="0"/>
              <a:t>Cons:</a:t>
            </a:r>
            <a:r>
              <a:rPr lang="zh-CN" altLang="en-US" sz="2400" dirty="0"/>
              <a:t> </a:t>
            </a:r>
            <a:r>
              <a:rPr lang="en-US" altLang="zh-CN" sz="2400" dirty="0"/>
              <a:t>Slow...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longest</a:t>
            </a:r>
            <a:r>
              <a:rPr lang="zh-CN" altLang="en-US" sz="2400" dirty="0"/>
              <a:t> </a:t>
            </a:r>
            <a:r>
              <a:rPr lang="en-US" altLang="zh-CN" sz="2400" dirty="0"/>
              <a:t>path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linear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bit</a:t>
            </a:r>
            <a:r>
              <a:rPr lang="zh-CN" altLang="en-US" sz="2400" dirty="0"/>
              <a:t> </a:t>
            </a:r>
            <a:r>
              <a:rPr lang="en-US" altLang="zh-CN" sz="2400" dirty="0"/>
              <a:t>width.</a:t>
            </a:r>
            <a:endParaRPr lang="en-CN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881BFE1-81C5-DA93-BF70-E786DAE63BFE}"/>
                  </a:ext>
                </a:extLst>
              </p14:cNvPr>
              <p14:cNvContentPartPr/>
              <p14:nvPr/>
            </p14:nvContentPartPr>
            <p14:xfrm>
              <a:off x="542837" y="3760778"/>
              <a:ext cx="6975000" cy="1645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881BFE1-81C5-DA93-BF70-E786DAE63B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197" y="3697778"/>
                <a:ext cx="7100640" cy="17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808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B71C-62F3-A8BB-6E36-703C4850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Link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libraries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DB8B-2DDC-1717-E19B-51CED95EC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72186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Compile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program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different</a:t>
            </a:r>
            <a:r>
              <a:rPr lang="zh-CN" altLang="en-US" sz="3200" dirty="0"/>
              <a:t> </a:t>
            </a:r>
            <a:r>
              <a:rPr lang="en-US" altLang="zh-CN" sz="3200" dirty="0"/>
              <a:t>linkages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944EF-DC1B-77EE-DA28-0D33193A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40</a:t>
            </a:fld>
            <a:endParaRPr lang="en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351BC6-5BDF-E1BE-6A04-044079FAE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" y="4689475"/>
            <a:ext cx="7620000" cy="180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46BC63-B000-0FC6-8943-8CBD713D06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144"/>
          <a:stretch>
            <a:fillRect/>
          </a:stretch>
        </p:blipFill>
        <p:spPr>
          <a:xfrm>
            <a:off x="944880" y="2412555"/>
            <a:ext cx="4267200" cy="2005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90488D-4A3F-36B1-D686-0C7770D02DB7}"/>
              </a:ext>
            </a:extLst>
          </p:cNvPr>
          <p:cNvSpPr txBox="1"/>
          <p:nvPr/>
        </p:nvSpPr>
        <p:spPr>
          <a:xfrm>
            <a:off x="5318760" y="2890390"/>
            <a:ext cx="66764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3200" indent="-313200">
              <a:buFont typeface="Arial" panose="020B0604020202020204" pitchFamily="34" charset="0"/>
              <a:buChar char="•"/>
            </a:pPr>
            <a:r>
              <a:rPr lang="en-US" altLang="zh-CN" sz="3200" dirty="0"/>
              <a:t>Non-static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10x</a:t>
            </a:r>
            <a:r>
              <a:rPr lang="zh-CN" altLang="en-US" sz="3200" dirty="0"/>
              <a:t> </a:t>
            </a:r>
            <a:r>
              <a:rPr lang="en-US" altLang="zh-CN" sz="3200" dirty="0"/>
              <a:t>larger</a:t>
            </a:r>
            <a:r>
              <a:rPr lang="zh-CN" altLang="en-US" sz="3200" dirty="0"/>
              <a:t> </a:t>
            </a:r>
            <a:r>
              <a:rPr lang="en-US" altLang="zh-CN" sz="3200" dirty="0"/>
              <a:t>than</a:t>
            </a:r>
            <a:r>
              <a:rPr lang="zh-CN" altLang="en-US" sz="3200" dirty="0"/>
              <a:t> </a:t>
            </a:r>
            <a:r>
              <a:rPr lang="en-US" altLang="zh-CN" sz="3200" dirty="0"/>
              <a:t>static</a:t>
            </a:r>
          </a:p>
          <a:p>
            <a:pPr marL="313200" indent="-313200">
              <a:buFont typeface="Arial" panose="020B0604020202020204" pitchFamily="34" charset="0"/>
              <a:buChar char="•"/>
            </a:pPr>
            <a:r>
              <a:rPr lang="en-US" altLang="zh-CN" sz="3200" dirty="0"/>
              <a:t>Why?</a:t>
            </a:r>
            <a:endParaRPr lang="en-CN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0DF4A-12B2-D545-6FDC-AC5F8523F812}"/>
              </a:ext>
            </a:extLst>
          </p:cNvPr>
          <p:cNvSpPr/>
          <p:nvPr/>
        </p:nvSpPr>
        <p:spPr>
          <a:xfrm>
            <a:off x="4732020" y="5236845"/>
            <a:ext cx="960120" cy="354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F9898-9BA4-4892-9B8C-B57B1E5B237D}"/>
              </a:ext>
            </a:extLst>
          </p:cNvPr>
          <p:cNvSpPr/>
          <p:nvPr/>
        </p:nvSpPr>
        <p:spPr>
          <a:xfrm>
            <a:off x="4732020" y="6138545"/>
            <a:ext cx="1062990" cy="354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5701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42CD-4A1C-8FDF-0E13-4FB2A716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Library</a:t>
            </a:r>
            <a:r>
              <a:rPr lang="zh-CN" altLang="en-US" sz="5400" dirty="0"/>
              <a:t> </a:t>
            </a:r>
            <a:r>
              <a:rPr lang="en-US" altLang="zh-CN" sz="5400" dirty="0"/>
              <a:t>Linkage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7D8B3-76E4-5069-9E69-D6746EA2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087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many</a:t>
            </a:r>
            <a:r>
              <a:rPr lang="zh-CN" altLang="en-US" sz="3600" dirty="0"/>
              <a:t> </a:t>
            </a:r>
            <a:r>
              <a:rPr lang="en-US" altLang="zh-CN" sz="3600" dirty="0"/>
              <a:t>people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playing</a:t>
            </a:r>
            <a:r>
              <a:rPr lang="zh-CN" altLang="en-US" sz="3600" dirty="0"/>
              <a:t> </a:t>
            </a:r>
            <a:r>
              <a:rPr lang="en-US" altLang="zh-CN" sz="3600" dirty="0"/>
              <a:t>games</a:t>
            </a:r>
            <a:r>
              <a:rPr lang="zh-CN" altLang="en-US" sz="3600" dirty="0"/>
              <a:t> </a:t>
            </a:r>
            <a:r>
              <a:rPr lang="en-US" altLang="zh-CN" sz="3600" dirty="0"/>
              <a:t>on</a:t>
            </a:r>
            <a:r>
              <a:rPr lang="zh-CN" altLang="en-US" sz="3600" dirty="0"/>
              <a:t> </a:t>
            </a:r>
            <a:r>
              <a:rPr lang="en-US" altLang="zh-CN" sz="3600" dirty="0"/>
              <a:t>Steam</a:t>
            </a:r>
            <a:r>
              <a:rPr lang="zh-CN" altLang="en-US" sz="3600" dirty="0"/>
              <a:t> </a:t>
            </a:r>
            <a:r>
              <a:rPr lang="en-US" altLang="zh-CN" sz="3600" dirty="0"/>
              <a:t>especially</a:t>
            </a:r>
            <a:r>
              <a:rPr lang="zh-CN" altLang="en-US" sz="3600" dirty="0"/>
              <a:t> </a:t>
            </a:r>
            <a:r>
              <a:rPr lang="en-US" altLang="zh-CN" sz="3600" dirty="0"/>
              <a:t>on</a:t>
            </a:r>
            <a:r>
              <a:rPr lang="zh-CN" altLang="en-US" sz="3600" dirty="0"/>
              <a:t> </a:t>
            </a:r>
            <a:r>
              <a:rPr lang="en-US" altLang="zh-CN" sz="3600" dirty="0"/>
              <a:t>Windows?</a:t>
            </a:r>
          </a:p>
          <a:p>
            <a:pPr lvl="1"/>
            <a:r>
              <a:rPr lang="en-US" altLang="zh-CN" sz="3200" dirty="0"/>
              <a:t>Before</a:t>
            </a:r>
            <a:r>
              <a:rPr lang="zh-CN" altLang="en-US" sz="3200" dirty="0"/>
              <a:t> </a:t>
            </a:r>
            <a:r>
              <a:rPr lang="en-US" altLang="zh-CN" sz="3200" dirty="0"/>
              <a:t>installing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game</a:t>
            </a:r>
            <a:r>
              <a:rPr lang="zh-CN" altLang="en-US" sz="3200" dirty="0"/>
              <a:t> </a:t>
            </a:r>
            <a:r>
              <a:rPr lang="en-US" altLang="zh-CN" sz="3200" dirty="0"/>
              <a:t>did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see</a:t>
            </a:r>
            <a:r>
              <a:rPr lang="zh-CN" altLang="en-US" sz="3200" dirty="0"/>
              <a:t> </a:t>
            </a:r>
            <a:r>
              <a:rPr lang="en-US" altLang="zh-CN" sz="3200" dirty="0"/>
              <a:t>what</a:t>
            </a:r>
            <a:r>
              <a:rPr lang="zh-CN" altLang="en-US" sz="3200" dirty="0"/>
              <a:t> </a:t>
            </a:r>
            <a:r>
              <a:rPr lang="en-US" altLang="zh-CN" sz="3200" dirty="0"/>
              <a:t>were</a:t>
            </a:r>
            <a:r>
              <a:rPr lang="zh-CN" altLang="en-US" sz="3200" dirty="0"/>
              <a:t> </a:t>
            </a:r>
            <a:r>
              <a:rPr lang="en-US" altLang="zh-CN" sz="3200" dirty="0"/>
              <a:t>installed?</a:t>
            </a:r>
          </a:p>
          <a:p>
            <a:r>
              <a:rPr lang="en-US" altLang="zh-CN" sz="3600" dirty="0"/>
              <a:t>Actually,</a:t>
            </a:r>
            <a:r>
              <a:rPr lang="zh-CN" altLang="en-US" sz="3600" dirty="0"/>
              <a:t> </a:t>
            </a:r>
            <a:r>
              <a:rPr lang="en-US" altLang="zh-CN" sz="3600" dirty="0"/>
              <a:t>these</a:t>
            </a:r>
            <a:r>
              <a:rPr lang="zh-CN" altLang="en-US" sz="3600" dirty="0"/>
              <a:t> </a:t>
            </a:r>
            <a:r>
              <a:rPr lang="en-US" altLang="zh-CN" sz="3600" dirty="0"/>
              <a:t>three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same</a:t>
            </a:r>
            <a:r>
              <a:rPr lang="zh-CN" altLang="en-US" sz="3600" dirty="0"/>
              <a:t> </a:t>
            </a:r>
            <a:r>
              <a:rPr lang="en-US" altLang="zh-CN" sz="3600" dirty="0"/>
              <a:t>thing:</a:t>
            </a:r>
          </a:p>
          <a:p>
            <a:pPr lvl="1"/>
            <a:r>
              <a:rPr lang="en-US" altLang="zh-CN" sz="3200" dirty="0"/>
              <a:t>Linux:</a:t>
            </a:r>
            <a:r>
              <a:rPr lang="zh-CN" altLang="en-US" sz="3200" dirty="0"/>
              <a:t> </a:t>
            </a:r>
            <a:r>
              <a:rPr lang="en-US" altLang="zh-CN" sz="3200" dirty="0"/>
              <a:t>.so</a:t>
            </a:r>
          </a:p>
          <a:p>
            <a:pPr lvl="1"/>
            <a:r>
              <a:rPr lang="en-US" altLang="zh-CN" sz="3200" dirty="0"/>
              <a:t>MacOS:</a:t>
            </a:r>
            <a:r>
              <a:rPr lang="zh-CN" altLang="en-US" sz="3200" dirty="0"/>
              <a:t> </a:t>
            </a:r>
            <a:r>
              <a:rPr lang="en-US" altLang="zh-CN" sz="3200" dirty="0"/>
              <a:t>.</a:t>
            </a:r>
            <a:r>
              <a:rPr lang="en-US" altLang="zh-CN" sz="3200" dirty="0" err="1"/>
              <a:t>dylib</a:t>
            </a:r>
            <a:endParaRPr lang="en-US" altLang="zh-CN" sz="3200" dirty="0"/>
          </a:p>
          <a:p>
            <a:pPr lvl="1"/>
            <a:r>
              <a:rPr lang="en-US" altLang="zh-CN" sz="3200" dirty="0"/>
              <a:t>Windows:</a:t>
            </a:r>
            <a:r>
              <a:rPr lang="zh-CN" altLang="en-US" sz="3200" dirty="0"/>
              <a:t> </a:t>
            </a:r>
            <a:r>
              <a:rPr lang="en-US" altLang="zh-CN" sz="3200" dirty="0"/>
              <a:t>.</a:t>
            </a:r>
            <a:r>
              <a:rPr lang="en-US" altLang="zh-CN" sz="3200" dirty="0" err="1"/>
              <a:t>dll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70C30-FEE4-0E01-587C-09CCC99D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41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37F67-FAA4-6977-B695-63C5D0BBD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200" y="158750"/>
            <a:ext cx="1473200" cy="1485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6F65AA-4C5B-6B61-9FA1-AD9E28BBAF40}"/>
              </a:ext>
            </a:extLst>
          </p:cNvPr>
          <p:cNvSpPr txBox="1"/>
          <p:nvPr/>
        </p:nvSpPr>
        <p:spPr>
          <a:xfrm>
            <a:off x="6603683" y="6492875"/>
            <a:ext cx="492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CN" dirty="0">
                <a:hlinkClick r:id="rId3"/>
              </a:rPr>
              <a:t>https://en.wikipedia.org/wiki/DLL_hell</a:t>
            </a:r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9283C7-2E61-CAEE-E381-ED32DF9DD499}"/>
              </a:ext>
            </a:extLst>
          </p:cNvPr>
          <p:cNvSpPr txBox="1"/>
          <p:nvPr/>
        </p:nvSpPr>
        <p:spPr>
          <a:xfrm>
            <a:off x="5189220" y="4948079"/>
            <a:ext cx="45752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An</a:t>
            </a:r>
            <a:r>
              <a:rPr lang="zh-CN" altLang="en-US" sz="2400" dirty="0"/>
              <a:t> </a:t>
            </a:r>
            <a:r>
              <a:rPr lang="en-US" altLang="zh-CN" sz="2400" dirty="0"/>
              <a:t>executable</a:t>
            </a:r>
            <a:r>
              <a:rPr lang="zh-CN" altLang="en-US" sz="2400" dirty="0"/>
              <a:t> </a:t>
            </a:r>
            <a:r>
              <a:rPr lang="en-US" altLang="zh-CN" sz="2400" dirty="0"/>
              <a:t>w/o</a:t>
            </a:r>
            <a:r>
              <a:rPr lang="zh-CN" altLang="en-US" sz="2400" dirty="0"/>
              <a:t> </a:t>
            </a:r>
            <a:r>
              <a:rPr lang="en-US" altLang="zh-CN" sz="2400" dirty="0"/>
              <a:t>main</a:t>
            </a:r>
            <a:r>
              <a:rPr lang="zh-CN" altLang="en-US" sz="2400" dirty="0"/>
              <a:t> </a:t>
            </a:r>
            <a:r>
              <a:rPr lang="en-US" altLang="zh-CN" sz="2400" dirty="0"/>
              <a:t>entrance</a:t>
            </a:r>
          </a:p>
          <a:p>
            <a:r>
              <a:rPr lang="en-US" altLang="zh-CN" sz="2400" dirty="0"/>
              <a:t>Then,</a:t>
            </a:r>
            <a:r>
              <a:rPr lang="zh-CN" altLang="en-US" sz="2400" dirty="0"/>
              <a:t> </a:t>
            </a:r>
            <a:r>
              <a:rPr lang="en-US" altLang="zh-CN" sz="2400" dirty="0"/>
              <a:t>who</a:t>
            </a:r>
            <a:r>
              <a:rPr lang="zh-CN" altLang="en-US" sz="2400" dirty="0"/>
              <a:t> </a:t>
            </a:r>
            <a:r>
              <a:rPr lang="en-US" altLang="zh-CN" sz="2400" dirty="0"/>
              <a:t>drives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execution?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45682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0F5F-1BC3-82B8-BE16-18D1F9BA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Dynamic</a:t>
            </a:r>
            <a:r>
              <a:rPr lang="en-US" altLang="zh-CN" dirty="0"/>
              <a:t>/Static</a:t>
            </a:r>
            <a:r>
              <a:rPr lang="zh-CN" altLang="en-US" dirty="0"/>
              <a:t> </a:t>
            </a:r>
            <a:r>
              <a:rPr lang="en-US" altLang="zh-CN" dirty="0"/>
              <a:t>Linkage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BE35-C452-FBE8-1209-1F96E6EF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60230" cy="4351338"/>
          </a:xfrm>
        </p:spPr>
        <p:txBody>
          <a:bodyPr>
            <a:normAutofit/>
          </a:bodyPr>
          <a:lstStyle/>
          <a:p>
            <a:r>
              <a:rPr lang="en-CN" sz="3600" dirty="0"/>
              <a:t>Meta</a:t>
            </a:r>
            <a:r>
              <a:rPr lang="en-US" altLang="zh-CN" sz="3600" dirty="0" err="1"/>
              <a:t>phor</a:t>
            </a:r>
            <a:r>
              <a:rPr lang="en-US" altLang="zh-CN" sz="3600" dirty="0"/>
              <a:t>: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want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reference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file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Linux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my</a:t>
            </a:r>
            <a:r>
              <a:rPr lang="zh-CN" altLang="en-US" sz="3600" dirty="0"/>
              <a:t> </a:t>
            </a:r>
            <a:r>
              <a:rPr lang="en-US" altLang="zh-CN" sz="3600" dirty="0"/>
              <a:t>project</a:t>
            </a:r>
          </a:p>
          <a:p>
            <a:pPr lvl="1"/>
            <a:r>
              <a:rPr lang="en-US" altLang="zh-CN" sz="2800" dirty="0"/>
              <a:t>Option</a:t>
            </a:r>
            <a:r>
              <a:rPr lang="zh-CN" altLang="en-US" sz="2800" dirty="0"/>
              <a:t> </a:t>
            </a:r>
            <a:r>
              <a:rPr lang="en-US" altLang="zh-CN" sz="2800" dirty="0"/>
              <a:t>1:</a:t>
            </a:r>
            <a:r>
              <a:rPr lang="zh-CN" altLang="en-US" sz="2800" dirty="0"/>
              <a:t> </a:t>
            </a:r>
            <a:r>
              <a:rPr lang="en-US" altLang="zh-CN" sz="2800" dirty="0"/>
              <a:t>Just</a:t>
            </a:r>
            <a:r>
              <a:rPr lang="zh-CN" altLang="en-US" sz="2800" dirty="0"/>
              <a:t> </a:t>
            </a:r>
            <a:r>
              <a:rPr lang="en-US" altLang="zh-CN" sz="2800" dirty="0"/>
              <a:t>copy</a:t>
            </a:r>
            <a:r>
              <a:rPr lang="zh-CN" altLang="en-US" sz="2800" dirty="0"/>
              <a:t> </a:t>
            </a:r>
            <a:r>
              <a:rPr lang="en-US" altLang="zh-CN" sz="2800" dirty="0"/>
              <a:t>it!</a:t>
            </a:r>
          </a:p>
          <a:p>
            <a:pPr lvl="1"/>
            <a:endParaRPr lang="en-US" altLang="zh-CN" sz="2800" dirty="0"/>
          </a:p>
          <a:p>
            <a:pPr lvl="1"/>
            <a:endParaRPr lang="en-US" altLang="zh-CN" sz="2800" dirty="0"/>
          </a:p>
          <a:p>
            <a:pPr lvl="1"/>
            <a:r>
              <a:rPr lang="en-US" altLang="zh-CN" sz="2800" dirty="0"/>
              <a:t>Option</a:t>
            </a:r>
            <a:r>
              <a:rPr lang="zh-CN" altLang="en-US" sz="2800" dirty="0"/>
              <a:t> </a:t>
            </a:r>
            <a:r>
              <a:rPr lang="en-US" altLang="zh-CN" sz="2800" dirty="0"/>
              <a:t>2:</a:t>
            </a:r>
            <a:r>
              <a:rPr lang="zh-CN" altLang="en-US" sz="2800" dirty="0"/>
              <a:t> </a:t>
            </a:r>
            <a:r>
              <a:rPr lang="en-US" altLang="zh-CN" sz="2800" dirty="0"/>
              <a:t>Link,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soft</a:t>
            </a:r>
            <a:r>
              <a:rPr lang="zh-CN" altLang="en-US" sz="2800" dirty="0"/>
              <a:t> </a:t>
            </a:r>
            <a:r>
              <a:rPr lang="en-US" altLang="zh-CN" sz="2800" dirty="0"/>
              <a:t>link.</a:t>
            </a:r>
            <a:endParaRPr lang="en-US" altLang="zh-CN" sz="3600" dirty="0"/>
          </a:p>
          <a:p>
            <a:pPr lvl="1"/>
            <a:endParaRPr lang="en-US" altLang="zh-CN" sz="3600" dirty="0"/>
          </a:p>
          <a:p>
            <a:pPr lvl="2"/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may</a:t>
            </a:r>
            <a:r>
              <a:rPr lang="zh-CN" altLang="en-US" sz="2400" dirty="0"/>
              <a:t> </a:t>
            </a:r>
            <a:r>
              <a:rPr lang="en-US" altLang="zh-CN" sz="2400" dirty="0"/>
              <a:t>just</a:t>
            </a:r>
            <a:r>
              <a:rPr lang="zh-CN" altLang="en-US" sz="2400" dirty="0"/>
              <a:t> </a:t>
            </a:r>
            <a:r>
              <a:rPr lang="en-US" altLang="zh-CN" sz="2400" dirty="0"/>
              <a:t>regard</a:t>
            </a:r>
            <a:r>
              <a:rPr lang="zh-CN" altLang="en-US" sz="2400" dirty="0"/>
              <a:t> </a:t>
            </a:r>
            <a:r>
              <a:rPr lang="en-US" altLang="zh-CN" sz="2400" dirty="0"/>
              <a:t>soft</a:t>
            </a:r>
            <a:r>
              <a:rPr lang="zh-CN" altLang="en-US" sz="2400" dirty="0"/>
              <a:t> </a:t>
            </a:r>
            <a:r>
              <a:rPr lang="en-US" altLang="zh-CN" sz="2400" dirty="0"/>
              <a:t>link</a:t>
            </a:r>
            <a:r>
              <a:rPr lang="zh-CN" altLang="en-US" sz="2400" dirty="0"/>
              <a:t> </a:t>
            </a:r>
            <a:r>
              <a:rPr lang="en-US" altLang="zh-CN" sz="2400" dirty="0"/>
              <a:t>like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short</a:t>
            </a:r>
            <a:r>
              <a:rPr lang="zh-CN" altLang="en-US" sz="2400" dirty="0"/>
              <a:t> </a:t>
            </a:r>
            <a:r>
              <a:rPr lang="en-US" altLang="zh-CN" sz="2400" dirty="0"/>
              <a:t>cut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3532E-C6F1-7903-8A77-053D81F0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42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A39F9-735C-D62D-A0D2-B6735F3B5386}"/>
              </a:ext>
            </a:extLst>
          </p:cNvPr>
          <p:cNvSpPr txBox="1"/>
          <p:nvPr/>
        </p:nvSpPr>
        <p:spPr>
          <a:xfrm>
            <a:off x="1725928" y="3406417"/>
            <a:ext cx="663675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linkage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DBAAC-457B-8896-E5D2-F04B2AC618DA}"/>
              </a:ext>
            </a:extLst>
          </p:cNvPr>
          <p:cNvSpPr txBox="1"/>
          <p:nvPr/>
        </p:nvSpPr>
        <p:spPr>
          <a:xfrm>
            <a:off x="1725928" y="4791690"/>
            <a:ext cx="663675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dynamic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linkage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快捷方式_百度百科">
            <a:extLst>
              <a:ext uri="{FF2B5EF4-FFF2-40B4-BE49-F238E27FC236}">
                <a16:creationId xmlns:a16="http://schemas.microsoft.com/office/drawing/2014/main" id="{7A586932-D2A3-F112-B6F6-7759C3F3B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651" y="5256334"/>
            <a:ext cx="385079" cy="38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137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E11E1-3795-524B-56DE-E21339A62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AC89-1985-69CB-3C33-4D9D582C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Where</a:t>
            </a:r>
            <a:r>
              <a:rPr lang="zh-CN" altLang="en-US" sz="5400" dirty="0"/>
              <a:t> </a:t>
            </a:r>
            <a:r>
              <a:rPr lang="en-US" altLang="zh-CN" sz="5400" dirty="0"/>
              <a:t>did</a:t>
            </a:r>
            <a:r>
              <a:rPr lang="zh-CN" altLang="en-US" sz="5400" dirty="0"/>
              <a:t> </a:t>
            </a:r>
            <a:r>
              <a:rPr lang="en-US" altLang="zh-CN" sz="5400" dirty="0"/>
              <a:t>you</a:t>
            </a:r>
            <a:r>
              <a:rPr lang="zh-CN" altLang="en-US" sz="5400" dirty="0"/>
              <a:t> </a:t>
            </a:r>
            <a:r>
              <a:rPr lang="en-US" altLang="zh-CN" sz="5400" dirty="0"/>
              <a:t>get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C</a:t>
            </a:r>
            <a:r>
              <a:rPr lang="zh-CN" altLang="en-US" sz="5400" dirty="0"/>
              <a:t> </a:t>
            </a:r>
            <a:r>
              <a:rPr lang="en-US" altLang="zh-CN" sz="5400" dirty="0"/>
              <a:t>toolchain?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17C4-93FA-5A37-BF8E-89028D08C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055578" cy="4061608"/>
          </a:xfrm>
        </p:spPr>
        <p:txBody>
          <a:bodyPr>
            <a:normAutofit/>
          </a:bodyPr>
          <a:lstStyle/>
          <a:p>
            <a:r>
              <a:rPr lang="en-CN" sz="3600" dirty="0"/>
              <a:t>Q</a:t>
            </a:r>
            <a:r>
              <a:rPr lang="en-US" altLang="zh-CN" sz="3600" dirty="0" err="1"/>
              <a:t>uick</a:t>
            </a:r>
            <a:r>
              <a:rPr lang="zh-CN" altLang="en-US" sz="3600" dirty="0"/>
              <a:t> </a:t>
            </a:r>
            <a:r>
              <a:rPr lang="en-US" altLang="zh-CN" sz="3600" dirty="0"/>
              <a:t>question:</a:t>
            </a:r>
            <a:r>
              <a:rPr lang="zh-CN" altLang="en-US" sz="3600" dirty="0"/>
              <a:t> </a:t>
            </a:r>
            <a:r>
              <a:rPr lang="en-US" altLang="zh-CN" sz="3600" dirty="0"/>
              <a:t>Where</a:t>
            </a:r>
            <a:r>
              <a:rPr lang="zh-CN" altLang="en-US" sz="3600" dirty="0"/>
              <a:t> </a:t>
            </a:r>
            <a:r>
              <a:rPr lang="en-US" altLang="zh-CN" sz="3600" dirty="0"/>
              <a:t>did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get</a:t>
            </a:r>
            <a:r>
              <a:rPr lang="zh-CN" altLang="en-US" sz="3600" dirty="0"/>
              <a:t> </a:t>
            </a:r>
            <a:r>
              <a:rPr lang="en-US" altLang="zh-CN" sz="3600" dirty="0"/>
              <a:t>`</a:t>
            </a:r>
            <a:r>
              <a:rPr lang="en-US" altLang="zh-CN" sz="3600" dirty="0" err="1"/>
              <a:t>gcc</a:t>
            </a:r>
            <a:r>
              <a:rPr lang="en-US" altLang="zh-CN" sz="3600" dirty="0"/>
              <a:t>`,</a:t>
            </a:r>
            <a:r>
              <a:rPr lang="zh-CN" altLang="en-US" sz="3600" dirty="0"/>
              <a:t> </a:t>
            </a:r>
            <a:r>
              <a:rPr lang="en-US" altLang="zh-CN" sz="3600" dirty="0"/>
              <a:t>assuming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using</a:t>
            </a:r>
            <a:r>
              <a:rPr lang="zh-CN" altLang="en-US" sz="3600" dirty="0"/>
              <a:t> </a:t>
            </a:r>
            <a:r>
              <a:rPr lang="en-US" altLang="zh-CN" sz="3600" dirty="0"/>
              <a:t>ubuntu?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altLang="zh-CN" sz="3600" dirty="0" err="1"/>
              <a:t>Gcc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just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tool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chain,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else</a:t>
            </a:r>
            <a:r>
              <a:rPr lang="zh-CN" altLang="en-US" sz="3600" dirty="0"/>
              <a:t> </a:t>
            </a:r>
            <a:r>
              <a:rPr lang="en-US" altLang="zh-CN" sz="3600" dirty="0"/>
              <a:t>trying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help?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A882B-D191-5CD9-74B9-06E33CE3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43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9DF82-A13B-3A5C-BFFF-0C23798C757B}"/>
              </a:ext>
            </a:extLst>
          </p:cNvPr>
          <p:cNvSpPr txBox="1"/>
          <p:nvPr/>
        </p:nvSpPr>
        <p:spPr>
          <a:xfrm>
            <a:off x="2201778" y="3163932"/>
            <a:ext cx="7058343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</a:p>
          <a:p>
            <a:r>
              <a:rPr lang="en-US" altLang="zh-CN" sz="28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zh-CN" altLang="en-US" sz="2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altLang="zh-CN" sz="2800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build-essential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822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5E92-B7B9-A355-EA10-6EA85769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are</a:t>
            </a:r>
            <a:r>
              <a:rPr lang="zh-CN" altLang="en-US" sz="5400" dirty="0"/>
              <a:t> </a:t>
            </a:r>
            <a:r>
              <a:rPr lang="en-US" altLang="zh-CN" sz="5400" dirty="0"/>
              <a:t>“others”</a:t>
            </a:r>
            <a:r>
              <a:rPr lang="zh-CN" altLang="en-US" sz="5400" dirty="0"/>
              <a:t> </a:t>
            </a:r>
            <a:r>
              <a:rPr lang="en-US" altLang="zh-CN" sz="5400" dirty="0"/>
              <a:t>trying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help?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5935-6242-05B4-7E6B-3C801EBA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Work</a:t>
            </a:r>
            <a:r>
              <a:rPr lang="zh-CN" altLang="en-US" sz="3600" dirty="0"/>
              <a:t> </a:t>
            </a:r>
            <a:r>
              <a:rPr lang="en-US" altLang="zh-CN" sz="3600" dirty="0"/>
              <a:t>on</a:t>
            </a:r>
            <a:r>
              <a:rPr lang="zh-CN" altLang="en-US" sz="3600" dirty="0"/>
              <a:t> </a:t>
            </a:r>
            <a:r>
              <a:rPr lang="en-US" altLang="zh-CN" sz="3600" dirty="0"/>
              <a:t>larger</a:t>
            </a:r>
            <a:r>
              <a:rPr lang="zh-CN" altLang="en-US" sz="3600" dirty="0"/>
              <a:t> </a:t>
            </a:r>
            <a:r>
              <a:rPr lang="en-US" altLang="zh-CN" sz="3600" dirty="0"/>
              <a:t>projects</a:t>
            </a:r>
          </a:p>
          <a:p>
            <a:r>
              <a:rPr lang="en-US" altLang="zh-CN" sz="3600" dirty="0"/>
              <a:t>Give</a:t>
            </a:r>
            <a:r>
              <a:rPr lang="zh-CN" altLang="en-US" sz="3600" dirty="0"/>
              <a:t> </a:t>
            </a:r>
            <a:r>
              <a:rPr lang="en-US" altLang="zh-CN" sz="3600" dirty="0"/>
              <a:t>your</a:t>
            </a:r>
            <a:r>
              <a:rPr lang="zh-CN" altLang="en-US" sz="3600" dirty="0"/>
              <a:t> </a:t>
            </a:r>
            <a:r>
              <a:rPr lang="en-US" altLang="zh-CN" sz="3600" dirty="0"/>
              <a:t>code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others’</a:t>
            </a:r>
            <a:r>
              <a:rPr lang="zh-CN" altLang="en-US" sz="3600" dirty="0"/>
              <a:t> </a:t>
            </a:r>
            <a:r>
              <a:rPr lang="en-US" altLang="zh-CN" sz="3600" dirty="0"/>
              <a:t>use</a:t>
            </a:r>
          </a:p>
          <a:p>
            <a:r>
              <a:rPr lang="en-US" altLang="zh-CN" sz="3600" dirty="0"/>
              <a:t>Use</a:t>
            </a:r>
            <a:r>
              <a:rPr lang="zh-CN" altLang="en-US" sz="3600" dirty="0"/>
              <a:t> </a:t>
            </a:r>
            <a:r>
              <a:rPr lang="en-US" altLang="zh-CN" sz="3600" dirty="0"/>
              <a:t>others’</a:t>
            </a:r>
            <a:r>
              <a:rPr lang="zh-CN" altLang="en-US" sz="3600" dirty="0"/>
              <a:t> </a:t>
            </a:r>
            <a:r>
              <a:rPr lang="en-US" altLang="zh-CN" sz="3600" dirty="0"/>
              <a:t>code</a:t>
            </a:r>
          </a:p>
          <a:p>
            <a:r>
              <a:rPr lang="en-US" altLang="zh-CN" sz="3600" dirty="0"/>
              <a:t>Separate</a:t>
            </a:r>
            <a:r>
              <a:rPr lang="zh-CN" altLang="en-US" sz="3600" dirty="0"/>
              <a:t> </a:t>
            </a:r>
            <a:r>
              <a:rPr lang="en-US" altLang="zh-CN" sz="3600" dirty="0"/>
              <a:t>works</a:t>
            </a:r>
            <a:r>
              <a:rPr lang="zh-CN" altLang="en-US" sz="3600" dirty="0"/>
              <a:t> </a:t>
            </a:r>
            <a:r>
              <a:rPr lang="en-US" altLang="zh-CN" sz="3600" dirty="0"/>
              <a:t>into</a:t>
            </a:r>
            <a:r>
              <a:rPr lang="zh-CN" altLang="en-US" sz="3600" dirty="0"/>
              <a:t> </a:t>
            </a:r>
            <a:r>
              <a:rPr lang="en-US" altLang="zh-CN" sz="3600" dirty="0"/>
              <a:t>pieces</a:t>
            </a:r>
          </a:p>
          <a:p>
            <a:r>
              <a:rPr lang="en-US" altLang="zh-CN" sz="3600" dirty="0"/>
              <a:t>Put</a:t>
            </a:r>
            <a:r>
              <a:rPr lang="zh-CN" altLang="en-US" sz="3600" dirty="0"/>
              <a:t> </a:t>
            </a:r>
            <a:r>
              <a:rPr lang="en-US" altLang="zh-CN" sz="3600" dirty="0"/>
              <a:t>back</a:t>
            </a:r>
            <a:r>
              <a:rPr lang="zh-CN" altLang="en-US" sz="3600" dirty="0"/>
              <a:t> </a:t>
            </a:r>
            <a:r>
              <a:rPr lang="en-US" altLang="zh-CN" sz="3600" dirty="0"/>
              <a:t>separated</a:t>
            </a:r>
            <a:r>
              <a:rPr lang="zh-CN" altLang="en-US" sz="3600" dirty="0"/>
              <a:t> </a:t>
            </a:r>
            <a:r>
              <a:rPr lang="en-US" altLang="zh-CN" sz="3600" dirty="0"/>
              <a:t>pieces</a:t>
            </a:r>
            <a:r>
              <a:rPr lang="zh-CN" altLang="en-US" sz="3600" dirty="0"/>
              <a:t> </a:t>
            </a:r>
            <a:r>
              <a:rPr lang="en-US" altLang="zh-CN" sz="3600" dirty="0"/>
              <a:t>into</a:t>
            </a:r>
            <a:r>
              <a:rPr lang="zh-CN" altLang="en-US" sz="3600" dirty="0"/>
              <a:t> </a:t>
            </a:r>
            <a:r>
              <a:rPr lang="en-US" altLang="zh-CN" sz="3600" dirty="0"/>
              <a:t>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C6B89-4C29-33C4-879B-102DFD35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87684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DDCA-C5EF-891F-C183-CDC38D53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is</a:t>
            </a:r>
            <a:r>
              <a:rPr lang="zh-CN" altLang="en-US" sz="5400" dirty="0"/>
              <a:t> </a:t>
            </a:r>
            <a:r>
              <a:rPr lang="en-US" altLang="zh-CN" sz="5400" dirty="0" err="1"/>
              <a:t>Makefile</a:t>
            </a:r>
            <a:r>
              <a:rPr lang="en-US" altLang="zh-CN" sz="5400" dirty="0"/>
              <a:t>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CB4E7-379D-E1DA-870D-312AD84CC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103"/>
            <a:ext cx="11074052" cy="473586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even</a:t>
            </a:r>
            <a:r>
              <a:rPr lang="zh-CN" altLang="en-US" sz="3600" dirty="0"/>
              <a:t> </a:t>
            </a:r>
            <a:r>
              <a:rPr lang="en-US" altLang="zh-CN" sz="3600" dirty="0"/>
              <a:t>without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 err="1"/>
              <a:t>Makefile</a:t>
            </a:r>
            <a:r>
              <a:rPr lang="en-US" altLang="zh-CN" sz="3600" dirty="0"/>
              <a:t>,</a:t>
            </a:r>
            <a:r>
              <a:rPr lang="zh-CN" altLang="en-US" sz="3600" dirty="0"/>
              <a:t> </a:t>
            </a:r>
            <a:r>
              <a:rPr lang="en-US" altLang="zh-CN" sz="3600" dirty="0"/>
              <a:t>but</a:t>
            </a:r>
            <a:r>
              <a:rPr lang="zh-CN" altLang="en-US" sz="3600" dirty="0"/>
              <a:t> </a:t>
            </a:r>
            <a:r>
              <a:rPr lang="en-US" altLang="zh-CN" sz="3600" dirty="0"/>
              <a:t>who</a:t>
            </a:r>
            <a:r>
              <a:rPr lang="zh-CN" altLang="en-US" sz="3600" dirty="0"/>
              <a:t> </a:t>
            </a:r>
            <a:r>
              <a:rPr lang="en-US" altLang="zh-CN" sz="3600" dirty="0"/>
              <a:t>will?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basic</a:t>
            </a:r>
            <a:r>
              <a:rPr lang="zh-CN" altLang="en-US" sz="3600" dirty="0"/>
              <a:t> </a:t>
            </a:r>
            <a:r>
              <a:rPr lang="en-US" altLang="zh-CN" sz="3600" dirty="0"/>
              <a:t>entry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Makefile</a:t>
            </a:r>
            <a:r>
              <a:rPr lang="zh-CN" altLang="en-US" sz="3600" dirty="0"/>
              <a:t> </a:t>
            </a:r>
            <a:r>
              <a:rPr lang="en-US" altLang="zh-CN" sz="3600" dirty="0"/>
              <a:t>shall</a:t>
            </a:r>
            <a:r>
              <a:rPr lang="zh-CN" altLang="en-US" sz="3600" dirty="0"/>
              <a:t> </a:t>
            </a:r>
            <a:r>
              <a:rPr lang="en-US" altLang="zh-CN" sz="3600" dirty="0"/>
              <a:t>be:</a:t>
            </a:r>
          </a:p>
          <a:p>
            <a:pPr lvl="1"/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target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zh-CN" sz="3200" dirty="0"/>
              <a:t>,</a:t>
            </a:r>
            <a:r>
              <a:rPr lang="zh-CN" altLang="en-US" sz="3200" dirty="0"/>
              <a:t> </a:t>
            </a:r>
            <a:r>
              <a:rPr lang="en-US" altLang="zh-CN" sz="3200" dirty="0"/>
              <a:t>which</a:t>
            </a:r>
            <a:r>
              <a:rPr lang="zh-CN" altLang="en-US" sz="3200" dirty="0"/>
              <a:t> </a:t>
            </a:r>
            <a:r>
              <a:rPr lang="en-US" altLang="zh-CN" sz="3200" dirty="0"/>
              <a:t>depends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altLang="zh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3200" dirty="0"/>
              <a:t>When</a:t>
            </a:r>
            <a:r>
              <a:rPr lang="zh-CN" altLang="en-US" sz="3200" dirty="0"/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changed,</a:t>
            </a:r>
            <a:r>
              <a:rPr lang="zh-CN" altLang="en-US" sz="3200" dirty="0"/>
              <a:t> </a:t>
            </a:r>
            <a:r>
              <a:rPr lang="en-US" altLang="zh-CN" sz="3200" dirty="0"/>
              <a:t>use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command</a:t>
            </a:r>
            <a:r>
              <a:rPr lang="zh-CN" altLang="en-US" sz="3200" dirty="0"/>
              <a:t> </a:t>
            </a:r>
            <a:r>
              <a:rPr lang="en-US" altLang="zh-CN" sz="3200" dirty="0"/>
              <a:t>below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recompile</a:t>
            </a:r>
          </a:p>
          <a:p>
            <a:pPr lvl="1"/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71B18-C62D-3568-31D6-3DBB75D9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45</a:t>
            </a:fld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FC5B6-85DB-61A4-2B5F-CED580AA4BF4}"/>
              </a:ext>
            </a:extLst>
          </p:cNvPr>
          <p:cNvSpPr txBox="1"/>
          <p:nvPr/>
        </p:nvSpPr>
        <p:spPr>
          <a:xfrm>
            <a:off x="1361162" y="2091848"/>
            <a:ext cx="383630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–o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D8B16-7C86-338A-F057-E6890512D653}"/>
              </a:ext>
            </a:extLst>
          </p:cNvPr>
          <p:cNvSpPr txBox="1"/>
          <p:nvPr/>
        </p:nvSpPr>
        <p:spPr>
          <a:xfrm>
            <a:off x="1361161" y="5324891"/>
            <a:ext cx="3836307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$^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-O3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906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718C-39B6-AF2E-FF5D-1A7EF9B9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46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 err="1"/>
              <a:t>Makefile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More</a:t>
            </a:r>
            <a:r>
              <a:rPr lang="zh-CN" altLang="en-US" sz="5400" dirty="0"/>
              <a:t> </a:t>
            </a:r>
            <a:r>
              <a:rPr lang="en-US" altLang="zh-CN" sz="5400" dirty="0"/>
              <a:t>complicated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C2DB-DD37-0807-B267-D7463FBD5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512" y="4928858"/>
            <a:ext cx="5732199" cy="83099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Did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notice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problem?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14F59-2867-2966-8B91-164EE8CC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46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A351A-1A49-6127-CBFB-842D17F174DB}"/>
              </a:ext>
            </a:extLst>
          </p:cNvPr>
          <p:cNvSpPr txBox="1"/>
          <p:nvPr/>
        </p:nvSpPr>
        <p:spPr>
          <a:xfrm>
            <a:off x="976488" y="1603023"/>
            <a:ext cx="4977644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hello.h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87634-9A23-4975-9D84-3678FA63704E}"/>
              </a:ext>
            </a:extLst>
          </p:cNvPr>
          <p:cNvSpPr txBox="1"/>
          <p:nvPr/>
        </p:nvSpPr>
        <p:spPr>
          <a:xfrm>
            <a:off x="976487" y="3676952"/>
            <a:ext cx="497764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hello.h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hello();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FC147-853F-DEE5-8F52-B98F76683D72}"/>
              </a:ext>
            </a:extLst>
          </p:cNvPr>
          <p:cNvSpPr txBox="1"/>
          <p:nvPr/>
        </p:nvSpPr>
        <p:spPr>
          <a:xfrm>
            <a:off x="976488" y="5057601"/>
            <a:ext cx="497764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hello()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puts("Hello,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world!");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01447-770F-FBFF-4B9E-2070CF2933FD}"/>
              </a:ext>
            </a:extLst>
          </p:cNvPr>
          <p:cNvSpPr txBox="1"/>
          <p:nvPr/>
        </p:nvSpPr>
        <p:spPr>
          <a:xfrm>
            <a:off x="6194512" y="1603023"/>
            <a:ext cx="4671043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hello.o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%.o: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%.c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$^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-O3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</a:p>
          <a:p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hello.o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$^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-O3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2A86C-EEFE-FB82-903C-861E7C243CAB}"/>
              </a:ext>
            </a:extLst>
          </p:cNvPr>
          <p:cNvSpPr txBox="1"/>
          <p:nvPr/>
        </p:nvSpPr>
        <p:spPr>
          <a:xfrm>
            <a:off x="6194512" y="3676952"/>
            <a:ext cx="467104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./hello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12E45-2943-2154-DE24-20B19BD876C0}"/>
              </a:ext>
            </a:extLst>
          </p:cNvPr>
          <p:cNvSpPr txBox="1"/>
          <p:nvPr/>
        </p:nvSpPr>
        <p:spPr>
          <a:xfrm>
            <a:off x="634923" y="139566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(1)</a:t>
            </a:r>
            <a:endParaRPr lang="en-C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2D4C70-1B24-0944-42D2-06383D065578}"/>
              </a:ext>
            </a:extLst>
          </p:cNvPr>
          <p:cNvSpPr txBox="1"/>
          <p:nvPr/>
        </p:nvSpPr>
        <p:spPr>
          <a:xfrm>
            <a:off x="634923" y="349663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(2)</a:t>
            </a:r>
            <a:endParaRPr lang="en-C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21BB53-167A-DAA5-650A-C3F8E9CBEAA9}"/>
              </a:ext>
            </a:extLst>
          </p:cNvPr>
          <p:cNvSpPr txBox="1"/>
          <p:nvPr/>
        </p:nvSpPr>
        <p:spPr>
          <a:xfrm>
            <a:off x="634923" y="487728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(3)</a:t>
            </a:r>
            <a:endParaRPr lang="en-C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971E3-A8D9-026B-C693-90BAC0D89427}"/>
              </a:ext>
            </a:extLst>
          </p:cNvPr>
          <p:cNvSpPr txBox="1"/>
          <p:nvPr/>
        </p:nvSpPr>
        <p:spPr>
          <a:xfrm>
            <a:off x="5936034" y="138365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(4)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1065819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C0E9-A60E-D000-0999-A7D4FA1A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1" y="148590"/>
            <a:ext cx="9879694" cy="1840512"/>
          </a:xfrm>
        </p:spPr>
        <p:txBody>
          <a:bodyPr>
            <a:normAutofit/>
          </a:bodyPr>
          <a:lstStyle/>
          <a:p>
            <a:r>
              <a:rPr lang="en-CN" sz="5400" dirty="0"/>
              <a:t>W</a:t>
            </a:r>
            <a:r>
              <a:rPr lang="en-US" altLang="zh-CN" sz="5400" dirty="0"/>
              <a:t>hat</a:t>
            </a:r>
            <a:r>
              <a:rPr lang="zh-CN" altLang="en-US" sz="5400" dirty="0"/>
              <a:t> </a:t>
            </a:r>
            <a:r>
              <a:rPr lang="en-US" altLang="zh-CN" sz="5400" dirty="0"/>
              <a:t>is</a:t>
            </a:r>
            <a:r>
              <a:rPr lang="zh-CN" altLang="en-US" sz="5400" dirty="0"/>
              <a:t> </a:t>
            </a:r>
            <a:r>
              <a:rPr lang="en-US" altLang="zh-CN" sz="5400" dirty="0"/>
              <a:t>NOT</a:t>
            </a:r>
            <a:r>
              <a:rPr lang="zh-CN" altLang="en-US" sz="5400" dirty="0"/>
              <a:t> </a:t>
            </a:r>
            <a:r>
              <a:rPr lang="en-US" altLang="zh-CN" sz="5400" dirty="0" err="1"/>
              <a:t>decl-impl</a:t>
            </a:r>
            <a:r>
              <a:rPr lang="zh-CN" altLang="en-US" sz="5400" dirty="0"/>
              <a:t> </a:t>
            </a:r>
            <a:r>
              <a:rPr lang="en-US" altLang="zh-CN" sz="5400" dirty="0"/>
              <a:t>decoupled</a:t>
            </a:r>
            <a:r>
              <a:rPr lang="zh-CN" altLang="en-US" sz="5400" dirty="0"/>
              <a:t> </a:t>
            </a:r>
            <a:r>
              <a:rPr lang="en-US" altLang="zh-CN" sz="5400" dirty="0"/>
              <a:t>in</a:t>
            </a:r>
            <a:r>
              <a:rPr lang="zh-CN" altLang="en-US" sz="5400" dirty="0"/>
              <a:t> </a:t>
            </a:r>
            <a:r>
              <a:rPr lang="en-US" altLang="zh-CN" sz="5400" dirty="0"/>
              <a:t>C++?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8B6B5-C604-42D9-9897-24BBA31D4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571" y="2080259"/>
            <a:ext cx="9879694" cy="441261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Hint:</a:t>
            </a:r>
            <a:r>
              <a:rPr lang="zh-CN" altLang="en-US" sz="4000" dirty="0"/>
              <a:t> </a:t>
            </a:r>
            <a:r>
              <a:rPr lang="en-US" altLang="zh-CN" sz="4000" dirty="0"/>
              <a:t>Did</a:t>
            </a:r>
            <a:r>
              <a:rPr lang="zh-CN" altLang="en-US" sz="4000" dirty="0"/>
              <a:t> </a:t>
            </a:r>
            <a:r>
              <a:rPr lang="en-US" altLang="zh-CN" sz="4000" dirty="0"/>
              <a:t>you</a:t>
            </a:r>
            <a:r>
              <a:rPr lang="zh-CN" altLang="en-US" sz="4000" dirty="0"/>
              <a:t> </a:t>
            </a:r>
            <a:r>
              <a:rPr lang="en-US" altLang="zh-CN" sz="4000" dirty="0"/>
              <a:t>learn</a:t>
            </a:r>
            <a:r>
              <a:rPr lang="zh-CN" altLang="en-US" sz="4000" dirty="0"/>
              <a:t> </a:t>
            </a:r>
            <a:r>
              <a:rPr lang="en-US" altLang="zh-CN" sz="4000" dirty="0"/>
              <a:t>data</a:t>
            </a:r>
            <a:r>
              <a:rPr lang="zh-CN" altLang="en-US" sz="4000" dirty="0"/>
              <a:t> </a:t>
            </a:r>
            <a:r>
              <a:rPr lang="en-US" altLang="zh-CN" sz="4000" dirty="0"/>
              <a:t>structure?</a:t>
            </a:r>
            <a:endParaRPr lang="en-C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22C94-160A-7F16-7078-4514A93A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7599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2CA3-9BFF-C4B7-FEDB-A57BCD0F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537"/>
            <a:ext cx="9075821" cy="1690688"/>
          </a:xfrm>
        </p:spPr>
        <p:txBody>
          <a:bodyPr>
            <a:noAutofit/>
          </a:bodyPr>
          <a:lstStyle/>
          <a:p>
            <a:r>
              <a:rPr lang="en-US" altLang="zh-CN" sz="5400" dirty="0" err="1"/>
              <a:t>Rustup</a:t>
            </a:r>
            <a:r>
              <a:rPr lang="en-US" altLang="zh-CN" sz="5400" dirty="0"/>
              <a:t>!</a:t>
            </a:r>
            <a:r>
              <a:rPr lang="zh-CN" altLang="en-US" sz="5400" dirty="0"/>
              <a:t> </a:t>
            </a:r>
            <a:r>
              <a:rPr lang="en-US" altLang="zh-CN" sz="5400" dirty="0"/>
              <a:t>Rust</a:t>
            </a:r>
            <a:r>
              <a:rPr lang="zh-CN" altLang="en-US" sz="5400" dirty="0"/>
              <a:t> </a:t>
            </a:r>
            <a:r>
              <a:rPr lang="en-US" altLang="zh-CN" sz="5400" dirty="0"/>
              <a:t>unifies</a:t>
            </a:r>
            <a:r>
              <a:rPr lang="zh-CN" altLang="en-US" sz="5400" dirty="0"/>
              <a:t> </a:t>
            </a:r>
            <a:r>
              <a:rPr lang="en-US" altLang="zh-CN" sz="5400" dirty="0"/>
              <a:t>generic</a:t>
            </a:r>
            <a:r>
              <a:rPr lang="zh-CN" altLang="en-US" sz="5400" dirty="0"/>
              <a:t> </a:t>
            </a:r>
            <a:r>
              <a:rPr lang="en-US" altLang="zh-CN" sz="5400" dirty="0"/>
              <a:t>types</a:t>
            </a:r>
            <a:r>
              <a:rPr lang="zh-CN" altLang="en-US" sz="5400" dirty="0"/>
              <a:t> </a:t>
            </a:r>
            <a:r>
              <a:rPr lang="en-US" altLang="zh-CN" sz="5400" dirty="0"/>
              <a:t>and</a:t>
            </a:r>
            <a:r>
              <a:rPr lang="zh-CN" altLang="en-US" sz="5400" dirty="0"/>
              <a:t> </a:t>
            </a:r>
            <a:r>
              <a:rPr lang="en-US" altLang="zh-CN" sz="5400" dirty="0"/>
              <a:t>subclasses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4754-3C6C-2F18-79FF-05B198428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074442" cy="12874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performance</a:t>
            </a:r>
            <a:r>
              <a:rPr lang="zh-CN" altLang="en-US" sz="3600" dirty="0"/>
              <a:t> </a:t>
            </a:r>
            <a:r>
              <a:rPr lang="en-US" altLang="zh-CN" sz="3600" dirty="0"/>
              <a:t>consideration,</a:t>
            </a:r>
            <a:r>
              <a:rPr lang="zh-CN" altLang="en-US" sz="3600" dirty="0"/>
              <a:t> </a:t>
            </a:r>
            <a:r>
              <a:rPr lang="en-US" altLang="zh-CN" sz="3600" dirty="0"/>
              <a:t>Rust</a:t>
            </a:r>
            <a:r>
              <a:rPr lang="zh-CN" altLang="en-US" sz="3600" dirty="0"/>
              <a:t> </a:t>
            </a:r>
            <a:r>
              <a:rPr lang="en-US" altLang="zh-CN" sz="3600" dirty="0"/>
              <a:t>nearly</a:t>
            </a:r>
            <a:r>
              <a:rPr lang="zh-CN" altLang="en-US" sz="3600" dirty="0"/>
              <a:t> </a:t>
            </a:r>
            <a:r>
              <a:rPr lang="en-US" altLang="zh-CN" sz="3600" dirty="0"/>
              <a:t>removes</a:t>
            </a:r>
            <a:r>
              <a:rPr lang="zh-CN" altLang="en-US" sz="3600" dirty="0"/>
              <a:t> </a:t>
            </a:r>
            <a:r>
              <a:rPr lang="en-US" altLang="zh-CN" sz="3600" dirty="0"/>
              <a:t>subclasses.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C2863-5594-2CD3-51F0-D3467CCB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6262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E623-F8E5-A5E1-67FC-A978BE6B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altLang="zh-CN" sz="5400" dirty="0"/>
              <a:t>Summary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ECB92-FD95-364F-95EB-9E0E241E1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860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Only</a:t>
            </a:r>
            <a:r>
              <a:rPr lang="zh-CN" altLang="en-US" sz="3600" dirty="0"/>
              <a:t> </a:t>
            </a:r>
            <a:r>
              <a:rPr lang="en-US" altLang="zh-CN" sz="3600" dirty="0"/>
              <a:t>changing</a:t>
            </a:r>
            <a:r>
              <a:rPr lang="zh-CN" altLang="en-US" sz="3600" dirty="0"/>
              <a:t> </a:t>
            </a:r>
            <a:r>
              <a:rPr lang="en-US" altLang="zh-CN" sz="3600" dirty="0"/>
              <a:t>header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not</a:t>
            </a:r>
            <a:r>
              <a:rPr lang="zh-CN" altLang="en-US" sz="3600" dirty="0"/>
              <a:t> </a:t>
            </a:r>
            <a:r>
              <a:rPr lang="en-US" altLang="zh-CN" sz="3600" dirty="0"/>
              <a:t>captured.</a:t>
            </a:r>
          </a:p>
          <a:p>
            <a:r>
              <a:rPr lang="en-US" altLang="zh-CN" sz="3600" dirty="0"/>
              <a:t>What’s</a:t>
            </a:r>
            <a:r>
              <a:rPr lang="zh-CN" altLang="en-US" sz="3600" dirty="0"/>
              <a:t> </a:t>
            </a:r>
            <a:r>
              <a:rPr lang="en-US" altLang="zh-CN" sz="3600" dirty="0"/>
              <a:t>more?</a:t>
            </a:r>
          </a:p>
          <a:p>
            <a:pPr lvl="1"/>
            <a:r>
              <a:rPr lang="en-US" altLang="zh-CN" sz="3200" dirty="0"/>
              <a:t>File</a:t>
            </a:r>
            <a:r>
              <a:rPr lang="zh-CN" altLang="en-US" sz="3200" dirty="0"/>
              <a:t> </a:t>
            </a:r>
            <a:r>
              <a:rPr lang="en-US" altLang="zh-CN" sz="3200" dirty="0"/>
              <a:t>organization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more</a:t>
            </a:r>
            <a:r>
              <a:rPr lang="zh-CN" altLang="en-US" sz="3200" dirty="0"/>
              <a:t> </a:t>
            </a:r>
            <a:r>
              <a:rPr lang="en-US" altLang="zh-CN" sz="3200" dirty="0"/>
              <a:t>complicated</a:t>
            </a:r>
          </a:p>
          <a:p>
            <a:pPr lvl="1"/>
            <a:r>
              <a:rPr lang="en-US" altLang="zh-CN" sz="3200" dirty="0"/>
              <a:t>I</a:t>
            </a:r>
            <a:r>
              <a:rPr lang="zh-CN" altLang="en-US" sz="3200" dirty="0"/>
              <a:t> </a:t>
            </a:r>
            <a:r>
              <a:rPr lang="en-US" altLang="zh-CN" sz="3200" dirty="0"/>
              <a:t>want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use</a:t>
            </a:r>
            <a:r>
              <a:rPr lang="zh-CN" altLang="en-US" sz="3200" dirty="0"/>
              <a:t> </a:t>
            </a:r>
            <a:r>
              <a:rPr lang="en-US" altLang="zh-CN" sz="3200" dirty="0"/>
              <a:t>external</a:t>
            </a:r>
            <a:r>
              <a:rPr lang="zh-CN" altLang="en-US" sz="3200" dirty="0"/>
              <a:t> </a:t>
            </a:r>
            <a:r>
              <a:rPr lang="en-US" altLang="zh-CN" sz="3200" dirty="0"/>
              <a:t>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87904-3226-0E71-94C9-0705ACED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11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B95EE-1751-5CFC-A403-7A0457D8B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tangle 205">
            <a:extLst>
              <a:ext uri="{FF2B5EF4-FFF2-40B4-BE49-F238E27FC236}">
                <a16:creationId xmlns:a16="http://schemas.microsoft.com/office/drawing/2014/main" id="{804451C6-8FB8-8E58-9247-0869394A164A}"/>
              </a:ext>
            </a:extLst>
          </p:cNvPr>
          <p:cNvSpPr/>
          <p:nvPr/>
        </p:nvSpPr>
        <p:spPr>
          <a:xfrm>
            <a:off x="2189971" y="209239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42CCB38C-285F-B6FC-755A-A82968CB74F7}"/>
              </a:ext>
            </a:extLst>
          </p:cNvPr>
          <p:cNvCxnSpPr>
            <a:cxnSpLocks/>
            <a:stCxn id="84" idx="2"/>
            <a:endCxn id="85" idx="1"/>
          </p:cNvCxnSpPr>
          <p:nvPr/>
        </p:nvCxnSpPr>
        <p:spPr>
          <a:xfrm rot="16200000" flipH="1">
            <a:off x="1788482" y="1942653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B5731E72-2E3E-2303-644F-DBB1EE461A91}"/>
              </a:ext>
            </a:extLst>
          </p:cNvPr>
          <p:cNvSpPr/>
          <p:nvPr/>
        </p:nvSpPr>
        <p:spPr>
          <a:xfrm>
            <a:off x="1766542" y="1751584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6B0A8CF-6400-0020-A241-F80E69357309}"/>
              </a:ext>
            </a:extLst>
          </p:cNvPr>
          <p:cNvSpPr/>
          <p:nvPr/>
        </p:nvSpPr>
        <p:spPr>
          <a:xfrm>
            <a:off x="2002177" y="2080434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55E2FCAE-E64F-3186-B961-2302D78F5193}"/>
              </a:ext>
            </a:extLst>
          </p:cNvPr>
          <p:cNvCxnSpPr>
            <a:cxnSpLocks/>
            <a:stCxn id="87" idx="2"/>
            <a:endCxn id="88" idx="1"/>
          </p:cNvCxnSpPr>
          <p:nvPr/>
        </p:nvCxnSpPr>
        <p:spPr>
          <a:xfrm rot="16200000" flipH="1">
            <a:off x="1681214" y="1946566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52B9336B-5E7B-54F3-6286-65D488B8FCBF}"/>
              </a:ext>
            </a:extLst>
          </p:cNvPr>
          <p:cNvSpPr/>
          <p:nvPr/>
        </p:nvSpPr>
        <p:spPr>
          <a:xfrm>
            <a:off x="1670131" y="174463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4FC73AA-B91E-BDE6-2894-C1234CA65C53}"/>
              </a:ext>
            </a:extLst>
          </p:cNvPr>
          <p:cNvSpPr/>
          <p:nvPr/>
        </p:nvSpPr>
        <p:spPr>
          <a:xfrm>
            <a:off x="2002177" y="219161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E08B1-9564-E057-8C60-C55C9088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8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is</a:t>
            </a:r>
            <a:r>
              <a:rPr lang="zh-CN" altLang="en-US" sz="5400" dirty="0"/>
              <a:t> </a:t>
            </a:r>
            <a:r>
              <a:rPr lang="en-US" altLang="zh-CN" sz="5400" dirty="0"/>
              <a:t>system</a:t>
            </a:r>
            <a:r>
              <a:rPr lang="zh-CN" altLang="en-US" sz="5400" dirty="0"/>
              <a:t> </a:t>
            </a:r>
            <a:r>
              <a:rPr lang="en-US" altLang="zh-CN" sz="5400" dirty="0"/>
              <a:t>about?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2162F-8C86-847E-AB22-B4C114BF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</a:t>
            </a:fld>
            <a:endParaRPr lang="en-C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6AC1B8C-29E0-C96B-9B3E-E2CF9E8C0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926" y="1191177"/>
            <a:ext cx="8985584" cy="67427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Create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feeling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“it</a:t>
            </a:r>
            <a:r>
              <a:rPr lang="zh-CN" altLang="en-US" sz="3600" dirty="0"/>
              <a:t> </a:t>
            </a:r>
            <a:r>
              <a:rPr lang="en-US" altLang="zh-CN" sz="3600" dirty="0"/>
              <a:t>was</a:t>
            </a:r>
            <a:r>
              <a:rPr lang="zh-CN" altLang="en-US" sz="3600" dirty="0"/>
              <a:t> </a:t>
            </a:r>
            <a:r>
              <a:rPr lang="en-US" altLang="zh-CN" sz="3600" dirty="0"/>
              <a:t>all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same”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9799ABF-CCF2-14C1-8562-13AD09D67143}"/>
              </a:ext>
            </a:extLst>
          </p:cNvPr>
          <p:cNvSpPr/>
          <p:nvPr/>
        </p:nvSpPr>
        <p:spPr>
          <a:xfrm>
            <a:off x="2897766" y="5149736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0861D95-9CAD-C835-865A-E0A5864EE59A}"/>
              </a:ext>
            </a:extLst>
          </p:cNvPr>
          <p:cNvSpPr/>
          <p:nvPr/>
        </p:nvSpPr>
        <p:spPr>
          <a:xfrm>
            <a:off x="2893051" y="5638333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BCFD4EF-1055-C6D5-39DE-50353E49BE8E}"/>
              </a:ext>
            </a:extLst>
          </p:cNvPr>
          <p:cNvSpPr/>
          <p:nvPr/>
        </p:nvSpPr>
        <p:spPr>
          <a:xfrm>
            <a:off x="2894582" y="6152167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BE115E1-843C-5EAA-29B7-B6A2BF62EE52}"/>
              </a:ext>
            </a:extLst>
          </p:cNvPr>
          <p:cNvSpPr/>
          <p:nvPr/>
        </p:nvSpPr>
        <p:spPr>
          <a:xfrm>
            <a:off x="813309" y="4704228"/>
            <a:ext cx="95268" cy="736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A79CCB8-2966-5C3F-2BEB-04C3DBE8BF58}"/>
              </a:ext>
            </a:extLst>
          </p:cNvPr>
          <p:cNvSpPr/>
          <p:nvPr/>
        </p:nvSpPr>
        <p:spPr>
          <a:xfrm>
            <a:off x="812818" y="3913947"/>
            <a:ext cx="378211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baseline="-250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D3083BA-1AEF-854D-9244-CB795C7CC692}"/>
              </a:ext>
            </a:extLst>
          </p:cNvPr>
          <p:cNvSpPr/>
          <p:nvPr/>
        </p:nvSpPr>
        <p:spPr>
          <a:xfrm>
            <a:off x="812818" y="4466397"/>
            <a:ext cx="392018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88023D6-EB0B-4B9D-CCE1-13EF3F103F64}"/>
              </a:ext>
            </a:extLst>
          </p:cNvPr>
          <p:cNvSpPr/>
          <p:nvPr/>
        </p:nvSpPr>
        <p:spPr>
          <a:xfrm>
            <a:off x="2897505" y="3902473"/>
            <a:ext cx="378209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42CE08F-1A04-7EE6-F31D-09134F86E063}"/>
              </a:ext>
            </a:extLst>
          </p:cNvPr>
          <p:cNvCxnSpPr/>
          <p:nvPr/>
        </p:nvCxnSpPr>
        <p:spPr>
          <a:xfrm>
            <a:off x="909164" y="357549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B8EFBD4-8D71-BD9B-5F63-35F410179D09}"/>
              </a:ext>
            </a:extLst>
          </p:cNvPr>
          <p:cNvCxnSpPr/>
          <p:nvPr/>
        </p:nvCxnSpPr>
        <p:spPr>
          <a:xfrm>
            <a:off x="1109066" y="357549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C181834-2D09-732F-AF55-9EBA9C622F6B}"/>
              </a:ext>
            </a:extLst>
          </p:cNvPr>
          <p:cNvCxnSpPr/>
          <p:nvPr/>
        </p:nvCxnSpPr>
        <p:spPr>
          <a:xfrm>
            <a:off x="2987072" y="3561165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FEFA930-9D03-EC01-3CCD-FAB97B4A8578}"/>
              </a:ext>
            </a:extLst>
          </p:cNvPr>
          <p:cNvCxnSpPr/>
          <p:nvPr/>
        </p:nvCxnSpPr>
        <p:spPr>
          <a:xfrm>
            <a:off x="3186974" y="3561165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1B928B1-78E0-5309-80AF-AA5F78648FB6}"/>
              </a:ext>
            </a:extLst>
          </p:cNvPr>
          <p:cNvSpPr/>
          <p:nvPr/>
        </p:nvSpPr>
        <p:spPr>
          <a:xfrm>
            <a:off x="2897504" y="445713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F944824-2545-A89C-FFB3-47A30402A9C2}"/>
              </a:ext>
            </a:extLst>
          </p:cNvPr>
          <p:cNvCxnSpPr>
            <a:cxnSpLocks/>
            <a:stCxn id="132" idx="2"/>
            <a:endCxn id="137" idx="0"/>
          </p:cNvCxnSpPr>
          <p:nvPr/>
        </p:nvCxnSpPr>
        <p:spPr>
          <a:xfrm flipH="1">
            <a:off x="3086609" y="4260455"/>
            <a:ext cx="1" cy="196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D7C98FC-F3A5-5B5E-8DED-03F641A0AAEB}"/>
              </a:ext>
            </a:extLst>
          </p:cNvPr>
          <p:cNvSpPr/>
          <p:nvPr/>
        </p:nvSpPr>
        <p:spPr>
          <a:xfrm>
            <a:off x="2897504" y="4927092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0636926-E997-A969-BBC7-22CB60C92E1C}"/>
              </a:ext>
            </a:extLst>
          </p:cNvPr>
          <p:cNvSpPr/>
          <p:nvPr/>
        </p:nvSpPr>
        <p:spPr>
          <a:xfrm>
            <a:off x="3456080" y="5137930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7A19175-0508-4B65-62B3-69AF528EE7F2}"/>
              </a:ext>
            </a:extLst>
          </p:cNvPr>
          <p:cNvCxnSpPr>
            <a:cxnSpLocks/>
            <a:stCxn id="131" idx="3"/>
            <a:endCxn id="137" idx="1"/>
          </p:cNvCxnSpPr>
          <p:nvPr/>
        </p:nvCxnSpPr>
        <p:spPr>
          <a:xfrm flipV="1">
            <a:off x="1204836" y="4636127"/>
            <a:ext cx="1692668" cy="9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1C35A60B-1BD3-A27E-FA97-E2BBA2BC9189}"/>
              </a:ext>
            </a:extLst>
          </p:cNvPr>
          <p:cNvSpPr/>
          <p:nvPr/>
        </p:nvSpPr>
        <p:spPr>
          <a:xfrm>
            <a:off x="873429" y="3700437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FA757C7-7A56-BA21-CF13-4CE502FCB56E}"/>
              </a:ext>
            </a:extLst>
          </p:cNvPr>
          <p:cNvSpPr/>
          <p:nvPr/>
        </p:nvSpPr>
        <p:spPr>
          <a:xfrm>
            <a:off x="1073330" y="3628968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3953BC48-E271-7727-C0B5-591B43BFADBD}"/>
              </a:ext>
            </a:extLst>
          </p:cNvPr>
          <p:cNvCxnSpPr>
            <a:cxnSpLocks/>
            <a:stCxn id="143" idx="2"/>
            <a:endCxn id="131" idx="1"/>
          </p:cNvCxnSpPr>
          <p:nvPr/>
        </p:nvCxnSpPr>
        <p:spPr>
          <a:xfrm rot="10800000" flipV="1">
            <a:off x="812818" y="3664702"/>
            <a:ext cx="260512" cy="980685"/>
          </a:xfrm>
          <a:prstGeom prst="bentConnector3">
            <a:avLst>
              <a:gd name="adj1" fmla="val 1877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8D8F927A-0813-7D7C-E2FC-B4A98089C0BD}"/>
              </a:ext>
            </a:extLst>
          </p:cNvPr>
          <p:cNvCxnSpPr>
            <a:cxnSpLocks/>
            <a:stCxn id="142" idx="2"/>
            <a:endCxn id="127" idx="1"/>
          </p:cNvCxnSpPr>
          <p:nvPr/>
        </p:nvCxnSpPr>
        <p:spPr>
          <a:xfrm rot="10800000" flipV="1">
            <a:off x="813309" y="3736172"/>
            <a:ext cx="60120" cy="1004896"/>
          </a:xfrm>
          <a:prstGeom prst="bentConnector3">
            <a:avLst>
              <a:gd name="adj1" fmla="val 3710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FDB02F7-5444-0693-D211-7939579F9EEB}"/>
              </a:ext>
            </a:extLst>
          </p:cNvPr>
          <p:cNvSpPr/>
          <p:nvPr/>
        </p:nvSpPr>
        <p:spPr>
          <a:xfrm>
            <a:off x="2893053" y="5431750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4C5F7D31-8FE4-0173-27FF-CB1524C345BA}"/>
              </a:ext>
            </a:extLst>
          </p:cNvPr>
          <p:cNvCxnSpPr>
            <a:cxnSpLocks/>
            <a:stCxn id="130" idx="3"/>
            <a:endCxn id="150" idx="2"/>
          </p:cNvCxnSpPr>
          <p:nvPr/>
        </p:nvCxnSpPr>
        <p:spPr>
          <a:xfrm flipV="1">
            <a:off x="1191029" y="3456200"/>
            <a:ext cx="344571" cy="636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E6972765-59CB-3FE8-709C-1CC2D3C595BB}"/>
              </a:ext>
            </a:extLst>
          </p:cNvPr>
          <p:cNvSpPr txBox="1"/>
          <p:nvPr/>
        </p:nvSpPr>
        <p:spPr>
          <a:xfrm>
            <a:off x="751065" y="3283452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942277F-8A10-0738-0A7E-74817331EBA9}"/>
              </a:ext>
            </a:extLst>
          </p:cNvPr>
          <p:cNvSpPr txBox="1"/>
          <p:nvPr/>
        </p:nvSpPr>
        <p:spPr>
          <a:xfrm>
            <a:off x="969050" y="3283452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C44578C-BF3A-76A9-3598-AD0430DDCC37}"/>
              </a:ext>
            </a:extLst>
          </p:cNvPr>
          <p:cNvSpPr txBox="1"/>
          <p:nvPr/>
        </p:nvSpPr>
        <p:spPr>
          <a:xfrm>
            <a:off x="1262497" y="3086868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0</a:t>
            </a:r>
            <a:endParaRPr lang="en-C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8E0FEE3-81A4-3938-26B1-A5980BDCABCE}"/>
              </a:ext>
            </a:extLst>
          </p:cNvPr>
          <p:cNvSpPr txBox="1"/>
          <p:nvPr/>
        </p:nvSpPr>
        <p:spPr>
          <a:xfrm>
            <a:off x="2833616" y="3268921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45CF5EE-8429-19A3-8304-97F05E484B80}"/>
              </a:ext>
            </a:extLst>
          </p:cNvPr>
          <p:cNvSpPr txBox="1"/>
          <p:nvPr/>
        </p:nvSpPr>
        <p:spPr>
          <a:xfrm>
            <a:off x="3056826" y="3274146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7AA3EB0-A417-0CE3-B90B-3D5D1F3A3617}"/>
              </a:ext>
            </a:extLst>
          </p:cNvPr>
          <p:cNvSpPr txBox="1"/>
          <p:nvPr/>
        </p:nvSpPr>
        <p:spPr>
          <a:xfrm>
            <a:off x="3484132" y="3086868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C3AA0D8-9877-28AB-0B2A-A550EED0BED5}"/>
              </a:ext>
            </a:extLst>
          </p:cNvPr>
          <p:cNvSpPr/>
          <p:nvPr/>
        </p:nvSpPr>
        <p:spPr>
          <a:xfrm>
            <a:off x="2944730" y="3694658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F81EEA3-6ECC-55DD-4927-572F675933FD}"/>
              </a:ext>
            </a:extLst>
          </p:cNvPr>
          <p:cNvSpPr/>
          <p:nvPr/>
        </p:nvSpPr>
        <p:spPr>
          <a:xfrm>
            <a:off x="3144631" y="3623189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CEA4F623-8C34-E30B-C3A7-B71D019058C6}"/>
              </a:ext>
            </a:extLst>
          </p:cNvPr>
          <p:cNvCxnSpPr>
            <a:cxnSpLocks/>
            <a:stCxn id="155" idx="2"/>
            <a:endCxn id="146" idx="1"/>
          </p:cNvCxnSpPr>
          <p:nvPr/>
        </p:nvCxnSpPr>
        <p:spPr>
          <a:xfrm rot="10800000" flipV="1">
            <a:off x="2893053" y="3658923"/>
            <a:ext cx="251578" cy="1951817"/>
          </a:xfrm>
          <a:prstGeom prst="bentConnector3">
            <a:avLst>
              <a:gd name="adj1" fmla="val 2373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933D9A21-DADA-2746-928C-8BE9A7487C36}"/>
              </a:ext>
            </a:extLst>
          </p:cNvPr>
          <p:cNvCxnSpPr>
            <a:cxnSpLocks/>
            <a:stCxn id="154" idx="2"/>
            <a:endCxn id="139" idx="1"/>
          </p:cNvCxnSpPr>
          <p:nvPr/>
        </p:nvCxnSpPr>
        <p:spPr>
          <a:xfrm rot="10800000" flipV="1">
            <a:off x="2897504" y="3730393"/>
            <a:ext cx="47226" cy="1375690"/>
          </a:xfrm>
          <a:prstGeom prst="bentConnector3">
            <a:avLst>
              <a:gd name="adj1" fmla="val 5840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EC2C3CA6-A8B9-F5B9-810C-65A17CE832D2}"/>
              </a:ext>
            </a:extLst>
          </p:cNvPr>
          <p:cNvCxnSpPr>
            <a:cxnSpLocks/>
            <a:stCxn id="137" idx="3"/>
            <a:endCxn id="153" idx="2"/>
          </p:cNvCxnSpPr>
          <p:nvPr/>
        </p:nvCxnSpPr>
        <p:spPr>
          <a:xfrm flipV="1">
            <a:off x="3275714" y="3456200"/>
            <a:ext cx="481521" cy="11799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DB028A5-2B56-2E87-543E-443A4790E209}"/>
              </a:ext>
            </a:extLst>
          </p:cNvPr>
          <p:cNvSpPr/>
          <p:nvPr/>
        </p:nvSpPr>
        <p:spPr>
          <a:xfrm>
            <a:off x="2893053" y="5942663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F6D0EFC1-38FA-16C1-A1D9-1DA14DAA9404}"/>
              </a:ext>
            </a:extLst>
          </p:cNvPr>
          <p:cNvSpPr/>
          <p:nvPr/>
        </p:nvSpPr>
        <p:spPr>
          <a:xfrm>
            <a:off x="2512013" y="544465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814AB547-1345-B476-B238-932015F39FCA}"/>
              </a:ext>
            </a:extLst>
          </p:cNvPr>
          <p:cNvSpPr/>
          <p:nvPr/>
        </p:nvSpPr>
        <p:spPr>
          <a:xfrm>
            <a:off x="2631064" y="4950178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C226CC01-34CD-4966-C7BA-3BB15533DB4C}"/>
              </a:ext>
            </a:extLst>
          </p:cNvPr>
          <p:cNvCxnSpPr>
            <a:cxnSpLocks/>
            <a:stCxn id="161" idx="2"/>
            <a:endCxn id="159" idx="1"/>
          </p:cNvCxnSpPr>
          <p:nvPr/>
        </p:nvCxnSpPr>
        <p:spPr>
          <a:xfrm rot="10800000" flipH="1" flipV="1">
            <a:off x="2631063" y="4985912"/>
            <a:ext cx="261989" cy="1135741"/>
          </a:xfrm>
          <a:prstGeom prst="bentConnector3">
            <a:avLst>
              <a:gd name="adj1" fmla="val -872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6A13925B-F644-CEC3-F462-1D4BF542CA5A}"/>
              </a:ext>
            </a:extLst>
          </p:cNvPr>
          <p:cNvCxnSpPr>
            <a:cxnSpLocks/>
            <a:stCxn id="160" idx="2"/>
            <a:endCxn id="126" idx="1"/>
          </p:cNvCxnSpPr>
          <p:nvPr/>
        </p:nvCxnSpPr>
        <p:spPr>
          <a:xfrm rot="10800000" flipH="1" flipV="1">
            <a:off x="2512012" y="5480388"/>
            <a:ext cx="382569" cy="737892"/>
          </a:xfrm>
          <a:prstGeom prst="bentConnector3">
            <a:avLst>
              <a:gd name="adj1" fmla="val -597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61B86AF-06E4-157C-1836-F8AD60BB1E9A}"/>
              </a:ext>
            </a:extLst>
          </p:cNvPr>
          <p:cNvSpPr/>
          <p:nvPr/>
        </p:nvSpPr>
        <p:spPr>
          <a:xfrm>
            <a:off x="3456080" y="5707964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809306C-24A3-D8CC-14EF-3D5B0B033E83}"/>
              </a:ext>
            </a:extLst>
          </p:cNvPr>
          <p:cNvCxnSpPr>
            <a:stCxn id="146" idx="3"/>
            <a:endCxn id="164" idx="1"/>
          </p:cNvCxnSpPr>
          <p:nvPr/>
        </p:nvCxnSpPr>
        <p:spPr>
          <a:xfrm>
            <a:off x="3271263" y="5610741"/>
            <a:ext cx="184817" cy="276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6E5F606-2AEE-1D60-7135-6E7502881D37}"/>
              </a:ext>
            </a:extLst>
          </p:cNvPr>
          <p:cNvCxnSpPr>
            <a:cxnSpLocks/>
            <a:stCxn id="159" idx="3"/>
            <a:endCxn id="164" idx="1"/>
          </p:cNvCxnSpPr>
          <p:nvPr/>
        </p:nvCxnSpPr>
        <p:spPr>
          <a:xfrm flipV="1">
            <a:off x="3271263" y="5886955"/>
            <a:ext cx="184817" cy="234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6B1569B-1BCC-99DD-ECDD-F73817FE844D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>
            <a:off x="3275714" y="5106083"/>
            <a:ext cx="180366" cy="210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209E7CC-CB08-D664-F7D7-045867FD7F80}"/>
              </a:ext>
            </a:extLst>
          </p:cNvPr>
          <p:cNvCxnSpPr>
            <a:cxnSpLocks/>
            <a:stCxn id="164" idx="0"/>
            <a:endCxn id="140" idx="2"/>
          </p:cNvCxnSpPr>
          <p:nvPr/>
        </p:nvCxnSpPr>
        <p:spPr>
          <a:xfrm flipV="1">
            <a:off x="3645185" y="5495912"/>
            <a:ext cx="0" cy="21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CD1860B-DC50-EF53-3B26-118D37CC634E}"/>
              </a:ext>
            </a:extLst>
          </p:cNvPr>
          <p:cNvSpPr txBox="1"/>
          <p:nvPr/>
        </p:nvSpPr>
        <p:spPr>
          <a:xfrm>
            <a:off x="3834290" y="5002690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6869880-1F30-275D-9BD3-2A33EE368AED}"/>
              </a:ext>
            </a:extLst>
          </p:cNvPr>
          <p:cNvSpPr txBox="1"/>
          <p:nvPr/>
        </p:nvSpPr>
        <p:spPr>
          <a:xfrm>
            <a:off x="1132944" y="4563539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93B6026-2220-DAFA-DC14-33B0FB6DE66F}"/>
              </a:ext>
            </a:extLst>
          </p:cNvPr>
          <p:cNvSpPr/>
          <p:nvPr/>
        </p:nvSpPr>
        <p:spPr>
          <a:xfrm>
            <a:off x="2102040" y="4599097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AC786A51-DE7F-833F-BD62-C7D0C4E9BDC1}"/>
              </a:ext>
            </a:extLst>
          </p:cNvPr>
          <p:cNvCxnSpPr>
            <a:cxnSpLocks/>
            <a:stCxn id="172" idx="4"/>
            <a:endCxn id="123" idx="1"/>
          </p:cNvCxnSpPr>
          <p:nvPr/>
        </p:nvCxnSpPr>
        <p:spPr>
          <a:xfrm rot="16200000" flipH="1">
            <a:off x="2245129" y="4563211"/>
            <a:ext cx="545283" cy="7599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115D1707-6819-D93E-09FE-8653638C7AA0}"/>
              </a:ext>
            </a:extLst>
          </p:cNvPr>
          <p:cNvCxnSpPr>
            <a:cxnSpLocks/>
            <a:stCxn id="175" idx="4"/>
            <a:endCxn id="125" idx="1"/>
          </p:cNvCxnSpPr>
          <p:nvPr/>
        </p:nvCxnSpPr>
        <p:spPr>
          <a:xfrm rot="16200000" flipH="1">
            <a:off x="1904728" y="4716123"/>
            <a:ext cx="1034180" cy="9424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E83DADDC-C000-466D-D99E-7B8F7FCA1D42}"/>
              </a:ext>
            </a:extLst>
          </p:cNvPr>
          <p:cNvSpPr/>
          <p:nvPr/>
        </p:nvSpPr>
        <p:spPr>
          <a:xfrm>
            <a:off x="1914850" y="4598797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B59F131-65CA-A6B0-5401-14B20FB1CC2D}"/>
              </a:ext>
            </a:extLst>
          </p:cNvPr>
          <p:cNvSpPr/>
          <p:nvPr/>
        </p:nvSpPr>
        <p:spPr>
          <a:xfrm>
            <a:off x="5611306" y="5154082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F16919E-BF11-F51F-96D3-BCBED2812B73}"/>
              </a:ext>
            </a:extLst>
          </p:cNvPr>
          <p:cNvSpPr/>
          <p:nvPr/>
        </p:nvSpPr>
        <p:spPr>
          <a:xfrm>
            <a:off x="5606591" y="5642679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48CA82E-FFC6-1132-D422-DC91107DE851}"/>
              </a:ext>
            </a:extLst>
          </p:cNvPr>
          <p:cNvSpPr/>
          <p:nvPr/>
        </p:nvSpPr>
        <p:spPr>
          <a:xfrm>
            <a:off x="5608122" y="6156513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8B4CC31-65C1-A2AF-50AF-FB1109891E34}"/>
              </a:ext>
            </a:extLst>
          </p:cNvPr>
          <p:cNvSpPr/>
          <p:nvPr/>
        </p:nvSpPr>
        <p:spPr>
          <a:xfrm>
            <a:off x="5611045" y="3906819"/>
            <a:ext cx="378209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585EA15-2E78-84A0-1466-246EC5DBB352}"/>
              </a:ext>
            </a:extLst>
          </p:cNvPr>
          <p:cNvCxnSpPr/>
          <p:nvPr/>
        </p:nvCxnSpPr>
        <p:spPr>
          <a:xfrm>
            <a:off x="5700612" y="356551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58C3A67-DFDD-EA5A-B3DA-41FEDA238623}"/>
              </a:ext>
            </a:extLst>
          </p:cNvPr>
          <p:cNvCxnSpPr/>
          <p:nvPr/>
        </p:nvCxnSpPr>
        <p:spPr>
          <a:xfrm>
            <a:off x="5900514" y="3565511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94217B7-1EE1-A7D7-BEAC-E7C0D4F05766}"/>
              </a:ext>
            </a:extLst>
          </p:cNvPr>
          <p:cNvSpPr/>
          <p:nvPr/>
        </p:nvSpPr>
        <p:spPr>
          <a:xfrm>
            <a:off x="5611044" y="4461482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8DB4F607-DC05-8902-36FD-9AB8FF89CFF9}"/>
              </a:ext>
            </a:extLst>
          </p:cNvPr>
          <p:cNvCxnSpPr>
            <a:cxnSpLocks/>
            <a:stCxn id="214" idx="2"/>
            <a:endCxn id="217" idx="0"/>
          </p:cNvCxnSpPr>
          <p:nvPr/>
        </p:nvCxnSpPr>
        <p:spPr>
          <a:xfrm flipH="1">
            <a:off x="5800149" y="4264801"/>
            <a:ext cx="1" cy="196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BA83D0B-3D2D-9132-A25D-2CF497A2A031}"/>
              </a:ext>
            </a:extLst>
          </p:cNvPr>
          <p:cNvSpPr/>
          <p:nvPr/>
        </p:nvSpPr>
        <p:spPr>
          <a:xfrm>
            <a:off x="5611044" y="4931438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3CC3170-FF2D-C092-A614-E572F384C243}"/>
              </a:ext>
            </a:extLst>
          </p:cNvPr>
          <p:cNvSpPr/>
          <p:nvPr/>
        </p:nvSpPr>
        <p:spPr>
          <a:xfrm>
            <a:off x="6169620" y="514227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3DB1C56-4C4C-3109-CE8F-34F9DBA3A6F5}"/>
              </a:ext>
            </a:extLst>
          </p:cNvPr>
          <p:cNvSpPr/>
          <p:nvPr/>
        </p:nvSpPr>
        <p:spPr>
          <a:xfrm>
            <a:off x="5606593" y="543609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638DC02-12B4-9F0D-800A-BD21A7A63791}"/>
              </a:ext>
            </a:extLst>
          </p:cNvPr>
          <p:cNvSpPr txBox="1"/>
          <p:nvPr/>
        </p:nvSpPr>
        <p:spPr>
          <a:xfrm>
            <a:off x="5547156" y="3273267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endParaRPr lang="en-CN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6CE634C-A98F-C6F0-F621-EFE4015C4DAA}"/>
              </a:ext>
            </a:extLst>
          </p:cNvPr>
          <p:cNvSpPr txBox="1"/>
          <p:nvPr/>
        </p:nvSpPr>
        <p:spPr>
          <a:xfrm>
            <a:off x="5770366" y="3278492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2</a:t>
            </a:r>
            <a:endParaRPr lang="en-CN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EB19711-B5A9-D862-5CC5-B53B681D95EA}"/>
              </a:ext>
            </a:extLst>
          </p:cNvPr>
          <p:cNvSpPr txBox="1"/>
          <p:nvPr/>
        </p:nvSpPr>
        <p:spPr>
          <a:xfrm>
            <a:off x="6197672" y="3091214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2</a:t>
            </a:r>
            <a:endParaRPr lang="en-CN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7C327644-EABD-8EA8-9E16-90AA289E734B}"/>
              </a:ext>
            </a:extLst>
          </p:cNvPr>
          <p:cNvSpPr/>
          <p:nvPr/>
        </p:nvSpPr>
        <p:spPr>
          <a:xfrm>
            <a:off x="5658270" y="3699004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0EA5DF07-A045-89AB-DA87-ACF1BB0162D1}"/>
              </a:ext>
            </a:extLst>
          </p:cNvPr>
          <p:cNvSpPr/>
          <p:nvPr/>
        </p:nvSpPr>
        <p:spPr>
          <a:xfrm>
            <a:off x="5858171" y="3627535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FA279B53-C4B5-EBB1-D60E-4D61AFEFF172}"/>
              </a:ext>
            </a:extLst>
          </p:cNvPr>
          <p:cNvCxnSpPr>
            <a:cxnSpLocks/>
            <a:stCxn id="226" idx="2"/>
            <a:endCxn id="221" idx="1"/>
          </p:cNvCxnSpPr>
          <p:nvPr/>
        </p:nvCxnSpPr>
        <p:spPr>
          <a:xfrm rot="10800000" flipV="1">
            <a:off x="5606593" y="3663269"/>
            <a:ext cx="251578" cy="1951817"/>
          </a:xfrm>
          <a:prstGeom prst="bentConnector3">
            <a:avLst>
              <a:gd name="adj1" fmla="val 2373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B2DB62EA-68BF-D31C-E215-D315FF085A18}"/>
              </a:ext>
            </a:extLst>
          </p:cNvPr>
          <p:cNvCxnSpPr>
            <a:cxnSpLocks/>
            <a:stCxn id="225" idx="2"/>
            <a:endCxn id="219" idx="1"/>
          </p:cNvCxnSpPr>
          <p:nvPr/>
        </p:nvCxnSpPr>
        <p:spPr>
          <a:xfrm rot="10800000" flipV="1">
            <a:off x="5611044" y="3734739"/>
            <a:ext cx="47226" cy="1375690"/>
          </a:xfrm>
          <a:prstGeom prst="bentConnector3">
            <a:avLst>
              <a:gd name="adj1" fmla="val 5840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>
            <a:extLst>
              <a:ext uri="{FF2B5EF4-FFF2-40B4-BE49-F238E27FC236}">
                <a16:creationId xmlns:a16="http://schemas.microsoft.com/office/drawing/2014/main" id="{2D577B02-C2B4-7136-3AD7-C0438BE9F231}"/>
              </a:ext>
            </a:extLst>
          </p:cNvPr>
          <p:cNvCxnSpPr>
            <a:cxnSpLocks/>
            <a:stCxn id="217" idx="3"/>
            <a:endCxn id="224" idx="2"/>
          </p:cNvCxnSpPr>
          <p:nvPr/>
        </p:nvCxnSpPr>
        <p:spPr>
          <a:xfrm flipV="1">
            <a:off x="5989254" y="3460546"/>
            <a:ext cx="481521" cy="11799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9CD1D82-53CA-B874-958F-B938918F7139}"/>
              </a:ext>
            </a:extLst>
          </p:cNvPr>
          <p:cNvSpPr/>
          <p:nvPr/>
        </p:nvSpPr>
        <p:spPr>
          <a:xfrm>
            <a:off x="5606593" y="5947009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AE9061F8-3A4D-7393-A9EF-3097C6FBF32C}"/>
              </a:ext>
            </a:extLst>
          </p:cNvPr>
          <p:cNvSpPr/>
          <p:nvPr/>
        </p:nvSpPr>
        <p:spPr>
          <a:xfrm>
            <a:off x="5225553" y="5448999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AB767EE7-7FDD-8C6B-714E-CFEFD68CB1FB}"/>
              </a:ext>
            </a:extLst>
          </p:cNvPr>
          <p:cNvSpPr/>
          <p:nvPr/>
        </p:nvSpPr>
        <p:spPr>
          <a:xfrm>
            <a:off x="5344604" y="4954524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8C4F90A-1B36-92AD-307A-64D8A6717B19}"/>
              </a:ext>
            </a:extLst>
          </p:cNvPr>
          <p:cNvCxnSpPr>
            <a:cxnSpLocks/>
            <a:stCxn id="232" idx="2"/>
            <a:endCxn id="230" idx="1"/>
          </p:cNvCxnSpPr>
          <p:nvPr/>
        </p:nvCxnSpPr>
        <p:spPr>
          <a:xfrm rot="10800000" flipH="1" flipV="1">
            <a:off x="5344603" y="4990258"/>
            <a:ext cx="261989" cy="1135741"/>
          </a:xfrm>
          <a:prstGeom prst="bentConnector3">
            <a:avLst>
              <a:gd name="adj1" fmla="val -872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C9FB3DE7-CC02-862D-5861-062AFB62A14C}"/>
              </a:ext>
            </a:extLst>
          </p:cNvPr>
          <p:cNvCxnSpPr>
            <a:cxnSpLocks/>
            <a:stCxn id="231" idx="2"/>
            <a:endCxn id="213" idx="1"/>
          </p:cNvCxnSpPr>
          <p:nvPr/>
        </p:nvCxnSpPr>
        <p:spPr>
          <a:xfrm rot="10800000" flipH="1" flipV="1">
            <a:off x="5225552" y="5484734"/>
            <a:ext cx="382569" cy="737892"/>
          </a:xfrm>
          <a:prstGeom prst="bentConnector3">
            <a:avLst>
              <a:gd name="adj1" fmla="val -597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DC5BDD9-2385-229C-A31B-2E9167DB893C}"/>
              </a:ext>
            </a:extLst>
          </p:cNvPr>
          <p:cNvSpPr/>
          <p:nvPr/>
        </p:nvSpPr>
        <p:spPr>
          <a:xfrm>
            <a:off x="6169620" y="5712310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70C887F-5268-1CC5-9C6F-8BE6BEC7575D}"/>
              </a:ext>
            </a:extLst>
          </p:cNvPr>
          <p:cNvCxnSpPr>
            <a:stCxn id="221" idx="3"/>
            <a:endCxn id="235" idx="1"/>
          </p:cNvCxnSpPr>
          <p:nvPr/>
        </p:nvCxnSpPr>
        <p:spPr>
          <a:xfrm>
            <a:off x="5984803" y="5615087"/>
            <a:ext cx="184817" cy="276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11532CA-A018-30B6-A7AD-2306AD66E262}"/>
              </a:ext>
            </a:extLst>
          </p:cNvPr>
          <p:cNvCxnSpPr>
            <a:cxnSpLocks/>
            <a:stCxn id="230" idx="3"/>
            <a:endCxn id="235" idx="1"/>
          </p:cNvCxnSpPr>
          <p:nvPr/>
        </p:nvCxnSpPr>
        <p:spPr>
          <a:xfrm flipV="1">
            <a:off x="5984803" y="5891301"/>
            <a:ext cx="184817" cy="234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A8733090-BECA-67C8-1934-E9D77E0C44F7}"/>
              </a:ext>
            </a:extLst>
          </p:cNvPr>
          <p:cNvCxnSpPr>
            <a:cxnSpLocks/>
            <a:stCxn id="219" idx="3"/>
            <a:endCxn id="220" idx="1"/>
          </p:cNvCxnSpPr>
          <p:nvPr/>
        </p:nvCxnSpPr>
        <p:spPr>
          <a:xfrm>
            <a:off x="5989254" y="5110429"/>
            <a:ext cx="180366" cy="210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CCC1DC9-BA6C-7E2F-CA0E-D6F577FEF5AE}"/>
              </a:ext>
            </a:extLst>
          </p:cNvPr>
          <p:cNvCxnSpPr>
            <a:cxnSpLocks/>
            <a:stCxn id="235" idx="0"/>
            <a:endCxn id="220" idx="2"/>
          </p:cNvCxnSpPr>
          <p:nvPr/>
        </p:nvCxnSpPr>
        <p:spPr>
          <a:xfrm flipV="1">
            <a:off x="6358725" y="5500258"/>
            <a:ext cx="0" cy="21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91C7DFD-8C89-315B-6819-D6BB2BEF9190}"/>
              </a:ext>
            </a:extLst>
          </p:cNvPr>
          <p:cNvCxnSpPr>
            <a:cxnSpLocks/>
            <a:stCxn id="220" idx="3"/>
          </p:cNvCxnSpPr>
          <p:nvPr/>
        </p:nvCxnSpPr>
        <p:spPr>
          <a:xfrm>
            <a:off x="6547830" y="5321267"/>
            <a:ext cx="8153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ED7207E-7224-61C5-62B8-9C0ADA46EDF5}"/>
              </a:ext>
            </a:extLst>
          </p:cNvPr>
          <p:cNvSpPr txBox="1"/>
          <p:nvPr/>
        </p:nvSpPr>
        <p:spPr>
          <a:xfrm>
            <a:off x="6590528" y="5031182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3880ED9D-8AA7-437C-E257-5BBDC64C06A1}"/>
              </a:ext>
            </a:extLst>
          </p:cNvPr>
          <p:cNvSpPr/>
          <p:nvPr/>
        </p:nvSpPr>
        <p:spPr>
          <a:xfrm>
            <a:off x="4815580" y="460344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61033F90-9A4E-4720-BD19-8518C2EB82A3}"/>
              </a:ext>
            </a:extLst>
          </p:cNvPr>
          <p:cNvCxnSpPr>
            <a:cxnSpLocks/>
            <a:stCxn id="242" idx="4"/>
            <a:endCxn id="211" idx="1"/>
          </p:cNvCxnSpPr>
          <p:nvPr/>
        </p:nvCxnSpPr>
        <p:spPr>
          <a:xfrm rot="16200000" flipH="1">
            <a:off x="4958669" y="4567557"/>
            <a:ext cx="545283" cy="7599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>
            <a:extLst>
              <a:ext uri="{FF2B5EF4-FFF2-40B4-BE49-F238E27FC236}">
                <a16:creationId xmlns:a16="http://schemas.microsoft.com/office/drawing/2014/main" id="{C38BE186-9F10-4BCA-AB9A-4397A31E8AAF}"/>
              </a:ext>
            </a:extLst>
          </p:cNvPr>
          <p:cNvCxnSpPr>
            <a:cxnSpLocks/>
            <a:stCxn id="245" idx="4"/>
            <a:endCxn id="212" idx="1"/>
          </p:cNvCxnSpPr>
          <p:nvPr/>
        </p:nvCxnSpPr>
        <p:spPr>
          <a:xfrm rot="16200000" flipH="1">
            <a:off x="4618268" y="4720469"/>
            <a:ext cx="1034180" cy="9424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Oval 244">
            <a:extLst>
              <a:ext uri="{FF2B5EF4-FFF2-40B4-BE49-F238E27FC236}">
                <a16:creationId xmlns:a16="http://schemas.microsoft.com/office/drawing/2014/main" id="{8DA049A6-C58E-1CD8-5285-F81BE778B484}"/>
              </a:ext>
            </a:extLst>
          </p:cNvPr>
          <p:cNvSpPr/>
          <p:nvPr/>
        </p:nvSpPr>
        <p:spPr>
          <a:xfrm>
            <a:off x="4628390" y="460314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CB615844-1C41-A08E-4242-B37780F7BFCC}"/>
              </a:ext>
            </a:extLst>
          </p:cNvPr>
          <p:cNvCxnSpPr>
            <a:cxnSpLocks/>
            <a:stCxn id="140" idx="3"/>
            <a:endCxn id="217" idx="1"/>
          </p:cNvCxnSpPr>
          <p:nvPr/>
        </p:nvCxnSpPr>
        <p:spPr>
          <a:xfrm flipV="1">
            <a:off x="3834290" y="4640473"/>
            <a:ext cx="1776754" cy="676448"/>
          </a:xfrm>
          <a:prstGeom prst="bentConnector3">
            <a:avLst>
              <a:gd name="adj1" fmla="val 404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D6B889C3-D55E-9193-74D6-9B7ACFBB454D}"/>
              </a:ext>
            </a:extLst>
          </p:cNvPr>
          <p:cNvSpPr/>
          <p:nvPr/>
        </p:nvSpPr>
        <p:spPr>
          <a:xfrm>
            <a:off x="1797590" y="3062134"/>
            <a:ext cx="2504568" cy="3357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7280B1A2-8574-8397-7AF0-1F37D525D9E1}"/>
              </a:ext>
            </a:extLst>
          </p:cNvPr>
          <p:cNvSpPr/>
          <p:nvPr/>
        </p:nvSpPr>
        <p:spPr>
          <a:xfrm>
            <a:off x="4438545" y="3069272"/>
            <a:ext cx="2504568" cy="3357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ADB73-5F64-3ED1-10F7-0EA3AC07204F}"/>
              </a:ext>
            </a:extLst>
          </p:cNvPr>
          <p:cNvSpPr txBox="1"/>
          <p:nvPr/>
        </p:nvSpPr>
        <p:spPr>
          <a:xfrm>
            <a:off x="7180573" y="528196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1D0368-D4AD-7D57-B1A0-F3E7D28E2E02}"/>
              </a:ext>
            </a:extLst>
          </p:cNvPr>
          <p:cNvSpPr/>
          <p:nvPr/>
        </p:nvSpPr>
        <p:spPr>
          <a:xfrm>
            <a:off x="1997563" y="1842314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7F689A-3F9C-7130-5A5F-472D49766DC5}"/>
              </a:ext>
            </a:extLst>
          </p:cNvPr>
          <p:cNvCxnSpPr>
            <a:cxnSpLocks/>
          </p:cNvCxnSpPr>
          <p:nvPr/>
        </p:nvCxnSpPr>
        <p:spPr>
          <a:xfrm>
            <a:off x="1533720" y="2408700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1FFBB8C-EAC2-D8A9-6658-1BB7259EEB37}"/>
              </a:ext>
            </a:extLst>
          </p:cNvPr>
          <p:cNvCxnSpPr>
            <a:cxnSpLocks/>
          </p:cNvCxnSpPr>
          <p:nvPr/>
        </p:nvCxnSpPr>
        <p:spPr>
          <a:xfrm flipH="1">
            <a:off x="1808702" y="2614410"/>
            <a:ext cx="177617" cy="4472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D5C6F88-F08A-60BF-57EF-30639688F8B8}"/>
              </a:ext>
            </a:extLst>
          </p:cNvPr>
          <p:cNvCxnSpPr>
            <a:cxnSpLocks/>
          </p:cNvCxnSpPr>
          <p:nvPr/>
        </p:nvCxnSpPr>
        <p:spPr>
          <a:xfrm>
            <a:off x="2311656" y="2586887"/>
            <a:ext cx="1939263" cy="4999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D6EAE4A-6F4B-486B-AAE8-604C92CC0766}"/>
              </a:ext>
            </a:extLst>
          </p:cNvPr>
          <p:cNvSpPr txBox="1"/>
          <p:nvPr/>
        </p:nvSpPr>
        <p:spPr>
          <a:xfrm>
            <a:off x="7601647" y="3831986"/>
            <a:ext cx="3765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OK.</a:t>
            </a:r>
            <a:r>
              <a:rPr lang="zh-CN" altLang="en-US" sz="2400" dirty="0"/>
              <a:t> </a:t>
            </a:r>
            <a:r>
              <a:rPr lang="en-US" altLang="zh-CN" sz="2400" dirty="0"/>
              <a:t>Let’s</a:t>
            </a:r>
            <a:r>
              <a:rPr lang="zh-CN" altLang="en-US" sz="2400" dirty="0"/>
              <a:t> </a:t>
            </a:r>
            <a:r>
              <a:rPr lang="en-US" altLang="zh-CN" sz="2400" dirty="0"/>
              <a:t>view</a:t>
            </a:r>
            <a:r>
              <a:rPr lang="zh-CN" altLang="en-US" sz="2400" dirty="0"/>
              <a:t> </a:t>
            </a:r>
            <a:r>
              <a:rPr lang="en-US" altLang="zh-CN" sz="2400" dirty="0"/>
              <a:t>this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higher</a:t>
            </a:r>
            <a:r>
              <a:rPr lang="zh-CN" altLang="en-US" sz="2400" dirty="0"/>
              <a:t> </a:t>
            </a:r>
            <a:r>
              <a:rPr lang="en-US" altLang="zh-CN" sz="2400" dirty="0"/>
              <a:t>view.</a:t>
            </a:r>
          </a:p>
          <a:p>
            <a:r>
              <a:rPr lang="en-US" altLang="zh-CN" sz="2400" dirty="0"/>
              <a:t>Why</a:t>
            </a:r>
            <a:r>
              <a:rPr lang="zh-CN" altLang="en-US" sz="2400" dirty="0"/>
              <a:t> </a:t>
            </a:r>
            <a:r>
              <a:rPr lang="en-US" altLang="zh-CN" sz="2400" dirty="0"/>
              <a:t>do</a:t>
            </a:r>
            <a:r>
              <a:rPr lang="zh-CN" altLang="en-US" sz="2400" dirty="0"/>
              <a:t> </a:t>
            </a:r>
            <a:r>
              <a:rPr lang="en-US" altLang="zh-CN" sz="2400" dirty="0"/>
              <a:t>I</a:t>
            </a:r>
            <a:r>
              <a:rPr lang="zh-CN" altLang="en-US" sz="2400" dirty="0"/>
              <a:t> </a:t>
            </a:r>
            <a:r>
              <a:rPr lang="en-US" altLang="zh-CN" sz="2400" dirty="0"/>
              <a:t>bother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wait?</a:t>
            </a:r>
            <a:endParaRPr lang="en-CN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8C02A7-D5A0-816A-E5BC-FFBAE2413850}"/>
              </a:ext>
            </a:extLst>
          </p:cNvPr>
          <p:cNvSpPr txBox="1"/>
          <p:nvPr/>
        </p:nvSpPr>
        <p:spPr>
          <a:xfrm>
            <a:off x="1262497" y="216386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en-CN" dirty="0"/>
          </a:p>
        </p:txBody>
      </p:sp>
      <p:cxnSp>
        <p:nvCxnSpPr>
          <p:cNvPr id="205" name="Elbow Connector 204">
            <a:extLst>
              <a:ext uri="{FF2B5EF4-FFF2-40B4-BE49-F238E27FC236}">
                <a16:creationId xmlns:a16="http://schemas.microsoft.com/office/drawing/2014/main" id="{9B253096-EEDF-878D-7E21-EFE9E3369D86}"/>
              </a:ext>
            </a:extLst>
          </p:cNvPr>
          <p:cNvCxnSpPr>
            <a:cxnSpLocks/>
            <a:stCxn id="206" idx="3"/>
            <a:endCxn id="207" idx="2"/>
          </p:cNvCxnSpPr>
          <p:nvPr/>
        </p:nvCxnSpPr>
        <p:spPr>
          <a:xfrm flipV="1">
            <a:off x="2312335" y="1840201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94BB3F2-4109-3D94-F693-D939AC84E7D0}"/>
              </a:ext>
            </a:extLst>
          </p:cNvPr>
          <p:cNvSpPr/>
          <p:nvPr/>
        </p:nvSpPr>
        <p:spPr>
          <a:xfrm>
            <a:off x="2354606" y="168837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D47A83A-E031-D5CC-2DBE-D83A3E0FD6B6}"/>
              </a:ext>
            </a:extLst>
          </p:cNvPr>
          <p:cNvSpPr/>
          <p:nvPr/>
        </p:nvSpPr>
        <p:spPr>
          <a:xfrm>
            <a:off x="2961157" y="208811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75720691-1BC9-26A0-BA8E-8EF9A6316A41}"/>
              </a:ext>
            </a:extLst>
          </p:cNvPr>
          <p:cNvCxnSpPr>
            <a:cxnSpLocks/>
            <a:stCxn id="256" idx="2"/>
            <a:endCxn id="257" idx="1"/>
          </p:cNvCxnSpPr>
          <p:nvPr/>
        </p:nvCxnSpPr>
        <p:spPr>
          <a:xfrm rot="16200000" flipH="1">
            <a:off x="2559668" y="1938367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858B0651-3740-25C5-8E5C-91703CDF532E}"/>
              </a:ext>
            </a:extLst>
          </p:cNvPr>
          <p:cNvSpPr/>
          <p:nvPr/>
        </p:nvSpPr>
        <p:spPr>
          <a:xfrm>
            <a:off x="2537728" y="174729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B96C1549-EFB6-3EE9-E22C-98422571919F}"/>
              </a:ext>
            </a:extLst>
          </p:cNvPr>
          <p:cNvSpPr/>
          <p:nvPr/>
        </p:nvSpPr>
        <p:spPr>
          <a:xfrm>
            <a:off x="2773363" y="207614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28CF08F7-5709-0834-C3B2-64066957A922}"/>
              </a:ext>
            </a:extLst>
          </p:cNvPr>
          <p:cNvCxnSpPr>
            <a:cxnSpLocks/>
            <a:stCxn id="259" idx="2"/>
            <a:endCxn id="260" idx="1"/>
          </p:cNvCxnSpPr>
          <p:nvPr/>
        </p:nvCxnSpPr>
        <p:spPr>
          <a:xfrm rot="16200000" flipH="1">
            <a:off x="2452400" y="1942280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40F6552-E719-E110-FE9D-47C27BD27500}"/>
              </a:ext>
            </a:extLst>
          </p:cNvPr>
          <p:cNvSpPr/>
          <p:nvPr/>
        </p:nvSpPr>
        <p:spPr>
          <a:xfrm>
            <a:off x="2441317" y="174035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6252BEDB-292D-0F5C-9515-86E12A72784D}"/>
              </a:ext>
            </a:extLst>
          </p:cNvPr>
          <p:cNvSpPr/>
          <p:nvPr/>
        </p:nvSpPr>
        <p:spPr>
          <a:xfrm>
            <a:off x="2773363" y="2187330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D0539B5F-76B4-8E33-8A97-6087C650515E}"/>
              </a:ext>
            </a:extLst>
          </p:cNvPr>
          <p:cNvSpPr/>
          <p:nvPr/>
        </p:nvSpPr>
        <p:spPr>
          <a:xfrm>
            <a:off x="2768749" y="1838028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1C08BA69-5448-CD10-BD52-316D514895C3}"/>
              </a:ext>
            </a:extLst>
          </p:cNvPr>
          <p:cNvCxnSpPr>
            <a:cxnSpLocks/>
          </p:cNvCxnSpPr>
          <p:nvPr/>
        </p:nvCxnSpPr>
        <p:spPr>
          <a:xfrm>
            <a:off x="2304906" y="2404414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AEFFCEB6-3310-46F4-A113-17F1AADFC9CA}"/>
              </a:ext>
            </a:extLst>
          </p:cNvPr>
          <p:cNvCxnSpPr>
            <a:cxnSpLocks/>
            <a:stCxn id="254" idx="3"/>
            <a:endCxn id="264" idx="2"/>
          </p:cNvCxnSpPr>
          <p:nvPr/>
        </p:nvCxnSpPr>
        <p:spPr>
          <a:xfrm flipV="1">
            <a:off x="3083521" y="1835915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20EBF74-9B73-F00F-8061-32A2CEE04526}"/>
              </a:ext>
            </a:extLst>
          </p:cNvPr>
          <p:cNvSpPr/>
          <p:nvPr/>
        </p:nvSpPr>
        <p:spPr>
          <a:xfrm>
            <a:off x="3125792" y="168408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9FE78BE0-61F1-739C-BF36-C7077A8A6FFF}"/>
              </a:ext>
            </a:extLst>
          </p:cNvPr>
          <p:cNvSpPr/>
          <p:nvPr/>
        </p:nvSpPr>
        <p:spPr>
          <a:xfrm>
            <a:off x="3735940" y="207116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58617121-5F03-5C41-9434-BBF69699D356}"/>
              </a:ext>
            </a:extLst>
          </p:cNvPr>
          <p:cNvCxnSpPr>
            <a:cxnSpLocks/>
            <a:stCxn id="267" idx="2"/>
            <a:endCxn id="268" idx="1"/>
          </p:cNvCxnSpPr>
          <p:nvPr/>
        </p:nvCxnSpPr>
        <p:spPr>
          <a:xfrm rot="16200000" flipH="1">
            <a:off x="3334451" y="1921422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73FA2346-6F2C-CDF3-79C6-CC86DD6A2DC3}"/>
              </a:ext>
            </a:extLst>
          </p:cNvPr>
          <p:cNvSpPr/>
          <p:nvPr/>
        </p:nvSpPr>
        <p:spPr>
          <a:xfrm>
            <a:off x="3312511" y="173035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64D41408-69E5-2037-CD85-5467EC81383C}"/>
              </a:ext>
            </a:extLst>
          </p:cNvPr>
          <p:cNvSpPr/>
          <p:nvPr/>
        </p:nvSpPr>
        <p:spPr>
          <a:xfrm>
            <a:off x="3548146" y="205920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298592E5-E49D-94EB-6191-28D92FA1D0E1}"/>
              </a:ext>
            </a:extLst>
          </p:cNvPr>
          <p:cNvCxnSpPr>
            <a:cxnSpLocks/>
            <a:stCxn id="270" idx="2"/>
            <a:endCxn id="271" idx="1"/>
          </p:cNvCxnSpPr>
          <p:nvPr/>
        </p:nvCxnSpPr>
        <p:spPr>
          <a:xfrm rot="16200000" flipH="1">
            <a:off x="3227183" y="1925335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26A04A9-AC13-FA9C-820A-A36B97DB77E7}"/>
              </a:ext>
            </a:extLst>
          </p:cNvPr>
          <p:cNvSpPr/>
          <p:nvPr/>
        </p:nvSpPr>
        <p:spPr>
          <a:xfrm>
            <a:off x="3216100" y="172340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21658D8-7BD4-F588-A869-FD68C045B1C7}"/>
              </a:ext>
            </a:extLst>
          </p:cNvPr>
          <p:cNvSpPr/>
          <p:nvPr/>
        </p:nvSpPr>
        <p:spPr>
          <a:xfrm>
            <a:off x="3548146" y="2170385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1B994875-E85A-04CC-7FF6-B832A40F3712}"/>
              </a:ext>
            </a:extLst>
          </p:cNvPr>
          <p:cNvSpPr/>
          <p:nvPr/>
        </p:nvSpPr>
        <p:spPr>
          <a:xfrm>
            <a:off x="3543532" y="1821083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9BB9BED7-6A49-36E8-A883-A2BB0BB2723B}"/>
              </a:ext>
            </a:extLst>
          </p:cNvPr>
          <p:cNvCxnSpPr>
            <a:cxnSpLocks/>
          </p:cNvCxnSpPr>
          <p:nvPr/>
        </p:nvCxnSpPr>
        <p:spPr>
          <a:xfrm>
            <a:off x="3079689" y="2387469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Elbow Connector 273">
            <a:extLst>
              <a:ext uri="{FF2B5EF4-FFF2-40B4-BE49-F238E27FC236}">
                <a16:creationId xmlns:a16="http://schemas.microsoft.com/office/drawing/2014/main" id="{35481366-B2ED-A27E-5DBE-BCC4197DB0CA}"/>
              </a:ext>
            </a:extLst>
          </p:cNvPr>
          <p:cNvCxnSpPr>
            <a:cxnSpLocks/>
            <a:stCxn id="265" idx="3"/>
            <a:endCxn id="275" idx="2"/>
          </p:cNvCxnSpPr>
          <p:nvPr/>
        </p:nvCxnSpPr>
        <p:spPr>
          <a:xfrm flipV="1">
            <a:off x="3858304" y="1818970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84E29A5-46F5-DDEA-B67B-53D6DAAB2E8B}"/>
              </a:ext>
            </a:extLst>
          </p:cNvPr>
          <p:cNvSpPr/>
          <p:nvPr/>
        </p:nvSpPr>
        <p:spPr>
          <a:xfrm>
            <a:off x="3900575" y="1667142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A3105D2-1576-03B5-3988-278561BC3285}"/>
              </a:ext>
            </a:extLst>
          </p:cNvPr>
          <p:cNvSpPr/>
          <p:nvPr/>
        </p:nvSpPr>
        <p:spPr>
          <a:xfrm>
            <a:off x="4496648" y="205788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77" name="Elbow Connector 276">
            <a:extLst>
              <a:ext uri="{FF2B5EF4-FFF2-40B4-BE49-F238E27FC236}">
                <a16:creationId xmlns:a16="http://schemas.microsoft.com/office/drawing/2014/main" id="{11B4C11F-EFE6-2CF6-D8C4-FEA3F953F32E}"/>
              </a:ext>
            </a:extLst>
          </p:cNvPr>
          <p:cNvCxnSpPr>
            <a:cxnSpLocks/>
            <a:stCxn id="278" idx="2"/>
            <a:endCxn id="279" idx="1"/>
          </p:cNvCxnSpPr>
          <p:nvPr/>
        </p:nvCxnSpPr>
        <p:spPr>
          <a:xfrm rot="16200000" flipH="1">
            <a:off x="4095159" y="1908145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id="{30E4EF9B-CEAC-66EF-8569-654072F276B3}"/>
              </a:ext>
            </a:extLst>
          </p:cNvPr>
          <p:cNvSpPr/>
          <p:nvPr/>
        </p:nvSpPr>
        <p:spPr>
          <a:xfrm>
            <a:off x="4073219" y="171707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34932B03-134A-0A60-A221-19D8D79ABE94}"/>
              </a:ext>
            </a:extLst>
          </p:cNvPr>
          <p:cNvSpPr/>
          <p:nvPr/>
        </p:nvSpPr>
        <p:spPr>
          <a:xfrm>
            <a:off x="4308854" y="204592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CA175401-8E56-39AD-4E81-DA5A7EC9736D}"/>
              </a:ext>
            </a:extLst>
          </p:cNvPr>
          <p:cNvCxnSpPr>
            <a:cxnSpLocks/>
            <a:stCxn id="281" idx="2"/>
            <a:endCxn id="282" idx="1"/>
          </p:cNvCxnSpPr>
          <p:nvPr/>
        </p:nvCxnSpPr>
        <p:spPr>
          <a:xfrm rot="16200000" flipH="1">
            <a:off x="3987891" y="1912058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204CC67-097D-B62A-9FBF-1B45450E7C4F}"/>
              </a:ext>
            </a:extLst>
          </p:cNvPr>
          <p:cNvSpPr/>
          <p:nvPr/>
        </p:nvSpPr>
        <p:spPr>
          <a:xfrm>
            <a:off x="3976808" y="171013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B00453C3-F862-DFCB-40F2-02DC95002E90}"/>
              </a:ext>
            </a:extLst>
          </p:cNvPr>
          <p:cNvSpPr/>
          <p:nvPr/>
        </p:nvSpPr>
        <p:spPr>
          <a:xfrm>
            <a:off x="4308854" y="215710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F73E29EB-A86A-7240-05BD-ABA18DFCF058}"/>
              </a:ext>
            </a:extLst>
          </p:cNvPr>
          <p:cNvSpPr/>
          <p:nvPr/>
        </p:nvSpPr>
        <p:spPr>
          <a:xfrm>
            <a:off x="4304240" y="1807806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0C88431D-9A6F-732B-371A-1ACEBDB1B3FA}"/>
              </a:ext>
            </a:extLst>
          </p:cNvPr>
          <p:cNvCxnSpPr>
            <a:cxnSpLocks/>
          </p:cNvCxnSpPr>
          <p:nvPr/>
        </p:nvCxnSpPr>
        <p:spPr>
          <a:xfrm>
            <a:off x="3840397" y="2374192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Elbow Connector 284">
            <a:extLst>
              <a:ext uri="{FF2B5EF4-FFF2-40B4-BE49-F238E27FC236}">
                <a16:creationId xmlns:a16="http://schemas.microsoft.com/office/drawing/2014/main" id="{C1D1F4F0-E932-878D-C9AD-5B806E3FECB5}"/>
              </a:ext>
            </a:extLst>
          </p:cNvPr>
          <p:cNvCxnSpPr>
            <a:cxnSpLocks/>
            <a:stCxn id="276" idx="3"/>
            <a:endCxn id="286" idx="2"/>
          </p:cNvCxnSpPr>
          <p:nvPr/>
        </p:nvCxnSpPr>
        <p:spPr>
          <a:xfrm flipV="1">
            <a:off x="4619012" y="1805693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194838E-5E5C-F545-B746-3BB15732BB07}"/>
              </a:ext>
            </a:extLst>
          </p:cNvPr>
          <p:cNvSpPr/>
          <p:nvPr/>
        </p:nvSpPr>
        <p:spPr>
          <a:xfrm>
            <a:off x="4661283" y="1653865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01741AC7-C21E-A0BA-89CF-4789ADAD11B2}"/>
              </a:ext>
            </a:extLst>
          </p:cNvPr>
          <p:cNvSpPr/>
          <p:nvPr/>
        </p:nvSpPr>
        <p:spPr>
          <a:xfrm>
            <a:off x="5285639" y="2039714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88" name="Elbow Connector 287">
            <a:extLst>
              <a:ext uri="{FF2B5EF4-FFF2-40B4-BE49-F238E27FC236}">
                <a16:creationId xmlns:a16="http://schemas.microsoft.com/office/drawing/2014/main" id="{971579C9-6E4E-18AE-E157-C1ADAE6B60DE}"/>
              </a:ext>
            </a:extLst>
          </p:cNvPr>
          <p:cNvCxnSpPr>
            <a:cxnSpLocks/>
            <a:stCxn id="289" idx="2"/>
            <a:endCxn id="290" idx="1"/>
          </p:cNvCxnSpPr>
          <p:nvPr/>
        </p:nvCxnSpPr>
        <p:spPr>
          <a:xfrm rot="16200000" flipH="1">
            <a:off x="4884150" y="1889970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AD22EB8-C53F-088E-35FC-B8D030E3422B}"/>
              </a:ext>
            </a:extLst>
          </p:cNvPr>
          <p:cNvSpPr/>
          <p:nvPr/>
        </p:nvSpPr>
        <p:spPr>
          <a:xfrm>
            <a:off x="4862210" y="169890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8EB803DB-1229-36EC-9B59-9BB87764FD92}"/>
              </a:ext>
            </a:extLst>
          </p:cNvPr>
          <p:cNvSpPr/>
          <p:nvPr/>
        </p:nvSpPr>
        <p:spPr>
          <a:xfrm>
            <a:off x="5097845" y="202775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91" name="Elbow Connector 290">
            <a:extLst>
              <a:ext uri="{FF2B5EF4-FFF2-40B4-BE49-F238E27FC236}">
                <a16:creationId xmlns:a16="http://schemas.microsoft.com/office/drawing/2014/main" id="{2D8AA408-BE8D-C9E9-7C27-50C9DAD40816}"/>
              </a:ext>
            </a:extLst>
          </p:cNvPr>
          <p:cNvCxnSpPr>
            <a:cxnSpLocks/>
            <a:stCxn id="292" idx="2"/>
            <a:endCxn id="293" idx="1"/>
          </p:cNvCxnSpPr>
          <p:nvPr/>
        </p:nvCxnSpPr>
        <p:spPr>
          <a:xfrm rot="16200000" flipH="1">
            <a:off x="4776882" y="1893883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DB18A374-BDEC-F514-BD61-38520F68939A}"/>
              </a:ext>
            </a:extLst>
          </p:cNvPr>
          <p:cNvSpPr/>
          <p:nvPr/>
        </p:nvSpPr>
        <p:spPr>
          <a:xfrm>
            <a:off x="4765799" y="169195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495B8A98-9EA3-F1E1-687F-0B534ACFEBCE}"/>
              </a:ext>
            </a:extLst>
          </p:cNvPr>
          <p:cNvSpPr/>
          <p:nvPr/>
        </p:nvSpPr>
        <p:spPr>
          <a:xfrm>
            <a:off x="5097845" y="213893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C92EEB0A-3F31-CB4F-971E-F161F5F50BB8}"/>
              </a:ext>
            </a:extLst>
          </p:cNvPr>
          <p:cNvSpPr/>
          <p:nvPr/>
        </p:nvSpPr>
        <p:spPr>
          <a:xfrm>
            <a:off x="5093231" y="1789631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E9D59830-EC53-0E22-C6A3-D7A6A5EBC3CF}"/>
              </a:ext>
            </a:extLst>
          </p:cNvPr>
          <p:cNvCxnSpPr>
            <a:cxnSpLocks/>
          </p:cNvCxnSpPr>
          <p:nvPr/>
        </p:nvCxnSpPr>
        <p:spPr>
          <a:xfrm>
            <a:off x="4629388" y="2356017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Elbow Connector 295">
            <a:extLst>
              <a:ext uri="{FF2B5EF4-FFF2-40B4-BE49-F238E27FC236}">
                <a16:creationId xmlns:a16="http://schemas.microsoft.com/office/drawing/2014/main" id="{578BC412-9504-FA1C-F5DF-50E8803452DE}"/>
              </a:ext>
            </a:extLst>
          </p:cNvPr>
          <p:cNvCxnSpPr>
            <a:cxnSpLocks/>
            <a:stCxn id="287" idx="3"/>
            <a:endCxn id="297" idx="2"/>
          </p:cNvCxnSpPr>
          <p:nvPr/>
        </p:nvCxnSpPr>
        <p:spPr>
          <a:xfrm flipV="1">
            <a:off x="5408003" y="1787518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Rectangle 296">
            <a:extLst>
              <a:ext uri="{FF2B5EF4-FFF2-40B4-BE49-F238E27FC236}">
                <a16:creationId xmlns:a16="http://schemas.microsoft.com/office/drawing/2014/main" id="{AE19F137-0B25-61D0-7F6A-F5E11F0E94A7}"/>
              </a:ext>
            </a:extLst>
          </p:cNvPr>
          <p:cNvSpPr/>
          <p:nvPr/>
        </p:nvSpPr>
        <p:spPr>
          <a:xfrm>
            <a:off x="5450274" y="1635690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49E8354-EB5C-2DC1-5627-1482DF13AFD8}"/>
              </a:ext>
            </a:extLst>
          </p:cNvPr>
          <p:cNvSpPr/>
          <p:nvPr/>
        </p:nvSpPr>
        <p:spPr>
          <a:xfrm>
            <a:off x="6066996" y="2034410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7BAD385B-B90A-E3AD-9770-8C0AB23A5248}"/>
              </a:ext>
            </a:extLst>
          </p:cNvPr>
          <p:cNvCxnSpPr>
            <a:cxnSpLocks/>
            <a:stCxn id="300" idx="2"/>
            <a:endCxn id="301" idx="1"/>
          </p:cNvCxnSpPr>
          <p:nvPr/>
        </p:nvCxnSpPr>
        <p:spPr>
          <a:xfrm rot="16200000" flipH="1">
            <a:off x="5665507" y="1884666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0C496784-74A3-1000-E045-D1DC8ABCE455}"/>
              </a:ext>
            </a:extLst>
          </p:cNvPr>
          <p:cNvSpPr/>
          <p:nvPr/>
        </p:nvSpPr>
        <p:spPr>
          <a:xfrm>
            <a:off x="5643567" y="169359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8977B7B-891D-38C2-3AD2-0ED9AE06A91F}"/>
              </a:ext>
            </a:extLst>
          </p:cNvPr>
          <p:cNvSpPr/>
          <p:nvPr/>
        </p:nvSpPr>
        <p:spPr>
          <a:xfrm>
            <a:off x="5879202" y="202244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D9E97512-623B-845B-2E3C-5B3B5456E6D6}"/>
              </a:ext>
            </a:extLst>
          </p:cNvPr>
          <p:cNvCxnSpPr>
            <a:cxnSpLocks/>
            <a:stCxn id="303" idx="2"/>
            <a:endCxn id="304" idx="1"/>
          </p:cNvCxnSpPr>
          <p:nvPr/>
        </p:nvCxnSpPr>
        <p:spPr>
          <a:xfrm rot="16200000" flipH="1">
            <a:off x="5558239" y="1888579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31BFD2E-9E14-DC9A-3F80-FB1AD64E33A8}"/>
              </a:ext>
            </a:extLst>
          </p:cNvPr>
          <p:cNvSpPr/>
          <p:nvPr/>
        </p:nvSpPr>
        <p:spPr>
          <a:xfrm>
            <a:off x="5547156" y="1686652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FA4F84C6-B494-24C1-2486-85BDE73A8D79}"/>
              </a:ext>
            </a:extLst>
          </p:cNvPr>
          <p:cNvSpPr/>
          <p:nvPr/>
        </p:nvSpPr>
        <p:spPr>
          <a:xfrm>
            <a:off x="5879202" y="213362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F8215A20-1487-0801-3EF5-6BB65DCA74EC}"/>
              </a:ext>
            </a:extLst>
          </p:cNvPr>
          <p:cNvSpPr/>
          <p:nvPr/>
        </p:nvSpPr>
        <p:spPr>
          <a:xfrm>
            <a:off x="5874588" y="1784327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3566ECF6-5AA4-5D57-274A-33444C41C8F2}"/>
              </a:ext>
            </a:extLst>
          </p:cNvPr>
          <p:cNvCxnSpPr>
            <a:cxnSpLocks/>
          </p:cNvCxnSpPr>
          <p:nvPr/>
        </p:nvCxnSpPr>
        <p:spPr>
          <a:xfrm>
            <a:off x="5410745" y="2350713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Elbow Connector 306">
            <a:extLst>
              <a:ext uri="{FF2B5EF4-FFF2-40B4-BE49-F238E27FC236}">
                <a16:creationId xmlns:a16="http://schemas.microsoft.com/office/drawing/2014/main" id="{36C9550E-CB4A-2D42-E83B-9F9E9CC2BC62}"/>
              </a:ext>
            </a:extLst>
          </p:cNvPr>
          <p:cNvCxnSpPr>
            <a:cxnSpLocks/>
            <a:stCxn id="298" idx="3"/>
            <a:endCxn id="308" idx="2"/>
          </p:cNvCxnSpPr>
          <p:nvPr/>
        </p:nvCxnSpPr>
        <p:spPr>
          <a:xfrm flipV="1">
            <a:off x="6189360" y="1782214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" name="Rectangle 307">
            <a:extLst>
              <a:ext uri="{FF2B5EF4-FFF2-40B4-BE49-F238E27FC236}">
                <a16:creationId xmlns:a16="http://schemas.microsoft.com/office/drawing/2014/main" id="{D8D0A53B-21B0-AC4D-7EE2-E1ED20CAD3A1}"/>
              </a:ext>
            </a:extLst>
          </p:cNvPr>
          <p:cNvSpPr/>
          <p:nvPr/>
        </p:nvSpPr>
        <p:spPr>
          <a:xfrm>
            <a:off x="6231631" y="163038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DFFF0180-DE37-7A94-3558-64D9605CB7C7}"/>
              </a:ext>
            </a:extLst>
          </p:cNvPr>
          <p:cNvSpPr/>
          <p:nvPr/>
        </p:nvSpPr>
        <p:spPr>
          <a:xfrm>
            <a:off x="6836975" y="2026482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10" name="Elbow Connector 309">
            <a:extLst>
              <a:ext uri="{FF2B5EF4-FFF2-40B4-BE49-F238E27FC236}">
                <a16:creationId xmlns:a16="http://schemas.microsoft.com/office/drawing/2014/main" id="{5C211473-90F1-DBEC-DF64-F5B4AB6A323A}"/>
              </a:ext>
            </a:extLst>
          </p:cNvPr>
          <p:cNvCxnSpPr>
            <a:cxnSpLocks/>
            <a:stCxn id="311" idx="2"/>
            <a:endCxn id="312" idx="1"/>
          </p:cNvCxnSpPr>
          <p:nvPr/>
        </p:nvCxnSpPr>
        <p:spPr>
          <a:xfrm rot="16200000" flipH="1">
            <a:off x="6435486" y="1876738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5AC000A7-C4A4-62F3-91F2-BA86CCF5D198}"/>
              </a:ext>
            </a:extLst>
          </p:cNvPr>
          <p:cNvSpPr/>
          <p:nvPr/>
        </p:nvSpPr>
        <p:spPr>
          <a:xfrm>
            <a:off x="6413546" y="168566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F41B66C-774C-2B1E-5CEC-D9E03943FC59}"/>
              </a:ext>
            </a:extLst>
          </p:cNvPr>
          <p:cNvSpPr/>
          <p:nvPr/>
        </p:nvSpPr>
        <p:spPr>
          <a:xfrm>
            <a:off x="6649181" y="201451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3BCFE915-BBF1-3CA7-2682-215831C17AD5}"/>
              </a:ext>
            </a:extLst>
          </p:cNvPr>
          <p:cNvCxnSpPr>
            <a:cxnSpLocks/>
            <a:stCxn id="314" idx="2"/>
            <a:endCxn id="315" idx="1"/>
          </p:cNvCxnSpPr>
          <p:nvPr/>
        </p:nvCxnSpPr>
        <p:spPr>
          <a:xfrm rot="16200000" flipH="1">
            <a:off x="6328218" y="1880651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A9897EE6-B14E-FC50-463D-D99BF823337B}"/>
              </a:ext>
            </a:extLst>
          </p:cNvPr>
          <p:cNvSpPr/>
          <p:nvPr/>
        </p:nvSpPr>
        <p:spPr>
          <a:xfrm>
            <a:off x="6317135" y="1678724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752D3C7D-02D5-F56D-7927-62ED6A93C793}"/>
              </a:ext>
            </a:extLst>
          </p:cNvPr>
          <p:cNvSpPr/>
          <p:nvPr/>
        </p:nvSpPr>
        <p:spPr>
          <a:xfrm>
            <a:off x="6649181" y="212570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D2031F87-61B9-1F93-FC93-C583C47179E3}"/>
              </a:ext>
            </a:extLst>
          </p:cNvPr>
          <p:cNvSpPr/>
          <p:nvPr/>
        </p:nvSpPr>
        <p:spPr>
          <a:xfrm>
            <a:off x="6644567" y="1776399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51A54E3-BBAE-79E7-72AB-63B7B92763C9}"/>
              </a:ext>
            </a:extLst>
          </p:cNvPr>
          <p:cNvCxnSpPr>
            <a:cxnSpLocks/>
          </p:cNvCxnSpPr>
          <p:nvPr/>
        </p:nvCxnSpPr>
        <p:spPr>
          <a:xfrm>
            <a:off x="6180724" y="2342785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>
            <a:extLst>
              <a:ext uri="{FF2B5EF4-FFF2-40B4-BE49-F238E27FC236}">
                <a16:creationId xmlns:a16="http://schemas.microsoft.com/office/drawing/2014/main" id="{06B1DAEB-C9A9-ACA8-EA15-DD7B712AD4AB}"/>
              </a:ext>
            </a:extLst>
          </p:cNvPr>
          <p:cNvCxnSpPr>
            <a:cxnSpLocks/>
            <a:stCxn id="309" idx="3"/>
            <a:endCxn id="319" idx="2"/>
          </p:cNvCxnSpPr>
          <p:nvPr/>
        </p:nvCxnSpPr>
        <p:spPr>
          <a:xfrm flipV="1">
            <a:off x="6959339" y="1774286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7754E02-F925-6F45-6921-74BF56AD2865}"/>
              </a:ext>
            </a:extLst>
          </p:cNvPr>
          <p:cNvSpPr/>
          <p:nvPr/>
        </p:nvSpPr>
        <p:spPr>
          <a:xfrm>
            <a:off x="7001610" y="162245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EF7EFC3-C4EA-1528-A0FD-9AA8F0EF5728}"/>
              </a:ext>
            </a:extLst>
          </p:cNvPr>
          <p:cNvSpPr txBox="1"/>
          <p:nvPr/>
        </p:nvSpPr>
        <p:spPr>
          <a:xfrm>
            <a:off x="1541795" y="162925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AB</a:t>
            </a:r>
            <a:endParaRPr lang="en-CN" dirty="0"/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7D91A11F-2409-F5B0-7CE7-2DF1BDFB2779}"/>
              </a:ext>
            </a:extLst>
          </p:cNvPr>
          <p:cNvCxnSpPr>
            <a:cxnSpLocks/>
          </p:cNvCxnSpPr>
          <p:nvPr/>
        </p:nvCxnSpPr>
        <p:spPr>
          <a:xfrm>
            <a:off x="6940027" y="2343444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13A0C1AF-47F9-A1F9-B6BB-4EA97ED389C6}"/>
              </a:ext>
            </a:extLst>
          </p:cNvPr>
          <p:cNvSpPr txBox="1"/>
          <p:nvPr/>
        </p:nvSpPr>
        <p:spPr>
          <a:xfrm>
            <a:off x="7767011" y="1903411"/>
            <a:ext cx="28039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kbit_adder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(32))(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c[i-1])</a:t>
            </a:r>
            <a:endParaRPr lang="en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7900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DC8C-B819-6FAC-506B-F787C885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How</a:t>
            </a:r>
            <a:r>
              <a:rPr lang="zh-CN" altLang="en-US" sz="5400" dirty="0"/>
              <a:t> </a:t>
            </a:r>
            <a:r>
              <a:rPr lang="en-US" altLang="zh-CN" sz="5400" dirty="0"/>
              <a:t>can</a:t>
            </a:r>
            <a:r>
              <a:rPr lang="zh-CN" altLang="en-US" sz="5400" dirty="0"/>
              <a:t> </a:t>
            </a:r>
            <a:r>
              <a:rPr lang="en-US" altLang="zh-CN" sz="5400" dirty="0"/>
              <a:t>I</a:t>
            </a:r>
            <a:r>
              <a:rPr lang="zh-CN" altLang="en-US" sz="5400" dirty="0"/>
              <a:t> </a:t>
            </a:r>
            <a:r>
              <a:rPr lang="en-US" altLang="zh-CN" sz="5400" dirty="0"/>
              <a:t>organize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project?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1E9C7-B7ED-B2CD-3FFA-AF5C3C1C6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Did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try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setup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open-source</a:t>
            </a:r>
            <a:r>
              <a:rPr lang="zh-CN" altLang="en-US" sz="3600" dirty="0"/>
              <a:t> </a:t>
            </a:r>
            <a:r>
              <a:rPr lang="en-US" altLang="zh-CN" sz="3600" dirty="0"/>
              <a:t>project</a:t>
            </a:r>
            <a:r>
              <a:rPr lang="zh-CN" altLang="en-US" sz="3600" dirty="0"/>
              <a:t> </a:t>
            </a:r>
            <a:r>
              <a:rPr lang="en-US" altLang="zh-CN" sz="3600" dirty="0"/>
              <a:t>before?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CF89A-68B5-7DC0-1A9F-A8C4B356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50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591EF-B8C9-92FF-D8E6-9AC543693468}"/>
              </a:ext>
            </a:extLst>
          </p:cNvPr>
          <p:cNvSpPr txBox="1"/>
          <p:nvPr/>
        </p:nvSpPr>
        <p:spPr>
          <a:xfrm>
            <a:off x="2259011" y="2662466"/>
            <a:ext cx="7189789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|--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/lib}: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compilational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|--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include/xxx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|--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python/xxx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frontend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|--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tests: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|--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build-system: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invocation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`--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build: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built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286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BE53-FB74-029F-800D-91DE924A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307"/>
            <a:ext cx="10515600" cy="1564105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are</a:t>
            </a:r>
            <a:r>
              <a:rPr lang="zh-CN" altLang="en-US" sz="5400" dirty="0"/>
              <a:t> </a:t>
            </a:r>
            <a:r>
              <a:rPr lang="en-US" altLang="zh-CN" sz="5400" dirty="0"/>
              <a:t>we</a:t>
            </a:r>
            <a:r>
              <a:rPr lang="zh-CN" altLang="en-US" sz="5400" dirty="0"/>
              <a:t> </a:t>
            </a:r>
            <a:r>
              <a:rPr lang="en-US" altLang="zh-CN" sz="5400" dirty="0"/>
              <a:t>trying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deliver?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B77F-6592-3F34-A109-B386C8245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11"/>
            <a:ext cx="10515600" cy="435969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Something</a:t>
            </a:r>
            <a:r>
              <a:rPr lang="zh-CN" altLang="en-US" sz="3600" dirty="0"/>
              <a:t> </a:t>
            </a:r>
            <a:r>
              <a:rPr lang="en-US" altLang="zh-CN" sz="3600" dirty="0"/>
              <a:t>usable.</a:t>
            </a:r>
          </a:p>
          <a:p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use</a:t>
            </a:r>
            <a:r>
              <a:rPr lang="zh-CN" altLang="en-US" sz="3600" dirty="0"/>
              <a:t> </a:t>
            </a:r>
            <a:r>
              <a:rPr lang="en-US" altLang="zh-CN" sz="3600" dirty="0"/>
              <a:t>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0B756-45E6-0739-A165-77A6C8F4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51</a:t>
            </a:fld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F8F20-AC27-61E9-C667-8AF60C7EE86E}"/>
              </a:ext>
            </a:extLst>
          </p:cNvPr>
          <p:cNvSpPr txBox="1"/>
          <p:nvPr/>
        </p:nvSpPr>
        <p:spPr>
          <a:xfrm>
            <a:off x="2391359" y="3191855"/>
            <a:ext cx="7189789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|--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/lib}: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compilational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|--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include/xxx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|--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python/xxx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frontend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|--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tests: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|--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build-system: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invocation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`--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build: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built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5FA20A-8FEE-DCF1-CC70-568C85E955EA}"/>
              </a:ext>
            </a:extLst>
          </p:cNvPr>
          <p:cNvSpPr/>
          <p:nvPr/>
        </p:nvSpPr>
        <p:spPr>
          <a:xfrm>
            <a:off x="3188369" y="3633537"/>
            <a:ext cx="1660358" cy="3729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7885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F338-4C69-E028-5299-29D8DF70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/>
              <a:t>Rustup</a:t>
            </a:r>
            <a:r>
              <a:rPr lang="en-US" altLang="zh-CN" sz="5400" dirty="0"/>
              <a:t>!</a:t>
            </a:r>
            <a:r>
              <a:rPr lang="zh-CN" altLang="en-US" sz="5400" dirty="0"/>
              <a:t> </a:t>
            </a:r>
            <a:r>
              <a:rPr lang="en-US" altLang="zh-CN" sz="5400" dirty="0"/>
              <a:t>Cargo</a:t>
            </a:r>
            <a:r>
              <a:rPr lang="zh-CN" altLang="en-US" sz="5400" dirty="0"/>
              <a:t> </a:t>
            </a:r>
            <a:r>
              <a:rPr lang="en-US" altLang="zh-CN" sz="5400" dirty="0"/>
              <a:t>package</a:t>
            </a:r>
            <a:r>
              <a:rPr lang="zh-CN" altLang="en-US" sz="5400" dirty="0"/>
              <a:t> </a:t>
            </a:r>
            <a:r>
              <a:rPr lang="en-US" altLang="zh-CN" sz="5400" dirty="0"/>
              <a:t>manager.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42F6-C6D2-3ED8-1189-9300D485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Installation</a:t>
            </a:r>
          </a:p>
          <a:p>
            <a:endParaRPr lang="en-US" sz="3600" dirty="0"/>
          </a:p>
          <a:p>
            <a:pPr lvl="1"/>
            <a:endParaRPr lang="en-US" altLang="zh-CN" sz="3200" dirty="0"/>
          </a:p>
          <a:p>
            <a:pPr lvl="1"/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installs</a:t>
            </a:r>
            <a:r>
              <a:rPr lang="zh-CN" altLang="en-US" sz="3200" dirty="0"/>
              <a:t> </a:t>
            </a:r>
            <a:r>
              <a:rPr lang="en-US" altLang="zh-CN" sz="3200" dirty="0"/>
              <a:t>both</a:t>
            </a:r>
            <a:r>
              <a:rPr lang="zh-CN" altLang="en-US" sz="3200" dirty="0"/>
              <a:t> </a:t>
            </a:r>
            <a:r>
              <a:rPr lang="en-US" altLang="zh-CN" sz="3200" dirty="0"/>
              <a:t>rust</a:t>
            </a:r>
            <a:r>
              <a:rPr lang="zh-CN" altLang="en-US" sz="3200" dirty="0"/>
              <a:t> </a:t>
            </a:r>
            <a:r>
              <a:rPr lang="en-US" altLang="zh-CN" sz="3200" dirty="0"/>
              <a:t>compiler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package</a:t>
            </a:r>
            <a:r>
              <a:rPr lang="zh-CN" altLang="en-US" sz="3200" dirty="0"/>
              <a:t> </a:t>
            </a:r>
            <a:r>
              <a:rPr lang="en-US" altLang="zh-CN" sz="3200" dirty="0"/>
              <a:t>manager</a:t>
            </a:r>
          </a:p>
          <a:p>
            <a:endParaRPr lang="en-US" altLang="zh-CN" sz="3600" dirty="0"/>
          </a:p>
          <a:p>
            <a:r>
              <a:rPr lang="en-US" altLang="zh-CN" sz="3600" dirty="0"/>
              <a:t>Package</a:t>
            </a:r>
            <a:r>
              <a:rPr lang="zh-CN" altLang="en-US" sz="3600" dirty="0"/>
              <a:t> </a:t>
            </a:r>
            <a:r>
              <a:rPr lang="en-US" altLang="zh-CN" sz="3600" dirty="0"/>
              <a:t>manager</a:t>
            </a:r>
          </a:p>
          <a:p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2529F-5A0B-38DD-FD0C-4DA2BBCC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52</a:t>
            </a:fld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460149-A973-21B1-C645-C79BF0561A8E}"/>
              </a:ext>
            </a:extLst>
          </p:cNvPr>
          <p:cNvSpPr txBox="1"/>
          <p:nvPr/>
        </p:nvSpPr>
        <p:spPr>
          <a:xfrm>
            <a:off x="1391151" y="2498241"/>
            <a:ext cx="665797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curl --proto '=</a:t>
            </a:r>
            <a:r>
              <a:rPr lang="en-US" sz="2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https'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--tlsv1.2 </a:t>
            </a:r>
            <a:r>
              <a:rPr lang="en-US" altLang="zh-CN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sSf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sz="2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sh.rustup.rs</a:t>
            </a:r>
            <a:r>
              <a:rPr 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400" b="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BD450-7FD3-D6F7-C10D-63A91BE2F688}"/>
              </a:ext>
            </a:extLst>
          </p:cNvPr>
          <p:cNvSpPr txBox="1"/>
          <p:nvPr/>
        </p:nvSpPr>
        <p:spPr>
          <a:xfrm>
            <a:off x="1391151" y="5371630"/>
            <a:ext cx="970196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cargo</a:t>
            </a:r>
            <a:r>
              <a:rPr lang="zh-CN" altLang="en-US" sz="2400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464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04F8F-BE5A-D56A-3CCB-3EBB65C8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Recap:</a:t>
            </a:r>
            <a:r>
              <a:rPr lang="zh-CN" altLang="en-US" sz="5400" dirty="0"/>
              <a:t> </a:t>
            </a:r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was</a:t>
            </a:r>
            <a:r>
              <a:rPr lang="zh-CN" altLang="en-US" sz="5400" dirty="0"/>
              <a:t> </a:t>
            </a:r>
            <a:r>
              <a:rPr lang="en-US" altLang="zh-CN" sz="5400" dirty="0"/>
              <a:t>our</a:t>
            </a:r>
            <a:r>
              <a:rPr lang="zh-CN" altLang="en-US" sz="5400" dirty="0"/>
              <a:t> </a:t>
            </a:r>
            <a:r>
              <a:rPr lang="en-US" altLang="zh-CN" sz="5400" dirty="0"/>
              <a:t>goal?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068D-39E6-3753-EC8F-FF7D731D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Give</a:t>
            </a:r>
            <a:r>
              <a:rPr lang="zh-CN" altLang="en-US" sz="3600" dirty="0"/>
              <a:t> </a:t>
            </a:r>
            <a:r>
              <a:rPr lang="en-US" altLang="zh-CN" sz="3600" dirty="0"/>
              <a:t>our</a:t>
            </a:r>
            <a:r>
              <a:rPr lang="zh-CN" altLang="en-US" sz="3600" dirty="0"/>
              <a:t> </a:t>
            </a:r>
            <a:r>
              <a:rPr lang="en-US" altLang="zh-CN" sz="3600" dirty="0"/>
              <a:t>code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others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use</a:t>
            </a:r>
          </a:p>
          <a:p>
            <a:r>
              <a:rPr lang="en-US" altLang="zh-CN" sz="3600" dirty="0"/>
              <a:t>(Or</a:t>
            </a:r>
            <a:r>
              <a:rPr lang="zh-CN" altLang="en-US" sz="3600" dirty="0"/>
              <a:t> </a:t>
            </a:r>
            <a:r>
              <a:rPr lang="en-US" altLang="zh-CN" sz="3600" dirty="0"/>
              <a:t>use</a:t>
            </a:r>
            <a:r>
              <a:rPr lang="zh-CN" altLang="en-US" sz="3600" dirty="0"/>
              <a:t> </a:t>
            </a:r>
            <a:r>
              <a:rPr lang="en-US" altLang="zh-CN" sz="3600" dirty="0"/>
              <a:t>others)</a:t>
            </a:r>
          </a:p>
          <a:p>
            <a:r>
              <a:rPr lang="en-US" altLang="zh-CN" sz="3600" dirty="0"/>
              <a:t>How?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exposed?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34A69-506A-5071-263A-FEFF90FE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53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2FA0D-59FB-A7DB-D000-4809F575E685}"/>
              </a:ext>
            </a:extLst>
          </p:cNvPr>
          <p:cNvSpPr txBox="1"/>
          <p:nvPr/>
        </p:nvSpPr>
        <p:spPr>
          <a:xfrm>
            <a:off x="1299411" y="4001294"/>
            <a:ext cx="4381328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endParaRPr lang="en-US" altLang="zh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share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422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06D7-EAF3-4574-7CA3-9EB4F7C1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In</a:t>
            </a:r>
            <a:r>
              <a:rPr lang="zh-CN" altLang="en-US" sz="5400" dirty="0"/>
              <a:t> </a:t>
            </a:r>
            <a:r>
              <a:rPr lang="en-US" altLang="zh-CN" sz="5400" dirty="0"/>
              <a:t>include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B828-03B1-EF65-98B0-258D5490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149014" cy="480218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Header</a:t>
            </a:r>
            <a:r>
              <a:rPr lang="zh-CN" altLang="en-US" sz="3600" dirty="0"/>
              <a:t> </a:t>
            </a:r>
            <a:r>
              <a:rPr lang="en-US" altLang="zh-CN" sz="3600" dirty="0"/>
              <a:t>files</a:t>
            </a:r>
          </a:p>
          <a:p>
            <a:pPr lvl="1"/>
            <a:r>
              <a:rPr lang="en-US" altLang="zh-CN" sz="3200" dirty="0"/>
              <a:t>There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only</a:t>
            </a:r>
            <a:r>
              <a:rPr lang="zh-CN" altLang="en-US" sz="3200" dirty="0"/>
              <a:t> </a:t>
            </a:r>
            <a:r>
              <a:rPr lang="en-US" altLang="zh-CN" sz="3200" dirty="0"/>
              <a:t>declarations</a:t>
            </a:r>
          </a:p>
          <a:p>
            <a:pPr lvl="1"/>
            <a:r>
              <a:rPr lang="en-US" altLang="zh-CN" sz="3200" dirty="0"/>
              <a:t>Where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implementations?</a:t>
            </a:r>
          </a:p>
          <a:p>
            <a:pPr lvl="2"/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libs</a:t>
            </a:r>
          </a:p>
          <a:p>
            <a:r>
              <a:rPr lang="en-US" altLang="zh-CN" sz="3600" dirty="0"/>
              <a:t>Or,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have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function</a:t>
            </a:r>
            <a:r>
              <a:rPr lang="zh-CN" altLang="en-US" sz="3600" dirty="0"/>
              <a:t> </a:t>
            </a:r>
            <a:r>
              <a:rPr lang="en-US" altLang="zh-CN" sz="3600" dirty="0"/>
              <a:t>without</a:t>
            </a:r>
            <a:r>
              <a:rPr lang="zh-CN" altLang="en-US" sz="3600" dirty="0"/>
              <a:t> </a:t>
            </a:r>
            <a:r>
              <a:rPr lang="en-US" altLang="zh-CN" sz="3600" dirty="0"/>
              <a:t>implementation?</a:t>
            </a:r>
          </a:p>
          <a:p>
            <a:pPr lvl="1"/>
            <a:r>
              <a:rPr lang="en-US" altLang="zh-CN" sz="3200" dirty="0"/>
              <a:t>We</a:t>
            </a:r>
            <a:r>
              <a:rPr lang="zh-CN" altLang="en-US" sz="3200" dirty="0"/>
              <a:t> </a:t>
            </a:r>
            <a:r>
              <a:rPr lang="en-US" altLang="zh-CN" sz="3200" dirty="0"/>
              <a:t>talked</a:t>
            </a:r>
            <a:r>
              <a:rPr lang="zh-CN" altLang="en-US" sz="3200" dirty="0"/>
              <a:t> </a:t>
            </a:r>
            <a:r>
              <a:rPr lang="en-US" altLang="zh-CN" sz="3200" dirty="0"/>
              <a:t>about</a:t>
            </a:r>
            <a:r>
              <a:rPr lang="zh-CN" altLang="en-US" sz="3200" dirty="0"/>
              <a:t> </a:t>
            </a:r>
            <a:r>
              <a:rPr lang="en-US" altLang="zh-CN" sz="3200" dirty="0"/>
              <a:t>too</a:t>
            </a:r>
            <a:r>
              <a:rPr lang="zh-CN" altLang="en-US" sz="3200" dirty="0"/>
              <a:t> </a:t>
            </a:r>
            <a:r>
              <a:rPr lang="en-US" altLang="zh-CN" sz="3200" dirty="0"/>
              <a:t>much</a:t>
            </a:r>
            <a:r>
              <a:rPr lang="zh-CN" altLang="en-US" sz="3200" dirty="0"/>
              <a:t> </a:t>
            </a:r>
            <a:r>
              <a:rPr lang="en-US" altLang="zh-CN" sz="3200" b="1" dirty="0"/>
              <a:t>good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and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correct</a:t>
            </a:r>
            <a:r>
              <a:rPr lang="zh-CN" altLang="en-US" sz="3200" b="1" dirty="0"/>
              <a:t> </a:t>
            </a:r>
            <a:r>
              <a:rPr lang="en-US" altLang="zh-CN" sz="3200" dirty="0"/>
              <a:t>things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our</a:t>
            </a:r>
            <a:r>
              <a:rPr lang="zh-CN" altLang="en-US" sz="3200" dirty="0"/>
              <a:t> </a:t>
            </a:r>
            <a:r>
              <a:rPr lang="en-US" altLang="zh-CN" sz="3200" dirty="0"/>
              <a:t>education.</a:t>
            </a:r>
          </a:p>
          <a:p>
            <a:pPr lvl="1"/>
            <a:r>
              <a:rPr lang="en-US" altLang="zh-CN" sz="3200" dirty="0"/>
              <a:t>Which</a:t>
            </a:r>
            <a:r>
              <a:rPr lang="zh-CN" altLang="en-US" sz="3200" dirty="0"/>
              <a:t> </a:t>
            </a:r>
            <a:r>
              <a:rPr lang="en-US" altLang="zh-CN" sz="3200" dirty="0"/>
              <a:t>seems</a:t>
            </a:r>
            <a:r>
              <a:rPr lang="zh-CN" altLang="en-US" sz="3200" dirty="0"/>
              <a:t> </a:t>
            </a:r>
            <a:r>
              <a:rPr lang="en-US" altLang="zh-CN" sz="3200" dirty="0"/>
              <a:t>everything</a:t>
            </a:r>
            <a:r>
              <a:rPr lang="zh-CN" altLang="en-US" sz="3200" dirty="0"/>
              <a:t> </a:t>
            </a:r>
            <a:r>
              <a:rPr lang="en-US" altLang="zh-CN" sz="3200" dirty="0"/>
              <a:t>should</a:t>
            </a:r>
            <a:r>
              <a:rPr lang="zh-CN" altLang="en-US" sz="3200" dirty="0"/>
              <a:t> </a:t>
            </a:r>
            <a:r>
              <a:rPr lang="en-US" altLang="zh-CN" sz="3200" dirty="0"/>
              <a:t>be</a:t>
            </a:r>
            <a:r>
              <a:rPr lang="zh-CN" altLang="en-US" sz="3200" dirty="0"/>
              <a:t> </a:t>
            </a:r>
            <a:r>
              <a:rPr lang="en-US" altLang="zh-CN" sz="3200" dirty="0"/>
              <a:t>magically</a:t>
            </a:r>
            <a:r>
              <a:rPr lang="zh-CN" altLang="en-US" sz="3200" dirty="0"/>
              <a:t> </a:t>
            </a:r>
            <a:r>
              <a:rPr lang="en-US" altLang="zh-CN" sz="3200" dirty="0"/>
              <a:t>just</a:t>
            </a:r>
            <a:r>
              <a:rPr lang="zh-CN" altLang="en-US" sz="3200" dirty="0"/>
              <a:t> </a:t>
            </a:r>
            <a:r>
              <a:rPr lang="en-US" altLang="zh-CN" sz="3200" b="1" dirty="0"/>
              <a:t>good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and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correct</a:t>
            </a:r>
            <a:r>
              <a:rPr lang="en-US" altLang="zh-CN" sz="3200" dirty="0"/>
              <a:t>.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4A8C2-EAAF-83E9-5A05-6B73EBC2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79225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E92A-10D0-ACDB-DA82-C3A93177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46" y="30337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Let’s</a:t>
            </a:r>
            <a:r>
              <a:rPr lang="zh-CN" altLang="en-US" sz="5400" dirty="0"/>
              <a:t> </a:t>
            </a:r>
            <a:r>
              <a:rPr lang="en-US" altLang="zh-CN" sz="5400" dirty="0"/>
              <a:t>look</a:t>
            </a:r>
            <a:r>
              <a:rPr lang="zh-CN" altLang="en-US" sz="5400" dirty="0"/>
              <a:t> </a:t>
            </a:r>
            <a:r>
              <a:rPr lang="en-US" altLang="zh-CN" sz="5400" dirty="0"/>
              <a:t>at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toy</a:t>
            </a:r>
            <a:r>
              <a:rPr lang="zh-CN" altLang="en-US" sz="5400" dirty="0"/>
              <a:t> </a:t>
            </a:r>
            <a:r>
              <a:rPr lang="en-US" altLang="zh-CN" sz="5400" dirty="0"/>
              <a:t>example.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F09D-C679-9926-EB79-E0109CE29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46" y="1909846"/>
            <a:ext cx="11819021" cy="355249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Understanding</a:t>
            </a:r>
            <a:r>
              <a:rPr lang="zh-CN" altLang="en-US" sz="3600" dirty="0"/>
              <a:t> </a:t>
            </a:r>
            <a:r>
              <a:rPr lang="en-US" altLang="zh-CN" sz="3600" dirty="0"/>
              <a:t>several</a:t>
            </a:r>
            <a:r>
              <a:rPr lang="zh-CN" altLang="en-US" sz="3600" dirty="0"/>
              <a:t> </a:t>
            </a:r>
            <a:r>
              <a:rPr lang="en-US" altLang="zh-CN" sz="3600" dirty="0"/>
              <a:t>additional</a:t>
            </a:r>
            <a:r>
              <a:rPr lang="zh-CN" altLang="en-US" sz="3600" dirty="0"/>
              <a:t> </a:t>
            </a:r>
            <a:r>
              <a:rPr lang="en-US" altLang="zh-CN" sz="3600" dirty="0"/>
              <a:t>flags</a:t>
            </a:r>
          </a:p>
          <a:p>
            <a:pPr lvl="1"/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-I&lt;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headers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-L&lt;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-l&lt;lib-name&gt;: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libxxx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.{a/so}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</a:p>
          <a:p>
            <a:r>
              <a:rPr lang="en-US" altLang="zh-CN" sz="3600" dirty="0"/>
              <a:t>No</a:t>
            </a:r>
            <a:r>
              <a:rPr lang="zh-CN" altLang="en-US" sz="3600" dirty="0"/>
              <a:t> </a:t>
            </a:r>
            <a:r>
              <a:rPr lang="en-US" altLang="zh-CN" sz="3600" dirty="0"/>
              <a:t>body</a:t>
            </a:r>
            <a:r>
              <a:rPr lang="zh-CN" altLang="en-US" sz="3600" dirty="0"/>
              <a:t> </a:t>
            </a:r>
            <a:r>
              <a:rPr lang="en-US" altLang="zh-CN" sz="3600" dirty="0"/>
              <a:t>teaches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read</a:t>
            </a:r>
            <a:r>
              <a:rPr lang="zh-CN" altLang="en-US" sz="3600" dirty="0"/>
              <a:t> </a:t>
            </a:r>
            <a:r>
              <a:rPr lang="en-US" altLang="zh-CN" sz="3600" dirty="0"/>
              <a:t>documents</a:t>
            </a:r>
            <a:r>
              <a:rPr lang="zh-CN" altLang="en-US" sz="3600" dirty="0"/>
              <a:t> </a:t>
            </a:r>
            <a:r>
              <a:rPr lang="en-US" altLang="zh-CN" sz="3600" dirty="0"/>
              <a:t>before,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8509E-4739-955B-011C-C3774991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21795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F5B7-2EA4-ED80-A0AD-DC2EDAE0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Summary:</a:t>
            </a:r>
            <a:r>
              <a:rPr lang="zh-CN" altLang="en-US" sz="5400" dirty="0"/>
              <a:t> </a:t>
            </a:r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expose?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B746-023F-5FE4-110A-9765BA7E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09747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C/C++</a:t>
            </a:r>
            <a:r>
              <a:rPr lang="zh-CN" altLang="en-US" sz="3600" dirty="0"/>
              <a:t> </a:t>
            </a:r>
            <a:r>
              <a:rPr lang="en-US" altLang="zh-CN" sz="3600" dirty="0"/>
              <a:t>family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programming,</a:t>
            </a:r>
            <a:r>
              <a:rPr lang="zh-CN" altLang="en-US" sz="3600" dirty="0"/>
              <a:t> </a:t>
            </a:r>
            <a:r>
              <a:rPr lang="en-US" altLang="zh-CN" sz="3600" dirty="0"/>
              <a:t>.h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exposed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function</a:t>
            </a:r>
            <a:r>
              <a:rPr lang="zh-CN" altLang="en-US" sz="3600" dirty="0"/>
              <a:t> </a:t>
            </a:r>
            <a:r>
              <a:rPr lang="en-US" altLang="zh-CN" sz="3600" dirty="0"/>
              <a:t>interfaces.</a:t>
            </a:r>
          </a:p>
          <a:p>
            <a:r>
              <a:rPr lang="en-US" altLang="zh-CN" sz="3600" dirty="0"/>
              <a:t>.so/.a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accompanied</a:t>
            </a:r>
            <a:r>
              <a:rPr lang="zh-CN" altLang="en-US" sz="3600" dirty="0"/>
              <a:t> </a:t>
            </a:r>
            <a:r>
              <a:rPr lang="en-US" altLang="zh-CN" sz="3600" dirty="0"/>
              <a:t>with</a:t>
            </a:r>
            <a:r>
              <a:rPr lang="zh-CN" altLang="en-US" sz="3600" dirty="0"/>
              <a:t> </a:t>
            </a:r>
            <a:r>
              <a:rPr lang="en-US" altLang="zh-CN" sz="3600" dirty="0"/>
              <a:t>.h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linking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binaries.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7E696-3B04-DBE1-1E39-9533B301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23895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A34EE-3763-214B-D750-7A91F954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74" y="3477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Summary:</a:t>
            </a:r>
            <a:r>
              <a:rPr lang="zh-CN" altLang="en-US" sz="5400" dirty="0"/>
              <a:t> </a:t>
            </a:r>
            <a:r>
              <a:rPr lang="en-US" altLang="zh-CN" sz="5400" dirty="0"/>
              <a:t>Design</a:t>
            </a:r>
            <a:r>
              <a:rPr lang="zh-CN" altLang="en-US" sz="5400" dirty="0"/>
              <a:t> </a:t>
            </a:r>
            <a:r>
              <a:rPr lang="en-US" altLang="zh-CN" sz="5400" dirty="0"/>
              <a:t>Tradeoffs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B4ABA-73D9-18EB-EEA9-3FEE999D0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874" y="1837134"/>
            <a:ext cx="5183847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already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r>
              <a:rPr lang="zh-CN" altLang="en-US" sz="3200" dirty="0"/>
              <a:t> </a:t>
            </a:r>
            <a:r>
              <a:rPr lang="en-US" altLang="zh-CN" sz="3200" dirty="0"/>
              <a:t>standard</a:t>
            </a:r>
          </a:p>
          <a:p>
            <a:endParaRPr lang="en-US" altLang="zh-CN" sz="3200" dirty="0"/>
          </a:p>
          <a:p>
            <a:r>
              <a:rPr lang="en-US" altLang="zh-CN" sz="3200" dirty="0"/>
              <a:t>Pros:</a:t>
            </a:r>
            <a:r>
              <a:rPr lang="zh-CN" altLang="en-US" sz="3200" dirty="0"/>
              <a:t> </a:t>
            </a:r>
            <a:r>
              <a:rPr lang="en-US" altLang="zh-CN" sz="3200" dirty="0"/>
              <a:t>Save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binary</a:t>
            </a:r>
            <a:r>
              <a:rPr lang="zh-CN" altLang="en-US" sz="3200" dirty="0"/>
              <a:t> </a:t>
            </a:r>
            <a:r>
              <a:rPr lang="en-US" altLang="zh-CN" sz="3200" dirty="0"/>
              <a:t>sizes</a:t>
            </a:r>
          </a:p>
          <a:p>
            <a:r>
              <a:rPr lang="en-US" altLang="zh-CN" sz="3200" dirty="0"/>
              <a:t>Cons:</a:t>
            </a:r>
            <a:r>
              <a:rPr lang="zh-CN" altLang="en-US" sz="3200" dirty="0"/>
              <a:t> </a:t>
            </a:r>
            <a:r>
              <a:rPr lang="en-US" altLang="zh-CN" sz="3200" dirty="0"/>
              <a:t>DLL</a:t>
            </a:r>
            <a:r>
              <a:rPr lang="zh-CN" altLang="en-US" sz="3200" dirty="0"/>
              <a:t> </a:t>
            </a:r>
            <a:r>
              <a:rPr lang="en-US" altLang="zh-CN" sz="3200" dirty="0"/>
              <a:t>hell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8F857-ADB0-A2D8-DB19-01919395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57</a:t>
            </a:fld>
            <a:endParaRPr lang="en-CN"/>
          </a:p>
        </p:txBody>
      </p:sp>
      <p:pic>
        <p:nvPicPr>
          <p:cNvPr id="1026" name="Picture 2" descr="Heaviest Objects In The Universe : r/ProgrammerHumor">
            <a:extLst>
              <a:ext uri="{FF2B5EF4-FFF2-40B4-BE49-F238E27FC236}">
                <a16:creationId xmlns:a16="http://schemas.microsoft.com/office/drawing/2014/main" id="{7087B032-AFAB-2A6F-67DD-67EFAF940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721" y="1534319"/>
            <a:ext cx="6675279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5D6431-E01D-9A90-E0BE-6C705380C5DF}"/>
              </a:ext>
            </a:extLst>
          </p:cNvPr>
          <p:cNvSpPr txBox="1"/>
          <p:nvPr/>
        </p:nvSpPr>
        <p:spPr>
          <a:xfrm>
            <a:off x="838200" y="2834986"/>
            <a:ext cx="424026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libxxx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195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FE777-C06D-7098-431D-EC1EE4D19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9D78-8FC5-9DAA-1883-9823336B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8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is</a:t>
            </a:r>
            <a:r>
              <a:rPr lang="zh-CN" altLang="en-US" sz="5400" dirty="0"/>
              <a:t> </a:t>
            </a:r>
            <a:r>
              <a:rPr lang="en-US" altLang="zh-CN" sz="5400" dirty="0"/>
              <a:t>system</a:t>
            </a:r>
            <a:r>
              <a:rPr lang="zh-CN" altLang="en-US" sz="5400" dirty="0"/>
              <a:t> </a:t>
            </a:r>
            <a:r>
              <a:rPr lang="en-US" altLang="zh-CN" sz="5400" dirty="0"/>
              <a:t>about?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929BA-3432-CBDA-DBB2-58503FD2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6</a:t>
            </a:fld>
            <a:endParaRPr lang="en-C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0519E59-659B-6B8C-3BA2-927DAFD43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943" y="1261324"/>
            <a:ext cx="8985584" cy="217546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Why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bother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wait?</a:t>
            </a:r>
          </a:p>
          <a:p>
            <a:pPr lvl="1"/>
            <a:r>
              <a:rPr lang="en-US" altLang="zh-CN" sz="3200" dirty="0"/>
              <a:t>Waiting</a:t>
            </a:r>
            <a:r>
              <a:rPr lang="zh-CN" altLang="en-US" sz="3200" dirty="0"/>
              <a:t> </a:t>
            </a:r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carry</a:t>
            </a:r>
            <a:r>
              <a:rPr lang="zh-CN" altLang="en-US" sz="3200" dirty="0"/>
              <a:t> </a:t>
            </a:r>
            <a:r>
              <a:rPr lang="en-US" altLang="zh-CN" sz="3200" dirty="0"/>
              <a:t>bit</a:t>
            </a:r>
          </a:p>
          <a:p>
            <a:pPr lvl="1"/>
            <a:r>
              <a:rPr lang="en-US" altLang="zh-CN" sz="3200" dirty="0"/>
              <a:t>What</a:t>
            </a:r>
            <a:r>
              <a:rPr lang="zh-CN" altLang="en-US" sz="3200" dirty="0"/>
              <a:t> </a:t>
            </a:r>
            <a:r>
              <a:rPr lang="en-US" altLang="zh-CN" sz="3200" dirty="0"/>
              <a:t>if</a:t>
            </a:r>
            <a:r>
              <a:rPr lang="zh-CN" altLang="en-US" sz="3200" dirty="0"/>
              <a:t> </a:t>
            </a:r>
            <a:r>
              <a:rPr lang="en-US" altLang="zh-CN" sz="3200" dirty="0"/>
              <a:t>I</a:t>
            </a:r>
            <a:r>
              <a:rPr lang="zh-CN" altLang="en-US" sz="3200" dirty="0"/>
              <a:t> </a:t>
            </a:r>
            <a:r>
              <a:rPr lang="en-US" altLang="zh-CN" sz="3200" dirty="0"/>
              <a:t>cannot</a:t>
            </a:r>
            <a:r>
              <a:rPr lang="zh-CN" altLang="en-US" sz="3200" dirty="0"/>
              <a:t> </a:t>
            </a:r>
            <a:r>
              <a:rPr lang="en-US" altLang="zh-CN" sz="3200" dirty="0"/>
              <a:t>know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earlier?</a:t>
            </a:r>
          </a:p>
          <a:p>
            <a:pPr lvl="2"/>
            <a:r>
              <a:rPr lang="en-US" altLang="zh-CN" sz="2800" dirty="0"/>
              <a:t>Do</a:t>
            </a:r>
            <a:r>
              <a:rPr lang="zh-CN" altLang="en-US" sz="2800" dirty="0"/>
              <a:t> </a:t>
            </a:r>
            <a:r>
              <a:rPr lang="en-US" altLang="zh-CN" sz="2800" dirty="0"/>
              <a:t>both!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6CF7F51-C9CD-5882-CA4E-50821810F0A1}"/>
              </a:ext>
            </a:extLst>
          </p:cNvPr>
          <p:cNvSpPr/>
          <p:nvPr/>
        </p:nvSpPr>
        <p:spPr>
          <a:xfrm>
            <a:off x="2837239" y="434609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E681D167-6760-3BF2-D87B-8FFD73B3D14D}"/>
              </a:ext>
            </a:extLst>
          </p:cNvPr>
          <p:cNvCxnSpPr>
            <a:cxnSpLocks/>
            <a:stCxn id="80" idx="2"/>
            <a:endCxn id="81" idx="1"/>
          </p:cNvCxnSpPr>
          <p:nvPr/>
        </p:nvCxnSpPr>
        <p:spPr>
          <a:xfrm rot="16200000" flipH="1">
            <a:off x="2435750" y="4196347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7713E62A-CE19-F7B4-8417-9E460AFE218E}"/>
              </a:ext>
            </a:extLst>
          </p:cNvPr>
          <p:cNvSpPr/>
          <p:nvPr/>
        </p:nvSpPr>
        <p:spPr>
          <a:xfrm>
            <a:off x="2413810" y="400527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720978F-0430-EA58-DF8D-CEF2A3E98D59}"/>
              </a:ext>
            </a:extLst>
          </p:cNvPr>
          <p:cNvSpPr/>
          <p:nvPr/>
        </p:nvSpPr>
        <p:spPr>
          <a:xfrm>
            <a:off x="2649445" y="433412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95F2D899-7007-9A71-1401-411CF380E1F7}"/>
              </a:ext>
            </a:extLst>
          </p:cNvPr>
          <p:cNvCxnSpPr>
            <a:cxnSpLocks/>
            <a:stCxn id="83" idx="2"/>
            <a:endCxn id="84" idx="1"/>
          </p:cNvCxnSpPr>
          <p:nvPr/>
        </p:nvCxnSpPr>
        <p:spPr>
          <a:xfrm rot="16200000" flipH="1">
            <a:off x="2328482" y="4200260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2814E3D-ADEE-1313-F62C-FA1A6D31A618}"/>
              </a:ext>
            </a:extLst>
          </p:cNvPr>
          <p:cNvSpPr/>
          <p:nvPr/>
        </p:nvSpPr>
        <p:spPr>
          <a:xfrm>
            <a:off x="2317399" y="399833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5F107BA-2719-717E-4F14-550052773831}"/>
              </a:ext>
            </a:extLst>
          </p:cNvPr>
          <p:cNvSpPr/>
          <p:nvPr/>
        </p:nvSpPr>
        <p:spPr>
          <a:xfrm>
            <a:off x="2649445" y="4445310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7BA66E5-9DA0-A897-23A0-3BCC8E7B9C3E}"/>
              </a:ext>
            </a:extLst>
          </p:cNvPr>
          <p:cNvSpPr/>
          <p:nvPr/>
        </p:nvSpPr>
        <p:spPr>
          <a:xfrm>
            <a:off x="2644831" y="4096008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45A0BD-A0B4-85B0-4362-AE8E73CB27DE}"/>
              </a:ext>
            </a:extLst>
          </p:cNvPr>
          <p:cNvCxnSpPr>
            <a:cxnSpLocks/>
          </p:cNvCxnSpPr>
          <p:nvPr/>
        </p:nvCxnSpPr>
        <p:spPr>
          <a:xfrm>
            <a:off x="2180988" y="4662394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65E361F-6EDF-1683-8AF2-6087AABB4987}"/>
              </a:ext>
            </a:extLst>
          </p:cNvPr>
          <p:cNvSpPr txBox="1"/>
          <p:nvPr/>
        </p:nvSpPr>
        <p:spPr>
          <a:xfrm>
            <a:off x="1909765" y="44175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CN" dirty="0"/>
          </a:p>
        </p:txBody>
      </p: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E258DE66-AE28-0FF6-654B-EBF32DD86087}"/>
              </a:ext>
            </a:extLst>
          </p:cNvPr>
          <p:cNvCxnSpPr>
            <a:cxnSpLocks/>
            <a:stCxn id="78" idx="3"/>
            <a:endCxn id="89" idx="2"/>
          </p:cNvCxnSpPr>
          <p:nvPr/>
        </p:nvCxnSpPr>
        <p:spPr>
          <a:xfrm flipV="1">
            <a:off x="2959603" y="4093895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CAC3C1DF-EDE9-DD28-A431-585EAFA27E6D}"/>
              </a:ext>
            </a:extLst>
          </p:cNvPr>
          <p:cNvSpPr/>
          <p:nvPr/>
        </p:nvSpPr>
        <p:spPr>
          <a:xfrm>
            <a:off x="3001874" y="394206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C404AAF-DC57-765A-FD0B-5B30B47B80F1}"/>
              </a:ext>
            </a:extLst>
          </p:cNvPr>
          <p:cNvSpPr/>
          <p:nvPr/>
        </p:nvSpPr>
        <p:spPr>
          <a:xfrm>
            <a:off x="3608425" y="4341805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74ADA8C1-B9E4-DB76-E024-8459E290CCC2}"/>
              </a:ext>
            </a:extLst>
          </p:cNvPr>
          <p:cNvCxnSpPr>
            <a:cxnSpLocks/>
            <a:stCxn id="92" idx="2"/>
            <a:endCxn id="93" idx="1"/>
          </p:cNvCxnSpPr>
          <p:nvPr/>
        </p:nvCxnSpPr>
        <p:spPr>
          <a:xfrm rot="16200000" flipH="1">
            <a:off x="3206936" y="4192061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D482795-87B1-7DD2-AA15-3A464A60E1C1}"/>
              </a:ext>
            </a:extLst>
          </p:cNvPr>
          <p:cNvSpPr/>
          <p:nvPr/>
        </p:nvSpPr>
        <p:spPr>
          <a:xfrm>
            <a:off x="3184996" y="4000992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7D0D533-4FD3-9738-C72C-4BA3EE76396A}"/>
              </a:ext>
            </a:extLst>
          </p:cNvPr>
          <p:cNvSpPr/>
          <p:nvPr/>
        </p:nvSpPr>
        <p:spPr>
          <a:xfrm>
            <a:off x="3420631" y="4329842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A79E911C-FA65-A395-FF8D-6E2EAE0FD5D0}"/>
              </a:ext>
            </a:extLst>
          </p:cNvPr>
          <p:cNvCxnSpPr>
            <a:cxnSpLocks/>
            <a:stCxn id="95" idx="2"/>
            <a:endCxn id="96" idx="1"/>
          </p:cNvCxnSpPr>
          <p:nvPr/>
        </p:nvCxnSpPr>
        <p:spPr>
          <a:xfrm rot="16200000" flipH="1">
            <a:off x="3099668" y="4195974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392AF14-EF08-DB46-8A43-E2E7AF5108B3}"/>
              </a:ext>
            </a:extLst>
          </p:cNvPr>
          <p:cNvSpPr/>
          <p:nvPr/>
        </p:nvSpPr>
        <p:spPr>
          <a:xfrm>
            <a:off x="3088585" y="399404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CE37A02-6FEE-A422-916F-0F7FAA300775}"/>
              </a:ext>
            </a:extLst>
          </p:cNvPr>
          <p:cNvSpPr/>
          <p:nvPr/>
        </p:nvSpPr>
        <p:spPr>
          <a:xfrm>
            <a:off x="3420631" y="4441024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7DE3CA1-DC37-8252-EB36-A8EFA14AE17D}"/>
              </a:ext>
            </a:extLst>
          </p:cNvPr>
          <p:cNvSpPr/>
          <p:nvPr/>
        </p:nvSpPr>
        <p:spPr>
          <a:xfrm>
            <a:off x="3416017" y="4091722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7D7CB46-A772-3666-A485-4B603CC5D9D3}"/>
              </a:ext>
            </a:extLst>
          </p:cNvPr>
          <p:cNvCxnSpPr>
            <a:cxnSpLocks/>
          </p:cNvCxnSpPr>
          <p:nvPr/>
        </p:nvCxnSpPr>
        <p:spPr>
          <a:xfrm>
            <a:off x="2952174" y="4658108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43D5F903-090E-04EE-D8A9-5BF201C1F1E9}"/>
              </a:ext>
            </a:extLst>
          </p:cNvPr>
          <p:cNvCxnSpPr>
            <a:cxnSpLocks/>
            <a:stCxn id="90" idx="3"/>
            <a:endCxn id="100" idx="2"/>
          </p:cNvCxnSpPr>
          <p:nvPr/>
        </p:nvCxnSpPr>
        <p:spPr>
          <a:xfrm flipV="1">
            <a:off x="3730789" y="4089609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C55564B1-1E61-6FA2-58DA-E70B40E5659F}"/>
              </a:ext>
            </a:extLst>
          </p:cNvPr>
          <p:cNvSpPr/>
          <p:nvPr/>
        </p:nvSpPr>
        <p:spPr>
          <a:xfrm>
            <a:off x="3773060" y="393778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49F367F-E527-7BC1-2316-4B34D0AA98EB}"/>
              </a:ext>
            </a:extLst>
          </p:cNvPr>
          <p:cNvSpPr/>
          <p:nvPr/>
        </p:nvSpPr>
        <p:spPr>
          <a:xfrm>
            <a:off x="4383208" y="4324860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6B3456AA-4E4E-79B6-00F0-3EC66D67E7FC}"/>
              </a:ext>
            </a:extLst>
          </p:cNvPr>
          <p:cNvCxnSpPr>
            <a:cxnSpLocks/>
            <a:stCxn id="103" idx="2"/>
            <a:endCxn id="104" idx="1"/>
          </p:cNvCxnSpPr>
          <p:nvPr/>
        </p:nvCxnSpPr>
        <p:spPr>
          <a:xfrm rot="16200000" flipH="1">
            <a:off x="3981719" y="4175116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87C4675-30E7-47A2-D673-9C07905D566D}"/>
              </a:ext>
            </a:extLst>
          </p:cNvPr>
          <p:cNvSpPr/>
          <p:nvPr/>
        </p:nvSpPr>
        <p:spPr>
          <a:xfrm>
            <a:off x="3959779" y="398404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4BBC509-B872-09DD-60F2-4768646271B7}"/>
              </a:ext>
            </a:extLst>
          </p:cNvPr>
          <p:cNvSpPr/>
          <p:nvPr/>
        </p:nvSpPr>
        <p:spPr>
          <a:xfrm>
            <a:off x="4195414" y="431289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FA00CA72-D5AF-1248-A372-8BCD6D98DBB2}"/>
              </a:ext>
            </a:extLst>
          </p:cNvPr>
          <p:cNvCxnSpPr>
            <a:cxnSpLocks/>
            <a:stCxn id="106" idx="2"/>
            <a:endCxn id="107" idx="1"/>
          </p:cNvCxnSpPr>
          <p:nvPr/>
        </p:nvCxnSpPr>
        <p:spPr>
          <a:xfrm rot="16200000" flipH="1">
            <a:off x="3874451" y="4179029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767FB3A-20FF-85B5-EFBB-F362A06E5335}"/>
              </a:ext>
            </a:extLst>
          </p:cNvPr>
          <p:cNvSpPr/>
          <p:nvPr/>
        </p:nvSpPr>
        <p:spPr>
          <a:xfrm>
            <a:off x="3863368" y="3977102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6628BA2-CB78-55FA-D993-7989D2324513}"/>
              </a:ext>
            </a:extLst>
          </p:cNvPr>
          <p:cNvSpPr/>
          <p:nvPr/>
        </p:nvSpPr>
        <p:spPr>
          <a:xfrm>
            <a:off x="4195414" y="442407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5A1D3DD-0DF6-E4F4-28F8-19136D2514B9}"/>
              </a:ext>
            </a:extLst>
          </p:cNvPr>
          <p:cNvSpPr/>
          <p:nvPr/>
        </p:nvSpPr>
        <p:spPr>
          <a:xfrm>
            <a:off x="4190800" y="4074777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4E372AF-AE25-393B-ED45-AA0A878870FE}"/>
              </a:ext>
            </a:extLst>
          </p:cNvPr>
          <p:cNvCxnSpPr>
            <a:cxnSpLocks/>
          </p:cNvCxnSpPr>
          <p:nvPr/>
        </p:nvCxnSpPr>
        <p:spPr>
          <a:xfrm>
            <a:off x="3726957" y="4641163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3A2D0C36-0A5A-43A1-2219-E393607986A4}"/>
              </a:ext>
            </a:extLst>
          </p:cNvPr>
          <p:cNvCxnSpPr>
            <a:cxnSpLocks/>
            <a:stCxn id="101" idx="3"/>
            <a:endCxn id="111" idx="2"/>
          </p:cNvCxnSpPr>
          <p:nvPr/>
        </p:nvCxnSpPr>
        <p:spPr>
          <a:xfrm flipV="1">
            <a:off x="4505572" y="4072664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83E3E10-342C-E613-7F30-7017E90EF9B0}"/>
              </a:ext>
            </a:extLst>
          </p:cNvPr>
          <p:cNvSpPr/>
          <p:nvPr/>
        </p:nvSpPr>
        <p:spPr>
          <a:xfrm>
            <a:off x="4547843" y="392083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5D8028D-20C9-615A-06E0-7C08E3C5AE60}"/>
              </a:ext>
            </a:extLst>
          </p:cNvPr>
          <p:cNvSpPr/>
          <p:nvPr/>
        </p:nvSpPr>
        <p:spPr>
          <a:xfrm>
            <a:off x="5143916" y="431158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47F72139-069A-F418-D48C-6E5F588D979E}"/>
              </a:ext>
            </a:extLst>
          </p:cNvPr>
          <p:cNvCxnSpPr>
            <a:cxnSpLocks/>
            <a:stCxn id="114" idx="2"/>
            <a:endCxn id="115" idx="1"/>
          </p:cNvCxnSpPr>
          <p:nvPr/>
        </p:nvCxnSpPr>
        <p:spPr>
          <a:xfrm rot="16200000" flipH="1">
            <a:off x="4742427" y="4161839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101068C-3DEE-1D5A-4D72-A0C064F7C8F7}"/>
              </a:ext>
            </a:extLst>
          </p:cNvPr>
          <p:cNvSpPr/>
          <p:nvPr/>
        </p:nvSpPr>
        <p:spPr>
          <a:xfrm>
            <a:off x="4720487" y="3970770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77C6F2-832F-54D9-8CCF-CCCF86C973E6}"/>
              </a:ext>
            </a:extLst>
          </p:cNvPr>
          <p:cNvSpPr/>
          <p:nvPr/>
        </p:nvSpPr>
        <p:spPr>
          <a:xfrm>
            <a:off x="4956122" y="4299620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6AD9EDBE-EBA8-91FD-6F08-CFEAE7DD76AB}"/>
              </a:ext>
            </a:extLst>
          </p:cNvPr>
          <p:cNvCxnSpPr>
            <a:cxnSpLocks/>
            <a:stCxn id="117" idx="2"/>
            <a:endCxn id="118" idx="1"/>
          </p:cNvCxnSpPr>
          <p:nvPr/>
        </p:nvCxnSpPr>
        <p:spPr>
          <a:xfrm rot="16200000" flipH="1">
            <a:off x="4635159" y="4165752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DA37972-1591-54DE-96ED-39D1EB6D1323}"/>
              </a:ext>
            </a:extLst>
          </p:cNvPr>
          <p:cNvSpPr/>
          <p:nvPr/>
        </p:nvSpPr>
        <p:spPr>
          <a:xfrm>
            <a:off x="4624076" y="3963825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38F7DFA-05E6-5873-B134-3E02375843A5}"/>
              </a:ext>
            </a:extLst>
          </p:cNvPr>
          <p:cNvSpPr/>
          <p:nvPr/>
        </p:nvSpPr>
        <p:spPr>
          <a:xfrm>
            <a:off x="4956122" y="4410802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9171D87-45F5-95DF-ABBC-A3F92E63A7E2}"/>
              </a:ext>
            </a:extLst>
          </p:cNvPr>
          <p:cNvSpPr/>
          <p:nvPr/>
        </p:nvSpPr>
        <p:spPr>
          <a:xfrm>
            <a:off x="4951508" y="4061500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07404A6-DED1-C4BA-EBD6-E42BBB6D6F5C}"/>
              </a:ext>
            </a:extLst>
          </p:cNvPr>
          <p:cNvCxnSpPr>
            <a:cxnSpLocks/>
          </p:cNvCxnSpPr>
          <p:nvPr/>
        </p:nvCxnSpPr>
        <p:spPr>
          <a:xfrm>
            <a:off x="4487665" y="4627886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59A52A80-B6F5-2E09-3B99-E4A9D06F07CF}"/>
              </a:ext>
            </a:extLst>
          </p:cNvPr>
          <p:cNvCxnSpPr>
            <a:cxnSpLocks/>
            <a:stCxn id="112" idx="3"/>
            <a:endCxn id="122" idx="2"/>
          </p:cNvCxnSpPr>
          <p:nvPr/>
        </p:nvCxnSpPr>
        <p:spPr>
          <a:xfrm flipV="1">
            <a:off x="5266280" y="4059387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B5F288D-4427-207E-F492-2A78919C56F4}"/>
              </a:ext>
            </a:extLst>
          </p:cNvPr>
          <p:cNvSpPr/>
          <p:nvPr/>
        </p:nvSpPr>
        <p:spPr>
          <a:xfrm>
            <a:off x="5308551" y="390755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083E0B2-F5B2-CD00-2C1F-2B051477FB74}"/>
              </a:ext>
            </a:extLst>
          </p:cNvPr>
          <p:cNvSpPr/>
          <p:nvPr/>
        </p:nvSpPr>
        <p:spPr>
          <a:xfrm>
            <a:off x="5932907" y="429340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4F062EC2-CF8F-09FB-9445-BE55A87CB24B}"/>
              </a:ext>
            </a:extLst>
          </p:cNvPr>
          <p:cNvCxnSpPr>
            <a:cxnSpLocks/>
            <a:stCxn id="129" idx="2"/>
            <a:endCxn id="169" idx="1"/>
          </p:cNvCxnSpPr>
          <p:nvPr/>
        </p:nvCxnSpPr>
        <p:spPr>
          <a:xfrm rot="16200000" flipH="1">
            <a:off x="5531418" y="4143664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60A4055-D02E-0415-4368-818C6A95E610}"/>
              </a:ext>
            </a:extLst>
          </p:cNvPr>
          <p:cNvSpPr/>
          <p:nvPr/>
        </p:nvSpPr>
        <p:spPr>
          <a:xfrm>
            <a:off x="5509478" y="3952595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F8DBBB7-8D4F-ACB7-183D-1907CA3F4558}"/>
              </a:ext>
            </a:extLst>
          </p:cNvPr>
          <p:cNvSpPr/>
          <p:nvPr/>
        </p:nvSpPr>
        <p:spPr>
          <a:xfrm>
            <a:off x="5745113" y="4281445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E0CF8054-A19F-6ABA-8109-CEEC89273F37}"/>
              </a:ext>
            </a:extLst>
          </p:cNvPr>
          <p:cNvCxnSpPr>
            <a:cxnSpLocks/>
            <a:stCxn id="177" idx="2"/>
            <a:endCxn id="178" idx="1"/>
          </p:cNvCxnSpPr>
          <p:nvPr/>
        </p:nvCxnSpPr>
        <p:spPr>
          <a:xfrm rot="16200000" flipH="1">
            <a:off x="5424150" y="4147577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0069C8E-6821-90B1-0646-2D315DDB0D9A}"/>
              </a:ext>
            </a:extLst>
          </p:cNvPr>
          <p:cNvSpPr/>
          <p:nvPr/>
        </p:nvSpPr>
        <p:spPr>
          <a:xfrm>
            <a:off x="5413067" y="3945650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21947FF-1C02-BEAD-FF0D-00BCA21F9503}"/>
              </a:ext>
            </a:extLst>
          </p:cNvPr>
          <p:cNvSpPr/>
          <p:nvPr/>
        </p:nvSpPr>
        <p:spPr>
          <a:xfrm>
            <a:off x="5745113" y="439262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7B9072F-9F33-E392-7151-A874BF729D1B}"/>
              </a:ext>
            </a:extLst>
          </p:cNvPr>
          <p:cNvSpPr/>
          <p:nvPr/>
        </p:nvSpPr>
        <p:spPr>
          <a:xfrm>
            <a:off x="5740499" y="4043325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0BCD973-7DD5-2020-7C12-106434715596}"/>
              </a:ext>
            </a:extLst>
          </p:cNvPr>
          <p:cNvCxnSpPr>
            <a:cxnSpLocks/>
          </p:cNvCxnSpPr>
          <p:nvPr/>
        </p:nvCxnSpPr>
        <p:spPr>
          <a:xfrm>
            <a:off x="5276656" y="4609711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05954273-9E95-DCD4-DCB4-68F7A047E8D9}"/>
              </a:ext>
            </a:extLst>
          </p:cNvPr>
          <p:cNvCxnSpPr>
            <a:cxnSpLocks/>
            <a:stCxn id="124" idx="3"/>
            <a:endCxn id="182" idx="2"/>
          </p:cNvCxnSpPr>
          <p:nvPr/>
        </p:nvCxnSpPr>
        <p:spPr>
          <a:xfrm flipV="1">
            <a:off x="6055271" y="4041212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D9D76BF-F72E-42E7-33ED-9142464887DD}"/>
              </a:ext>
            </a:extLst>
          </p:cNvPr>
          <p:cNvSpPr/>
          <p:nvPr/>
        </p:nvSpPr>
        <p:spPr>
          <a:xfrm>
            <a:off x="6097542" y="3889384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8A074BB-CAFE-F1BA-CECB-780A41D18A55}"/>
              </a:ext>
            </a:extLst>
          </p:cNvPr>
          <p:cNvSpPr/>
          <p:nvPr/>
        </p:nvSpPr>
        <p:spPr>
          <a:xfrm>
            <a:off x="6714264" y="4288104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84" name="Elbow Connector 183">
            <a:extLst>
              <a:ext uri="{FF2B5EF4-FFF2-40B4-BE49-F238E27FC236}">
                <a16:creationId xmlns:a16="http://schemas.microsoft.com/office/drawing/2014/main" id="{F8D768DD-3347-B72A-BB65-DD47B01AAF2F}"/>
              </a:ext>
            </a:extLst>
          </p:cNvPr>
          <p:cNvCxnSpPr>
            <a:cxnSpLocks/>
            <a:stCxn id="185" idx="2"/>
            <a:endCxn id="186" idx="1"/>
          </p:cNvCxnSpPr>
          <p:nvPr/>
        </p:nvCxnSpPr>
        <p:spPr>
          <a:xfrm rot="16200000" flipH="1">
            <a:off x="6312775" y="4138360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7432E63-A90A-1F94-B062-63299DC4B776}"/>
              </a:ext>
            </a:extLst>
          </p:cNvPr>
          <p:cNvSpPr/>
          <p:nvPr/>
        </p:nvSpPr>
        <p:spPr>
          <a:xfrm>
            <a:off x="6290835" y="394729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434A871-B39F-98B4-7697-ECE52E15BA81}"/>
              </a:ext>
            </a:extLst>
          </p:cNvPr>
          <p:cNvSpPr/>
          <p:nvPr/>
        </p:nvSpPr>
        <p:spPr>
          <a:xfrm>
            <a:off x="6526470" y="427614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C8FF167F-803C-C728-6F8B-9C35881197AD}"/>
              </a:ext>
            </a:extLst>
          </p:cNvPr>
          <p:cNvCxnSpPr>
            <a:cxnSpLocks/>
            <a:stCxn id="188" idx="2"/>
            <a:endCxn id="189" idx="1"/>
          </p:cNvCxnSpPr>
          <p:nvPr/>
        </p:nvCxnSpPr>
        <p:spPr>
          <a:xfrm rot="16200000" flipH="1">
            <a:off x="6205507" y="4142273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E1F8695-C4B4-8B5E-1918-15F90A4A9AA4}"/>
              </a:ext>
            </a:extLst>
          </p:cNvPr>
          <p:cNvSpPr/>
          <p:nvPr/>
        </p:nvSpPr>
        <p:spPr>
          <a:xfrm>
            <a:off x="6194424" y="394034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205E5C5-826D-12B9-F87B-C755FC80C327}"/>
              </a:ext>
            </a:extLst>
          </p:cNvPr>
          <p:cNvSpPr/>
          <p:nvPr/>
        </p:nvSpPr>
        <p:spPr>
          <a:xfrm>
            <a:off x="6526470" y="438732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52B231E-E4BF-1D29-7E7D-5BDA99956996}"/>
              </a:ext>
            </a:extLst>
          </p:cNvPr>
          <p:cNvSpPr/>
          <p:nvPr/>
        </p:nvSpPr>
        <p:spPr>
          <a:xfrm>
            <a:off x="6521856" y="4038021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C45BE62-668A-ADF9-65C5-BC211AF9DE4A}"/>
              </a:ext>
            </a:extLst>
          </p:cNvPr>
          <p:cNvCxnSpPr>
            <a:cxnSpLocks/>
          </p:cNvCxnSpPr>
          <p:nvPr/>
        </p:nvCxnSpPr>
        <p:spPr>
          <a:xfrm>
            <a:off x="6058013" y="4604407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2AB27C50-CA1A-F8AD-B37E-75642D832ED8}"/>
              </a:ext>
            </a:extLst>
          </p:cNvPr>
          <p:cNvCxnSpPr>
            <a:cxnSpLocks/>
            <a:stCxn id="183" idx="3"/>
            <a:endCxn id="193" idx="2"/>
          </p:cNvCxnSpPr>
          <p:nvPr/>
        </p:nvCxnSpPr>
        <p:spPr>
          <a:xfrm flipV="1">
            <a:off x="6836628" y="4035908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F425538-6C4E-4DDE-B74D-93373944844E}"/>
              </a:ext>
            </a:extLst>
          </p:cNvPr>
          <p:cNvSpPr/>
          <p:nvPr/>
        </p:nvSpPr>
        <p:spPr>
          <a:xfrm>
            <a:off x="6878899" y="3884080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BCB5627-0B7D-6EAB-2942-EE89B2AEFF75}"/>
              </a:ext>
            </a:extLst>
          </p:cNvPr>
          <p:cNvSpPr/>
          <p:nvPr/>
        </p:nvSpPr>
        <p:spPr>
          <a:xfrm>
            <a:off x="7484243" y="428017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F4466393-26CA-BC8F-F5A4-A42E9627B328}"/>
              </a:ext>
            </a:extLst>
          </p:cNvPr>
          <p:cNvCxnSpPr>
            <a:cxnSpLocks/>
            <a:stCxn id="196" idx="2"/>
            <a:endCxn id="197" idx="1"/>
          </p:cNvCxnSpPr>
          <p:nvPr/>
        </p:nvCxnSpPr>
        <p:spPr>
          <a:xfrm rot="16200000" flipH="1">
            <a:off x="7082754" y="4130432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E3C6A38-92D3-EF7A-7118-CFB2C7373FF6}"/>
              </a:ext>
            </a:extLst>
          </p:cNvPr>
          <p:cNvSpPr/>
          <p:nvPr/>
        </p:nvSpPr>
        <p:spPr>
          <a:xfrm>
            <a:off x="7060814" y="393936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0975757D-8E87-DB73-20C1-B58FE3E998E4}"/>
              </a:ext>
            </a:extLst>
          </p:cNvPr>
          <p:cNvSpPr/>
          <p:nvPr/>
        </p:nvSpPr>
        <p:spPr>
          <a:xfrm>
            <a:off x="7296449" y="426821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ED67F168-6FCD-7588-CD4A-13500325BBFF}"/>
              </a:ext>
            </a:extLst>
          </p:cNvPr>
          <p:cNvCxnSpPr>
            <a:cxnSpLocks/>
            <a:stCxn id="199" idx="2"/>
            <a:endCxn id="200" idx="1"/>
          </p:cNvCxnSpPr>
          <p:nvPr/>
        </p:nvCxnSpPr>
        <p:spPr>
          <a:xfrm rot="16200000" flipH="1">
            <a:off x="6975486" y="4134345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D2C2092F-AA17-AB93-1CBF-08E52BB940E8}"/>
              </a:ext>
            </a:extLst>
          </p:cNvPr>
          <p:cNvSpPr/>
          <p:nvPr/>
        </p:nvSpPr>
        <p:spPr>
          <a:xfrm>
            <a:off x="6964403" y="393241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313A311-925F-3345-610F-18DE0C02CB32}"/>
              </a:ext>
            </a:extLst>
          </p:cNvPr>
          <p:cNvSpPr/>
          <p:nvPr/>
        </p:nvSpPr>
        <p:spPr>
          <a:xfrm>
            <a:off x="7296449" y="4379395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0CC8AFD-4D0C-36F6-9637-178A2FCBB611}"/>
              </a:ext>
            </a:extLst>
          </p:cNvPr>
          <p:cNvSpPr/>
          <p:nvPr/>
        </p:nvSpPr>
        <p:spPr>
          <a:xfrm>
            <a:off x="7291835" y="4030093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32F55A0-D214-ED46-778A-7BA4CD1759CE}"/>
              </a:ext>
            </a:extLst>
          </p:cNvPr>
          <p:cNvCxnSpPr>
            <a:cxnSpLocks/>
          </p:cNvCxnSpPr>
          <p:nvPr/>
        </p:nvCxnSpPr>
        <p:spPr>
          <a:xfrm>
            <a:off x="6827992" y="4596479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C3DA6125-A27A-FCB0-19FE-BF425BAE6B73}"/>
              </a:ext>
            </a:extLst>
          </p:cNvPr>
          <p:cNvCxnSpPr>
            <a:cxnSpLocks/>
            <a:stCxn id="194" idx="3"/>
            <a:endCxn id="204" idx="2"/>
          </p:cNvCxnSpPr>
          <p:nvPr/>
        </p:nvCxnSpPr>
        <p:spPr>
          <a:xfrm flipV="1">
            <a:off x="7606607" y="4027980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EAC757BE-788A-1659-B14C-89AF53EE9773}"/>
              </a:ext>
            </a:extLst>
          </p:cNvPr>
          <p:cNvSpPr/>
          <p:nvPr/>
        </p:nvSpPr>
        <p:spPr>
          <a:xfrm>
            <a:off x="7648878" y="3876152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511DC2C6-2CDB-A39C-79CE-62CD972859F9}"/>
              </a:ext>
            </a:extLst>
          </p:cNvPr>
          <p:cNvSpPr txBox="1"/>
          <p:nvPr/>
        </p:nvSpPr>
        <p:spPr>
          <a:xfrm>
            <a:off x="2189063" y="38829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AB</a:t>
            </a:r>
            <a:endParaRPr lang="en-CN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7BD43E3-67FB-2A09-57EE-B0E30ECDF3D2}"/>
              </a:ext>
            </a:extLst>
          </p:cNvPr>
          <p:cNvCxnSpPr>
            <a:cxnSpLocks/>
          </p:cNvCxnSpPr>
          <p:nvPr/>
        </p:nvCxnSpPr>
        <p:spPr>
          <a:xfrm>
            <a:off x="7587295" y="4597138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B582F53-20B4-7687-84CF-C8D837FEB1E1}"/>
              </a:ext>
            </a:extLst>
          </p:cNvPr>
          <p:cNvSpPr/>
          <p:nvPr/>
        </p:nvSpPr>
        <p:spPr>
          <a:xfrm>
            <a:off x="2837239" y="536778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3096C54A-BAE3-6AD3-7A8E-ED23A329A411}"/>
              </a:ext>
            </a:extLst>
          </p:cNvPr>
          <p:cNvCxnSpPr>
            <a:cxnSpLocks/>
            <a:stCxn id="209" idx="2"/>
            <a:endCxn id="210" idx="1"/>
          </p:cNvCxnSpPr>
          <p:nvPr/>
        </p:nvCxnSpPr>
        <p:spPr>
          <a:xfrm rot="16200000" flipH="1">
            <a:off x="2435750" y="5218043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A522D76-964F-F0D5-4072-BAE97285CEC7}"/>
              </a:ext>
            </a:extLst>
          </p:cNvPr>
          <p:cNvSpPr/>
          <p:nvPr/>
        </p:nvSpPr>
        <p:spPr>
          <a:xfrm>
            <a:off x="2413810" y="5026974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72213C5-DDE8-6EB7-2A36-CC7B28CBC724}"/>
              </a:ext>
            </a:extLst>
          </p:cNvPr>
          <p:cNvSpPr/>
          <p:nvPr/>
        </p:nvSpPr>
        <p:spPr>
          <a:xfrm>
            <a:off x="2649445" y="5355824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47" name="Elbow Connector 246">
            <a:extLst>
              <a:ext uri="{FF2B5EF4-FFF2-40B4-BE49-F238E27FC236}">
                <a16:creationId xmlns:a16="http://schemas.microsoft.com/office/drawing/2014/main" id="{50D65E86-F49C-30FA-EAE8-F66911373CD4}"/>
              </a:ext>
            </a:extLst>
          </p:cNvPr>
          <p:cNvCxnSpPr>
            <a:cxnSpLocks/>
            <a:stCxn id="248" idx="2"/>
            <a:endCxn id="249" idx="1"/>
          </p:cNvCxnSpPr>
          <p:nvPr/>
        </p:nvCxnSpPr>
        <p:spPr>
          <a:xfrm rot="16200000" flipH="1">
            <a:off x="2328482" y="5221956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61465F2-D63C-45BA-4046-2BCBEEA7A27B}"/>
              </a:ext>
            </a:extLst>
          </p:cNvPr>
          <p:cNvSpPr/>
          <p:nvPr/>
        </p:nvSpPr>
        <p:spPr>
          <a:xfrm>
            <a:off x="2317399" y="502002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D8D3DBD-1B4A-67C0-2FDD-0F5D0AB00705}"/>
              </a:ext>
            </a:extLst>
          </p:cNvPr>
          <p:cNvSpPr/>
          <p:nvPr/>
        </p:nvSpPr>
        <p:spPr>
          <a:xfrm>
            <a:off x="2649445" y="546700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0BF0B08A-2F43-8724-F354-D0A0D2F54FB4}"/>
              </a:ext>
            </a:extLst>
          </p:cNvPr>
          <p:cNvSpPr/>
          <p:nvPr/>
        </p:nvSpPr>
        <p:spPr>
          <a:xfrm>
            <a:off x="2644831" y="5117704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18F54753-89EB-CD51-6EA6-43E93AEFF4F2}"/>
              </a:ext>
            </a:extLst>
          </p:cNvPr>
          <p:cNvCxnSpPr>
            <a:cxnSpLocks/>
          </p:cNvCxnSpPr>
          <p:nvPr/>
        </p:nvCxnSpPr>
        <p:spPr>
          <a:xfrm>
            <a:off x="2180988" y="5684090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1C90D144-885C-9CDD-02A8-92816B1A036A}"/>
              </a:ext>
            </a:extLst>
          </p:cNvPr>
          <p:cNvSpPr txBox="1"/>
          <p:nvPr/>
        </p:nvSpPr>
        <p:spPr>
          <a:xfrm>
            <a:off x="1909765" y="54392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CN" dirty="0"/>
          </a:p>
        </p:txBody>
      </p:sp>
      <p:cxnSp>
        <p:nvCxnSpPr>
          <p:cNvPr id="255" name="Elbow Connector 254">
            <a:extLst>
              <a:ext uri="{FF2B5EF4-FFF2-40B4-BE49-F238E27FC236}">
                <a16:creationId xmlns:a16="http://schemas.microsoft.com/office/drawing/2014/main" id="{7EAF2B2A-8BE8-16CB-23E2-F0B310427016}"/>
              </a:ext>
            </a:extLst>
          </p:cNvPr>
          <p:cNvCxnSpPr>
            <a:cxnSpLocks/>
            <a:stCxn id="207" idx="3"/>
            <a:endCxn id="256" idx="2"/>
          </p:cNvCxnSpPr>
          <p:nvPr/>
        </p:nvCxnSpPr>
        <p:spPr>
          <a:xfrm flipV="1">
            <a:off x="2959603" y="5115591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65136DF6-7D65-853F-D243-D1A28E61BEC6}"/>
              </a:ext>
            </a:extLst>
          </p:cNvPr>
          <p:cNvSpPr/>
          <p:nvPr/>
        </p:nvSpPr>
        <p:spPr>
          <a:xfrm>
            <a:off x="3001874" y="496376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B31DD26D-C794-E0B8-B1D0-C1975997540A}"/>
              </a:ext>
            </a:extLst>
          </p:cNvPr>
          <p:cNvSpPr/>
          <p:nvPr/>
        </p:nvSpPr>
        <p:spPr>
          <a:xfrm>
            <a:off x="3608425" y="536350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58" name="Elbow Connector 257">
            <a:extLst>
              <a:ext uri="{FF2B5EF4-FFF2-40B4-BE49-F238E27FC236}">
                <a16:creationId xmlns:a16="http://schemas.microsoft.com/office/drawing/2014/main" id="{7F2BCCB7-CB27-DB66-C926-0A6E59645DFD}"/>
              </a:ext>
            </a:extLst>
          </p:cNvPr>
          <p:cNvCxnSpPr>
            <a:cxnSpLocks/>
            <a:stCxn id="259" idx="2"/>
            <a:endCxn id="260" idx="1"/>
          </p:cNvCxnSpPr>
          <p:nvPr/>
        </p:nvCxnSpPr>
        <p:spPr>
          <a:xfrm rot="16200000" flipH="1">
            <a:off x="3206936" y="5213757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30E8C71-A267-7E09-7BAA-0D0ABCFBAFD1}"/>
              </a:ext>
            </a:extLst>
          </p:cNvPr>
          <p:cNvSpPr/>
          <p:nvPr/>
        </p:nvSpPr>
        <p:spPr>
          <a:xfrm>
            <a:off x="3184996" y="502268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30E66C78-F410-86F6-432C-1347CB1523F7}"/>
              </a:ext>
            </a:extLst>
          </p:cNvPr>
          <p:cNvSpPr/>
          <p:nvPr/>
        </p:nvSpPr>
        <p:spPr>
          <a:xfrm>
            <a:off x="3420631" y="535153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61" name="Elbow Connector 260">
            <a:extLst>
              <a:ext uri="{FF2B5EF4-FFF2-40B4-BE49-F238E27FC236}">
                <a16:creationId xmlns:a16="http://schemas.microsoft.com/office/drawing/2014/main" id="{841A3CAF-6617-F21A-47C0-463021869030}"/>
              </a:ext>
            </a:extLst>
          </p:cNvPr>
          <p:cNvCxnSpPr>
            <a:cxnSpLocks/>
            <a:stCxn id="262" idx="2"/>
            <a:endCxn id="263" idx="1"/>
          </p:cNvCxnSpPr>
          <p:nvPr/>
        </p:nvCxnSpPr>
        <p:spPr>
          <a:xfrm rot="16200000" flipH="1">
            <a:off x="3099668" y="5217670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826D7005-AD46-8A8A-6EFF-A72DA285A629}"/>
              </a:ext>
            </a:extLst>
          </p:cNvPr>
          <p:cNvSpPr/>
          <p:nvPr/>
        </p:nvSpPr>
        <p:spPr>
          <a:xfrm>
            <a:off x="3088585" y="501574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4824CB53-3304-DF67-2BFC-C756F16D8FBF}"/>
              </a:ext>
            </a:extLst>
          </p:cNvPr>
          <p:cNvSpPr/>
          <p:nvPr/>
        </p:nvSpPr>
        <p:spPr>
          <a:xfrm>
            <a:off x="3420631" y="5462720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01A57650-890F-5F7D-336F-B7C5FCC8A275}"/>
              </a:ext>
            </a:extLst>
          </p:cNvPr>
          <p:cNvSpPr/>
          <p:nvPr/>
        </p:nvSpPr>
        <p:spPr>
          <a:xfrm>
            <a:off x="3416017" y="5113418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C6FDB110-99FC-7C91-2799-563ADF48654A}"/>
              </a:ext>
            </a:extLst>
          </p:cNvPr>
          <p:cNvCxnSpPr>
            <a:cxnSpLocks/>
          </p:cNvCxnSpPr>
          <p:nvPr/>
        </p:nvCxnSpPr>
        <p:spPr>
          <a:xfrm>
            <a:off x="2952174" y="5679804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63F32235-2266-37A9-27A8-5689E9F6B0D4}"/>
              </a:ext>
            </a:extLst>
          </p:cNvPr>
          <p:cNvCxnSpPr>
            <a:cxnSpLocks/>
            <a:stCxn id="257" idx="3"/>
            <a:endCxn id="267" idx="2"/>
          </p:cNvCxnSpPr>
          <p:nvPr/>
        </p:nvCxnSpPr>
        <p:spPr>
          <a:xfrm flipV="1">
            <a:off x="3730789" y="5111305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E571AC8-F150-3AEA-B26C-2200D3B4AF2C}"/>
              </a:ext>
            </a:extLst>
          </p:cNvPr>
          <p:cNvSpPr/>
          <p:nvPr/>
        </p:nvSpPr>
        <p:spPr>
          <a:xfrm>
            <a:off x="3773060" y="495947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FAFB0A7-53A9-38DC-9373-74B71C9F1732}"/>
              </a:ext>
            </a:extLst>
          </p:cNvPr>
          <p:cNvSpPr/>
          <p:nvPr/>
        </p:nvSpPr>
        <p:spPr>
          <a:xfrm>
            <a:off x="4383208" y="534655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69" name="Elbow Connector 268">
            <a:extLst>
              <a:ext uri="{FF2B5EF4-FFF2-40B4-BE49-F238E27FC236}">
                <a16:creationId xmlns:a16="http://schemas.microsoft.com/office/drawing/2014/main" id="{E079A948-42B1-09D2-F6F2-59745BB6CCF3}"/>
              </a:ext>
            </a:extLst>
          </p:cNvPr>
          <p:cNvCxnSpPr>
            <a:cxnSpLocks/>
            <a:stCxn id="270" idx="2"/>
            <a:endCxn id="271" idx="1"/>
          </p:cNvCxnSpPr>
          <p:nvPr/>
        </p:nvCxnSpPr>
        <p:spPr>
          <a:xfrm rot="16200000" flipH="1">
            <a:off x="3981719" y="5196812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8466800-F2CF-22D2-327F-CAA78615CB25}"/>
              </a:ext>
            </a:extLst>
          </p:cNvPr>
          <p:cNvSpPr/>
          <p:nvPr/>
        </p:nvSpPr>
        <p:spPr>
          <a:xfrm>
            <a:off x="3959779" y="500574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69FF5F0-5900-5B91-05D9-3232C52C4FA8}"/>
              </a:ext>
            </a:extLst>
          </p:cNvPr>
          <p:cNvSpPr/>
          <p:nvPr/>
        </p:nvSpPr>
        <p:spPr>
          <a:xfrm>
            <a:off x="4195414" y="533459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72" name="Elbow Connector 271">
            <a:extLst>
              <a:ext uri="{FF2B5EF4-FFF2-40B4-BE49-F238E27FC236}">
                <a16:creationId xmlns:a16="http://schemas.microsoft.com/office/drawing/2014/main" id="{7124AA86-E0E0-3589-0B72-FC32C24440C0}"/>
              </a:ext>
            </a:extLst>
          </p:cNvPr>
          <p:cNvCxnSpPr>
            <a:cxnSpLocks/>
            <a:stCxn id="273" idx="2"/>
            <a:endCxn id="274" idx="1"/>
          </p:cNvCxnSpPr>
          <p:nvPr/>
        </p:nvCxnSpPr>
        <p:spPr>
          <a:xfrm rot="16200000" flipH="1">
            <a:off x="3874451" y="5200725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9DE1A31-5D85-92D6-AF62-CC1EF472F966}"/>
              </a:ext>
            </a:extLst>
          </p:cNvPr>
          <p:cNvSpPr/>
          <p:nvPr/>
        </p:nvSpPr>
        <p:spPr>
          <a:xfrm>
            <a:off x="3863368" y="499879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A5B9E3FA-A74D-E781-E4B1-A46CE80F4628}"/>
              </a:ext>
            </a:extLst>
          </p:cNvPr>
          <p:cNvSpPr/>
          <p:nvPr/>
        </p:nvSpPr>
        <p:spPr>
          <a:xfrm>
            <a:off x="4195414" y="5445775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184DA000-2087-15D4-1188-CD34BC920979}"/>
              </a:ext>
            </a:extLst>
          </p:cNvPr>
          <p:cNvSpPr/>
          <p:nvPr/>
        </p:nvSpPr>
        <p:spPr>
          <a:xfrm>
            <a:off x="4190800" y="5096473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8EED1E80-AC0F-D098-CF61-757EB8EF408C}"/>
              </a:ext>
            </a:extLst>
          </p:cNvPr>
          <p:cNvCxnSpPr>
            <a:cxnSpLocks/>
          </p:cNvCxnSpPr>
          <p:nvPr/>
        </p:nvCxnSpPr>
        <p:spPr>
          <a:xfrm>
            <a:off x="3726957" y="5662859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Elbow Connector 276">
            <a:extLst>
              <a:ext uri="{FF2B5EF4-FFF2-40B4-BE49-F238E27FC236}">
                <a16:creationId xmlns:a16="http://schemas.microsoft.com/office/drawing/2014/main" id="{8B531BA0-79FA-72E2-F251-79A6CD2C339D}"/>
              </a:ext>
            </a:extLst>
          </p:cNvPr>
          <p:cNvCxnSpPr>
            <a:cxnSpLocks/>
            <a:stCxn id="268" idx="3"/>
            <a:endCxn id="278" idx="2"/>
          </p:cNvCxnSpPr>
          <p:nvPr/>
        </p:nvCxnSpPr>
        <p:spPr>
          <a:xfrm flipV="1">
            <a:off x="4505572" y="5094360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id="{002F771D-CF12-5304-7C4B-C1992EAA5A02}"/>
              </a:ext>
            </a:extLst>
          </p:cNvPr>
          <p:cNvSpPr/>
          <p:nvPr/>
        </p:nvSpPr>
        <p:spPr>
          <a:xfrm>
            <a:off x="4547843" y="4942532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D163C524-79B0-5B7C-0D96-B46FB3B31F96}"/>
              </a:ext>
            </a:extLst>
          </p:cNvPr>
          <p:cNvSpPr/>
          <p:nvPr/>
        </p:nvSpPr>
        <p:spPr>
          <a:xfrm>
            <a:off x="5143916" y="533327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4FDC1D55-CCE1-9C26-23C1-DDF33AF86A9B}"/>
              </a:ext>
            </a:extLst>
          </p:cNvPr>
          <p:cNvCxnSpPr>
            <a:cxnSpLocks/>
            <a:stCxn id="281" idx="2"/>
            <a:endCxn id="282" idx="1"/>
          </p:cNvCxnSpPr>
          <p:nvPr/>
        </p:nvCxnSpPr>
        <p:spPr>
          <a:xfrm rot="16200000" flipH="1">
            <a:off x="4742427" y="5183535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BDDA83BE-97FE-17A8-FC8F-E6FC87E1F9B1}"/>
              </a:ext>
            </a:extLst>
          </p:cNvPr>
          <p:cNvSpPr/>
          <p:nvPr/>
        </p:nvSpPr>
        <p:spPr>
          <a:xfrm>
            <a:off x="4720487" y="499246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69A08315-3EF5-FD76-2D88-612C5F55B0CF}"/>
              </a:ext>
            </a:extLst>
          </p:cNvPr>
          <p:cNvSpPr/>
          <p:nvPr/>
        </p:nvSpPr>
        <p:spPr>
          <a:xfrm>
            <a:off x="4956122" y="532131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83" name="Elbow Connector 282">
            <a:extLst>
              <a:ext uri="{FF2B5EF4-FFF2-40B4-BE49-F238E27FC236}">
                <a16:creationId xmlns:a16="http://schemas.microsoft.com/office/drawing/2014/main" id="{8AA4EAC6-8EB0-DB64-B2B4-508E12DBABD0}"/>
              </a:ext>
            </a:extLst>
          </p:cNvPr>
          <p:cNvCxnSpPr>
            <a:cxnSpLocks/>
            <a:stCxn id="284" idx="2"/>
            <a:endCxn id="285" idx="1"/>
          </p:cNvCxnSpPr>
          <p:nvPr/>
        </p:nvCxnSpPr>
        <p:spPr>
          <a:xfrm rot="16200000" flipH="1">
            <a:off x="4635159" y="5187448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Rectangle 283">
            <a:extLst>
              <a:ext uri="{FF2B5EF4-FFF2-40B4-BE49-F238E27FC236}">
                <a16:creationId xmlns:a16="http://schemas.microsoft.com/office/drawing/2014/main" id="{746EEC46-28D6-0746-7968-D56956E3F42A}"/>
              </a:ext>
            </a:extLst>
          </p:cNvPr>
          <p:cNvSpPr/>
          <p:nvPr/>
        </p:nvSpPr>
        <p:spPr>
          <a:xfrm>
            <a:off x="4624076" y="498552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E46B7491-65E1-B7B8-88EA-F1D4E2D462C9}"/>
              </a:ext>
            </a:extLst>
          </p:cNvPr>
          <p:cNvSpPr/>
          <p:nvPr/>
        </p:nvSpPr>
        <p:spPr>
          <a:xfrm>
            <a:off x="4956122" y="543249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C8077FD3-6C84-2E2F-3CAD-A3650C4F299D}"/>
              </a:ext>
            </a:extLst>
          </p:cNvPr>
          <p:cNvSpPr/>
          <p:nvPr/>
        </p:nvSpPr>
        <p:spPr>
          <a:xfrm>
            <a:off x="4951508" y="5083196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6E5850F-D574-A9A1-C363-19846BA91605}"/>
              </a:ext>
            </a:extLst>
          </p:cNvPr>
          <p:cNvCxnSpPr>
            <a:cxnSpLocks/>
          </p:cNvCxnSpPr>
          <p:nvPr/>
        </p:nvCxnSpPr>
        <p:spPr>
          <a:xfrm>
            <a:off x="4487665" y="5649582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287">
            <a:extLst>
              <a:ext uri="{FF2B5EF4-FFF2-40B4-BE49-F238E27FC236}">
                <a16:creationId xmlns:a16="http://schemas.microsoft.com/office/drawing/2014/main" id="{6AE619B5-E629-3E63-E61E-713CC0F08B39}"/>
              </a:ext>
            </a:extLst>
          </p:cNvPr>
          <p:cNvCxnSpPr>
            <a:cxnSpLocks/>
            <a:stCxn id="279" idx="3"/>
            <a:endCxn id="289" idx="2"/>
          </p:cNvCxnSpPr>
          <p:nvPr/>
        </p:nvCxnSpPr>
        <p:spPr>
          <a:xfrm flipV="1">
            <a:off x="5266280" y="5081083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F2BEFCC-8FA3-8DA1-CA74-19E32B50CA84}"/>
              </a:ext>
            </a:extLst>
          </p:cNvPr>
          <p:cNvSpPr/>
          <p:nvPr/>
        </p:nvSpPr>
        <p:spPr>
          <a:xfrm>
            <a:off x="5308551" y="4929255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F17FAFD1-B363-A545-9E92-B9AA763861D9}"/>
              </a:ext>
            </a:extLst>
          </p:cNvPr>
          <p:cNvSpPr/>
          <p:nvPr/>
        </p:nvSpPr>
        <p:spPr>
          <a:xfrm>
            <a:off x="5932907" y="5315104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91" name="Elbow Connector 290">
            <a:extLst>
              <a:ext uri="{FF2B5EF4-FFF2-40B4-BE49-F238E27FC236}">
                <a16:creationId xmlns:a16="http://schemas.microsoft.com/office/drawing/2014/main" id="{C073E481-0991-346A-E54E-4DD8917B6517}"/>
              </a:ext>
            </a:extLst>
          </p:cNvPr>
          <p:cNvCxnSpPr>
            <a:cxnSpLocks/>
            <a:stCxn id="292" idx="2"/>
            <a:endCxn id="293" idx="1"/>
          </p:cNvCxnSpPr>
          <p:nvPr/>
        </p:nvCxnSpPr>
        <p:spPr>
          <a:xfrm rot="16200000" flipH="1">
            <a:off x="5531418" y="5165360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9A3FBFE0-A9FB-BEDF-0309-9245A7B7B6C3}"/>
              </a:ext>
            </a:extLst>
          </p:cNvPr>
          <p:cNvSpPr/>
          <p:nvPr/>
        </p:nvSpPr>
        <p:spPr>
          <a:xfrm>
            <a:off x="5509478" y="497429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F75C6860-7A76-84C0-7E29-E16BE46E46B8}"/>
              </a:ext>
            </a:extLst>
          </p:cNvPr>
          <p:cNvSpPr/>
          <p:nvPr/>
        </p:nvSpPr>
        <p:spPr>
          <a:xfrm>
            <a:off x="5745113" y="530314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94" name="Elbow Connector 293">
            <a:extLst>
              <a:ext uri="{FF2B5EF4-FFF2-40B4-BE49-F238E27FC236}">
                <a16:creationId xmlns:a16="http://schemas.microsoft.com/office/drawing/2014/main" id="{5FC94072-B9A6-4DDC-6E7A-FB41E7B6087E}"/>
              </a:ext>
            </a:extLst>
          </p:cNvPr>
          <p:cNvCxnSpPr>
            <a:cxnSpLocks/>
            <a:stCxn id="295" idx="2"/>
            <a:endCxn id="296" idx="1"/>
          </p:cNvCxnSpPr>
          <p:nvPr/>
        </p:nvCxnSpPr>
        <p:spPr>
          <a:xfrm rot="16200000" flipH="1">
            <a:off x="5424150" y="5169273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758AA17-E97D-81A0-244E-1105D363B07D}"/>
              </a:ext>
            </a:extLst>
          </p:cNvPr>
          <p:cNvSpPr/>
          <p:nvPr/>
        </p:nvSpPr>
        <p:spPr>
          <a:xfrm>
            <a:off x="5413067" y="496734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7437EE3E-F6DC-B1E8-2913-DCEBA6507097}"/>
              </a:ext>
            </a:extLst>
          </p:cNvPr>
          <p:cNvSpPr/>
          <p:nvPr/>
        </p:nvSpPr>
        <p:spPr>
          <a:xfrm>
            <a:off x="5745113" y="5414323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8CA438E-BFF1-CA32-DBB1-98ED69797D5C}"/>
              </a:ext>
            </a:extLst>
          </p:cNvPr>
          <p:cNvSpPr/>
          <p:nvPr/>
        </p:nvSpPr>
        <p:spPr>
          <a:xfrm>
            <a:off x="5740499" y="5065021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F3068BE7-5C97-76F0-883D-8F1FF8F321CE}"/>
              </a:ext>
            </a:extLst>
          </p:cNvPr>
          <p:cNvCxnSpPr>
            <a:cxnSpLocks/>
          </p:cNvCxnSpPr>
          <p:nvPr/>
        </p:nvCxnSpPr>
        <p:spPr>
          <a:xfrm>
            <a:off x="5276656" y="5631407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Elbow Connector 298">
            <a:extLst>
              <a:ext uri="{FF2B5EF4-FFF2-40B4-BE49-F238E27FC236}">
                <a16:creationId xmlns:a16="http://schemas.microsoft.com/office/drawing/2014/main" id="{4874157C-B826-BB46-DC05-F66EBC6997DB}"/>
              </a:ext>
            </a:extLst>
          </p:cNvPr>
          <p:cNvCxnSpPr>
            <a:cxnSpLocks/>
            <a:stCxn id="290" idx="3"/>
            <a:endCxn id="300" idx="2"/>
          </p:cNvCxnSpPr>
          <p:nvPr/>
        </p:nvCxnSpPr>
        <p:spPr>
          <a:xfrm flipV="1">
            <a:off x="6055271" y="5062908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90063F5-9519-7919-DAC2-1E2E0BAF739E}"/>
              </a:ext>
            </a:extLst>
          </p:cNvPr>
          <p:cNvSpPr/>
          <p:nvPr/>
        </p:nvSpPr>
        <p:spPr>
          <a:xfrm>
            <a:off x="6097542" y="4911080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6B53C2B-AAFE-0927-1F2E-96E04D7CF55B}"/>
              </a:ext>
            </a:extLst>
          </p:cNvPr>
          <p:cNvSpPr/>
          <p:nvPr/>
        </p:nvSpPr>
        <p:spPr>
          <a:xfrm>
            <a:off x="6714264" y="5309800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02" name="Elbow Connector 301">
            <a:extLst>
              <a:ext uri="{FF2B5EF4-FFF2-40B4-BE49-F238E27FC236}">
                <a16:creationId xmlns:a16="http://schemas.microsoft.com/office/drawing/2014/main" id="{D7335174-1DA9-594F-77A2-D5F6DEC3E9BC}"/>
              </a:ext>
            </a:extLst>
          </p:cNvPr>
          <p:cNvCxnSpPr>
            <a:cxnSpLocks/>
            <a:stCxn id="303" idx="2"/>
            <a:endCxn id="304" idx="1"/>
          </p:cNvCxnSpPr>
          <p:nvPr/>
        </p:nvCxnSpPr>
        <p:spPr>
          <a:xfrm rot="16200000" flipH="1">
            <a:off x="6312775" y="5160056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3" name="Rectangle 302">
            <a:extLst>
              <a:ext uri="{FF2B5EF4-FFF2-40B4-BE49-F238E27FC236}">
                <a16:creationId xmlns:a16="http://schemas.microsoft.com/office/drawing/2014/main" id="{3A157032-C727-9D24-22EF-9F91656FF8F2}"/>
              </a:ext>
            </a:extLst>
          </p:cNvPr>
          <p:cNvSpPr/>
          <p:nvPr/>
        </p:nvSpPr>
        <p:spPr>
          <a:xfrm>
            <a:off x="6290835" y="496898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105BE0D5-94D2-5618-C170-D5C257213B4C}"/>
              </a:ext>
            </a:extLst>
          </p:cNvPr>
          <p:cNvSpPr/>
          <p:nvPr/>
        </p:nvSpPr>
        <p:spPr>
          <a:xfrm>
            <a:off x="6526470" y="5297837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05" name="Elbow Connector 304">
            <a:extLst>
              <a:ext uri="{FF2B5EF4-FFF2-40B4-BE49-F238E27FC236}">
                <a16:creationId xmlns:a16="http://schemas.microsoft.com/office/drawing/2014/main" id="{D1B7B532-3368-A43F-D65B-6697B23275A9}"/>
              </a:ext>
            </a:extLst>
          </p:cNvPr>
          <p:cNvCxnSpPr>
            <a:cxnSpLocks/>
            <a:stCxn id="306" idx="2"/>
            <a:endCxn id="307" idx="1"/>
          </p:cNvCxnSpPr>
          <p:nvPr/>
        </p:nvCxnSpPr>
        <p:spPr>
          <a:xfrm rot="16200000" flipH="1">
            <a:off x="6205507" y="5163969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Rectangle 305">
            <a:extLst>
              <a:ext uri="{FF2B5EF4-FFF2-40B4-BE49-F238E27FC236}">
                <a16:creationId xmlns:a16="http://schemas.microsoft.com/office/drawing/2014/main" id="{DEE7044E-48E8-1564-6AF7-E519952F105B}"/>
              </a:ext>
            </a:extLst>
          </p:cNvPr>
          <p:cNvSpPr/>
          <p:nvPr/>
        </p:nvSpPr>
        <p:spPr>
          <a:xfrm>
            <a:off x="6194424" y="4962042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B6E71F31-93BC-4C11-FC7A-39FF9494B5BA}"/>
              </a:ext>
            </a:extLst>
          </p:cNvPr>
          <p:cNvSpPr/>
          <p:nvPr/>
        </p:nvSpPr>
        <p:spPr>
          <a:xfrm>
            <a:off x="6526470" y="540901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C352D4EC-55A3-615B-96D5-1B65D558617A}"/>
              </a:ext>
            </a:extLst>
          </p:cNvPr>
          <p:cNvSpPr/>
          <p:nvPr/>
        </p:nvSpPr>
        <p:spPr>
          <a:xfrm>
            <a:off x="6521856" y="5059717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6EB4ABD9-64A1-0A06-9BB4-3B8571A8AB7D}"/>
              </a:ext>
            </a:extLst>
          </p:cNvPr>
          <p:cNvCxnSpPr>
            <a:cxnSpLocks/>
          </p:cNvCxnSpPr>
          <p:nvPr/>
        </p:nvCxnSpPr>
        <p:spPr>
          <a:xfrm>
            <a:off x="6058013" y="5626103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Elbow Connector 309">
            <a:extLst>
              <a:ext uri="{FF2B5EF4-FFF2-40B4-BE49-F238E27FC236}">
                <a16:creationId xmlns:a16="http://schemas.microsoft.com/office/drawing/2014/main" id="{C07006C5-E13E-382C-5155-83163CB3A5A8}"/>
              </a:ext>
            </a:extLst>
          </p:cNvPr>
          <p:cNvCxnSpPr>
            <a:cxnSpLocks/>
            <a:stCxn id="301" idx="3"/>
            <a:endCxn id="311" idx="2"/>
          </p:cNvCxnSpPr>
          <p:nvPr/>
        </p:nvCxnSpPr>
        <p:spPr>
          <a:xfrm flipV="1">
            <a:off x="6836628" y="5057604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C1A22D29-DE7C-5866-DAA9-859ED1CB3E7D}"/>
              </a:ext>
            </a:extLst>
          </p:cNvPr>
          <p:cNvSpPr/>
          <p:nvPr/>
        </p:nvSpPr>
        <p:spPr>
          <a:xfrm>
            <a:off x="6878899" y="490577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081179BB-2E61-17E4-7265-9537985C9BA7}"/>
              </a:ext>
            </a:extLst>
          </p:cNvPr>
          <p:cNvSpPr/>
          <p:nvPr/>
        </p:nvSpPr>
        <p:spPr>
          <a:xfrm>
            <a:off x="7484243" y="5301872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90DF2D0C-3280-6067-8C42-73F2846927F2}"/>
              </a:ext>
            </a:extLst>
          </p:cNvPr>
          <p:cNvCxnSpPr>
            <a:cxnSpLocks/>
            <a:stCxn id="314" idx="2"/>
            <a:endCxn id="315" idx="1"/>
          </p:cNvCxnSpPr>
          <p:nvPr/>
        </p:nvCxnSpPr>
        <p:spPr>
          <a:xfrm rot="16200000" flipH="1">
            <a:off x="7082754" y="5152128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E4F8BFFC-1F3D-26EF-AE03-1DFA4503BDD6}"/>
              </a:ext>
            </a:extLst>
          </p:cNvPr>
          <p:cNvSpPr/>
          <p:nvPr/>
        </p:nvSpPr>
        <p:spPr>
          <a:xfrm>
            <a:off x="7060814" y="496105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B158B6B-1D47-F0C9-985D-651C25D95CA1}"/>
              </a:ext>
            </a:extLst>
          </p:cNvPr>
          <p:cNvSpPr/>
          <p:nvPr/>
        </p:nvSpPr>
        <p:spPr>
          <a:xfrm>
            <a:off x="7296449" y="528990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D285D99E-A300-D5B4-73C1-51BBD84D96BB}"/>
              </a:ext>
            </a:extLst>
          </p:cNvPr>
          <p:cNvCxnSpPr>
            <a:cxnSpLocks/>
            <a:stCxn id="317" idx="2"/>
            <a:endCxn id="318" idx="1"/>
          </p:cNvCxnSpPr>
          <p:nvPr/>
        </p:nvCxnSpPr>
        <p:spPr>
          <a:xfrm rot="16200000" flipH="1">
            <a:off x="6975486" y="5156041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" name="Rectangle 316">
            <a:extLst>
              <a:ext uri="{FF2B5EF4-FFF2-40B4-BE49-F238E27FC236}">
                <a16:creationId xmlns:a16="http://schemas.microsoft.com/office/drawing/2014/main" id="{43DC9485-C90E-19C4-A28F-38F78626D10E}"/>
              </a:ext>
            </a:extLst>
          </p:cNvPr>
          <p:cNvSpPr/>
          <p:nvPr/>
        </p:nvSpPr>
        <p:spPr>
          <a:xfrm>
            <a:off x="6964403" y="4954114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22C98876-DCDA-559D-3F35-A70BFD6AC6B5}"/>
              </a:ext>
            </a:extLst>
          </p:cNvPr>
          <p:cNvSpPr/>
          <p:nvPr/>
        </p:nvSpPr>
        <p:spPr>
          <a:xfrm>
            <a:off x="7296449" y="540109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2B1EE09D-5F35-18AD-36B7-3E118872E632}"/>
              </a:ext>
            </a:extLst>
          </p:cNvPr>
          <p:cNvSpPr/>
          <p:nvPr/>
        </p:nvSpPr>
        <p:spPr>
          <a:xfrm>
            <a:off x="7291835" y="5051789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45FE28CA-011F-5D1B-72C8-A3648AC35143}"/>
              </a:ext>
            </a:extLst>
          </p:cNvPr>
          <p:cNvCxnSpPr>
            <a:cxnSpLocks/>
          </p:cNvCxnSpPr>
          <p:nvPr/>
        </p:nvCxnSpPr>
        <p:spPr>
          <a:xfrm>
            <a:off x="6827992" y="5618175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Elbow Connector 320">
            <a:extLst>
              <a:ext uri="{FF2B5EF4-FFF2-40B4-BE49-F238E27FC236}">
                <a16:creationId xmlns:a16="http://schemas.microsoft.com/office/drawing/2014/main" id="{CDA200E5-C6FF-36F9-0FB4-9F3C1D3C7C2C}"/>
              </a:ext>
            </a:extLst>
          </p:cNvPr>
          <p:cNvCxnSpPr>
            <a:cxnSpLocks/>
            <a:stCxn id="312" idx="3"/>
            <a:endCxn id="322" idx="2"/>
          </p:cNvCxnSpPr>
          <p:nvPr/>
        </p:nvCxnSpPr>
        <p:spPr>
          <a:xfrm flipV="1">
            <a:off x="7606607" y="5049676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Rectangle 321">
            <a:extLst>
              <a:ext uri="{FF2B5EF4-FFF2-40B4-BE49-F238E27FC236}">
                <a16:creationId xmlns:a16="http://schemas.microsoft.com/office/drawing/2014/main" id="{5AE892DF-BDF0-360E-1E3A-DF7FC5FA9CE1}"/>
              </a:ext>
            </a:extLst>
          </p:cNvPr>
          <p:cNvSpPr/>
          <p:nvPr/>
        </p:nvSpPr>
        <p:spPr>
          <a:xfrm>
            <a:off x="7648878" y="489784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A54DCFA-FDD7-B680-8256-240DE3EF3600}"/>
              </a:ext>
            </a:extLst>
          </p:cNvPr>
          <p:cNvSpPr txBox="1"/>
          <p:nvPr/>
        </p:nvSpPr>
        <p:spPr>
          <a:xfrm>
            <a:off x="2189063" y="490464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AB</a:t>
            </a:r>
            <a:endParaRPr lang="en-CN" dirty="0"/>
          </a:p>
        </p:txBody>
      </p: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496C7A87-9930-D667-8262-C5BCB57A01ED}"/>
              </a:ext>
            </a:extLst>
          </p:cNvPr>
          <p:cNvCxnSpPr>
            <a:cxnSpLocks/>
          </p:cNvCxnSpPr>
          <p:nvPr/>
        </p:nvCxnSpPr>
        <p:spPr>
          <a:xfrm>
            <a:off x="7587295" y="5618834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B927647-49C5-0444-E766-6812B7268398}"/>
              </a:ext>
            </a:extLst>
          </p:cNvPr>
          <p:cNvSpPr/>
          <p:nvPr/>
        </p:nvSpPr>
        <p:spPr>
          <a:xfrm>
            <a:off x="2566517" y="3958422"/>
            <a:ext cx="5252225" cy="1967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CE94C851-6755-4E28-659A-EC0B3F2EB94F}"/>
              </a:ext>
            </a:extLst>
          </p:cNvPr>
          <p:cNvSpPr txBox="1"/>
          <p:nvPr/>
        </p:nvSpPr>
        <p:spPr>
          <a:xfrm>
            <a:off x="8091368" y="3452162"/>
            <a:ext cx="326243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o0[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kbit_adder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(k))(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endParaRPr lang="en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1B028F60-A4E3-9B6B-21E8-EAC982F2422C}"/>
              </a:ext>
            </a:extLst>
          </p:cNvPr>
          <p:cNvSpPr txBox="1"/>
          <p:nvPr/>
        </p:nvSpPr>
        <p:spPr>
          <a:xfrm>
            <a:off x="8091368" y="5757248"/>
            <a:ext cx="3262432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o1[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kbit_adder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(k))(</a:t>
            </a:r>
          </a:p>
          <a:p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endParaRPr lang="en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5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AD03C-E9D6-2625-4EBB-C3B5A3D2F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37F4-822D-1270-0D16-279F95A0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0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Why</a:t>
            </a:r>
            <a:r>
              <a:rPr lang="zh-CN" altLang="en-US" sz="5400" dirty="0"/>
              <a:t> </a:t>
            </a:r>
            <a:r>
              <a:rPr lang="en-US" altLang="zh-CN" sz="5400" dirty="0"/>
              <a:t>is</a:t>
            </a:r>
            <a:r>
              <a:rPr lang="zh-CN" altLang="en-US" sz="5400" dirty="0"/>
              <a:t> </a:t>
            </a:r>
            <a:r>
              <a:rPr lang="en-US" altLang="zh-CN" sz="5400" dirty="0"/>
              <a:t>it</a:t>
            </a:r>
            <a:r>
              <a:rPr lang="zh-CN" altLang="en-US" sz="5400" dirty="0"/>
              <a:t> </a:t>
            </a:r>
            <a:r>
              <a:rPr lang="en-US" altLang="zh-CN" sz="5400" dirty="0"/>
              <a:t>useful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do</a:t>
            </a:r>
            <a:r>
              <a:rPr lang="zh-CN" altLang="en-US" sz="5400" dirty="0"/>
              <a:t> </a:t>
            </a:r>
            <a:r>
              <a:rPr lang="en-US" altLang="zh-CN" sz="5400" dirty="0"/>
              <a:t>both?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59456-06CC-EE36-35E0-7A205458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7</a:t>
            </a:fld>
            <a:endParaRPr lang="en-C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97762D8-1CCD-E5BA-7B88-C25DCDBD4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943" y="1261324"/>
            <a:ext cx="8985584" cy="89308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Either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useful!</a:t>
            </a:r>
            <a:r>
              <a:rPr lang="zh-CN" altLang="en-US" sz="3600" dirty="0"/>
              <a:t> </a:t>
            </a:r>
            <a:r>
              <a:rPr lang="en-US" altLang="zh-CN" sz="3600" dirty="0"/>
              <a:t>Select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useful</a:t>
            </a:r>
            <a:r>
              <a:rPr lang="zh-CN" altLang="en-US" sz="3600" dirty="0"/>
              <a:t> </a:t>
            </a:r>
            <a:r>
              <a:rPr lang="en-US" altLang="zh-CN" sz="3600" dirty="0"/>
              <a:t>one!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CC0D77-4D5D-C4EF-6226-8403ACCE6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147093"/>
              </p:ext>
            </p:extLst>
          </p:nvPr>
        </p:nvGraphicFramePr>
        <p:xfrm>
          <a:off x="1248898" y="3454369"/>
          <a:ext cx="1879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41534511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7848767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6847383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387287274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474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2204FF-D417-EE9C-57F8-FC07DCAFE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91397"/>
              </p:ext>
            </p:extLst>
          </p:nvPr>
        </p:nvGraphicFramePr>
        <p:xfrm>
          <a:off x="1248898" y="4214562"/>
          <a:ext cx="1879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41534511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7848767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6847383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387287274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474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D90DD9-5EE1-8D91-2716-13A1DDEB58E1}"/>
              </a:ext>
            </a:extLst>
          </p:cNvPr>
          <p:cNvSpPr txBox="1"/>
          <p:nvPr/>
        </p:nvSpPr>
        <p:spPr>
          <a:xfrm>
            <a:off x="1963009" y="379974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+</a:t>
            </a:r>
            <a:endParaRPr lang="en-C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C3E02-D019-1DF8-997F-331B36074FA7}"/>
              </a:ext>
            </a:extLst>
          </p:cNvPr>
          <p:cNvSpPr txBox="1"/>
          <p:nvPr/>
        </p:nvSpPr>
        <p:spPr>
          <a:xfrm>
            <a:off x="3128500" y="421456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+0</a:t>
            </a:r>
            <a:endParaRPr lang="en-C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9A77B9-7774-9977-8550-08449DD5B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898058"/>
              </p:ext>
            </p:extLst>
          </p:nvPr>
        </p:nvGraphicFramePr>
        <p:xfrm>
          <a:off x="4625819" y="3513216"/>
          <a:ext cx="1879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41534511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7848767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6847383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387287274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474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5D6E2A-3C7A-2542-A62E-1A3B3B00B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18433"/>
              </p:ext>
            </p:extLst>
          </p:nvPr>
        </p:nvGraphicFramePr>
        <p:xfrm>
          <a:off x="4625819" y="4273409"/>
          <a:ext cx="1879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41534511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7848767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6847383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387287274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474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CEBE67E-3549-FEE2-7830-F5E321C5DA03}"/>
              </a:ext>
            </a:extLst>
          </p:cNvPr>
          <p:cNvSpPr txBox="1"/>
          <p:nvPr/>
        </p:nvSpPr>
        <p:spPr>
          <a:xfrm>
            <a:off x="5339930" y="385859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+</a:t>
            </a:r>
            <a:endParaRPr lang="en-C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8EBFB-FC16-F3B8-0051-A4BACBB4770F}"/>
              </a:ext>
            </a:extLst>
          </p:cNvPr>
          <p:cNvSpPr txBox="1"/>
          <p:nvPr/>
        </p:nvSpPr>
        <p:spPr>
          <a:xfrm>
            <a:off x="6505421" y="427340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+1</a:t>
            </a:r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5DB8BE-8770-5684-6CBB-AC4B75946590}"/>
              </a:ext>
            </a:extLst>
          </p:cNvPr>
          <p:cNvSpPr txBox="1"/>
          <p:nvPr/>
        </p:nvSpPr>
        <p:spPr>
          <a:xfrm rot="5400000">
            <a:off x="5328571" y="305579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=</a:t>
            </a:r>
            <a:endParaRPr lang="en-CN" sz="24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74D7C38-4B1C-F681-61F8-12254A78F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70540"/>
              </p:ext>
            </p:extLst>
          </p:nvPr>
        </p:nvGraphicFramePr>
        <p:xfrm>
          <a:off x="4625819" y="2689206"/>
          <a:ext cx="187960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41534511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7848767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6847383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387287274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474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8F9EB9D-11B6-961E-02B7-A1CACAC041F0}"/>
              </a:ext>
            </a:extLst>
          </p:cNvPr>
          <p:cNvSpPr txBox="1"/>
          <p:nvPr/>
        </p:nvSpPr>
        <p:spPr>
          <a:xfrm rot="5400000">
            <a:off x="1977361" y="307003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=</a:t>
            </a:r>
            <a:endParaRPr lang="en-CN" sz="24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574FFDB-BF55-D3D8-A71E-3931DD452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490884"/>
              </p:ext>
            </p:extLst>
          </p:nvPr>
        </p:nvGraphicFramePr>
        <p:xfrm>
          <a:off x="1225146" y="2764030"/>
          <a:ext cx="187960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41534511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7848767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6847383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387287274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474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B873F5FC-E2AC-310F-AB55-15E910604BE3}"/>
              </a:ext>
            </a:extLst>
          </p:cNvPr>
          <p:cNvSpPr/>
          <p:nvPr/>
        </p:nvSpPr>
        <p:spPr>
          <a:xfrm>
            <a:off x="1032728" y="2586887"/>
            <a:ext cx="5997244" cy="217639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21C4C-7B3A-9357-5EBA-52F47EC1F4B3}"/>
              </a:ext>
            </a:extLst>
          </p:cNvPr>
          <p:cNvSpPr txBox="1"/>
          <p:nvPr/>
        </p:nvSpPr>
        <p:spPr>
          <a:xfrm>
            <a:off x="800509" y="2010171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l..r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E27EB5-2726-38F8-5567-1060E6D1CB19}"/>
              </a:ext>
            </a:extLst>
          </p:cNvPr>
          <p:cNvSpPr txBox="1"/>
          <p:nvPr/>
        </p:nvSpPr>
        <p:spPr>
          <a:xfrm>
            <a:off x="838200" y="5052748"/>
            <a:ext cx="100591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o[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l:r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carry[l-1]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1FC7F66-3D72-DC4E-2397-00748550F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763638"/>
              </p:ext>
            </p:extLst>
          </p:nvPr>
        </p:nvGraphicFramePr>
        <p:xfrm>
          <a:off x="6210033" y="5150950"/>
          <a:ext cx="187960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41534511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7848767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6847383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387287274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474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4E8DBB5-0383-1639-BFE4-106859C59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73321"/>
              </p:ext>
            </p:extLst>
          </p:nvPr>
        </p:nvGraphicFramePr>
        <p:xfrm>
          <a:off x="8553972" y="5150949"/>
          <a:ext cx="187960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41534511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7848767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6847383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387287274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474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ADFF43B-B266-C5B4-EA62-E3B327D7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37444"/>
              </p:ext>
            </p:extLst>
          </p:nvPr>
        </p:nvGraphicFramePr>
        <p:xfrm>
          <a:off x="3297166" y="2753630"/>
          <a:ext cx="313267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0CF1E24-32B0-5AE2-2EF6-C26C017A2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91989"/>
              </p:ext>
            </p:extLst>
          </p:nvPr>
        </p:nvGraphicFramePr>
        <p:xfrm>
          <a:off x="6632419" y="2689206"/>
          <a:ext cx="31326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7658781-EB09-91F8-05AE-71CB5BF6E963}"/>
              </a:ext>
            </a:extLst>
          </p:cNvPr>
          <p:cNvSpPr txBox="1"/>
          <p:nvPr/>
        </p:nvSpPr>
        <p:spPr>
          <a:xfrm>
            <a:off x="838200" y="5686052"/>
            <a:ext cx="6849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c[r]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carry[l-1]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FFE8F2E-29CD-3BC5-9CA8-CCC15788C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476417"/>
              </p:ext>
            </p:extLst>
          </p:nvPr>
        </p:nvGraphicFramePr>
        <p:xfrm>
          <a:off x="5884066" y="5806124"/>
          <a:ext cx="313267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9736D81-A309-0DEE-E735-375AA241C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29022"/>
              </p:ext>
            </p:extLst>
          </p:nvPr>
        </p:nvGraphicFramePr>
        <p:xfrm>
          <a:off x="6716705" y="5806123"/>
          <a:ext cx="31326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61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577B-5084-F2B4-C4A8-897DBA7C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80" y="100627"/>
            <a:ext cx="10515600" cy="1063224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Summary:</a:t>
            </a:r>
            <a:r>
              <a:rPr lang="zh-CN" altLang="en-US" sz="5400" dirty="0"/>
              <a:t> </a:t>
            </a:r>
            <a:r>
              <a:rPr lang="en-US" altLang="zh-CN" sz="5400" dirty="0"/>
              <a:t>Hierarchical</a:t>
            </a:r>
            <a:r>
              <a:rPr lang="zh-CN" altLang="en-US" sz="5400" dirty="0"/>
              <a:t> </a:t>
            </a:r>
            <a:r>
              <a:rPr lang="en-US" altLang="zh-CN" sz="5400" dirty="0"/>
              <a:t>Synthesis</a:t>
            </a:r>
            <a:endParaRPr lang="en-CN" sz="5400" dirty="0"/>
          </a:p>
        </p:txBody>
      </p:sp>
      <p:graphicFrame>
        <p:nvGraphicFramePr>
          <p:cNvPr id="113" name="Content Placeholder 112">
            <a:extLst>
              <a:ext uri="{FF2B5EF4-FFF2-40B4-BE49-F238E27FC236}">
                <a16:creationId xmlns:a16="http://schemas.microsoft.com/office/drawing/2014/main" id="{2878D2B0-5807-CE85-D810-08D7E57A3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960100"/>
              </p:ext>
            </p:extLst>
          </p:nvPr>
        </p:nvGraphicFramePr>
        <p:xfrm>
          <a:off x="5787798" y="4051813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B4EC3-AFCF-9F52-C581-9DEF67B9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8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6F1E89-BD26-EC06-BAF9-EEAA9856F0E8}"/>
              </a:ext>
            </a:extLst>
          </p:cNvPr>
          <p:cNvSpPr/>
          <p:nvPr/>
        </p:nvSpPr>
        <p:spPr>
          <a:xfrm>
            <a:off x="2073782" y="5353090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160888-679A-72F2-52DD-32D11FA5F7D1}"/>
              </a:ext>
            </a:extLst>
          </p:cNvPr>
          <p:cNvSpPr/>
          <p:nvPr/>
        </p:nvSpPr>
        <p:spPr>
          <a:xfrm>
            <a:off x="2069067" y="5841687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A33AAE-4B97-6003-30BF-538FE19C02E2}"/>
              </a:ext>
            </a:extLst>
          </p:cNvPr>
          <p:cNvSpPr/>
          <p:nvPr/>
        </p:nvSpPr>
        <p:spPr>
          <a:xfrm>
            <a:off x="2070598" y="6355521"/>
            <a:ext cx="143900" cy="132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80B474-7D0D-D3D8-0529-48241ADA43DF}"/>
              </a:ext>
            </a:extLst>
          </p:cNvPr>
          <p:cNvSpPr/>
          <p:nvPr/>
        </p:nvSpPr>
        <p:spPr>
          <a:xfrm>
            <a:off x="2073521" y="4105827"/>
            <a:ext cx="378209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A007DC-F5D9-B581-B749-CD352CB4DAE6}"/>
              </a:ext>
            </a:extLst>
          </p:cNvPr>
          <p:cNvCxnSpPr/>
          <p:nvPr/>
        </p:nvCxnSpPr>
        <p:spPr>
          <a:xfrm>
            <a:off x="2163088" y="3764519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731FC2-B316-BFE0-7297-F8BC04E64EC1}"/>
              </a:ext>
            </a:extLst>
          </p:cNvPr>
          <p:cNvCxnSpPr/>
          <p:nvPr/>
        </p:nvCxnSpPr>
        <p:spPr>
          <a:xfrm>
            <a:off x="2362990" y="3764519"/>
            <a:ext cx="0" cy="338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6F83A-3403-D2AD-B455-A3532FD8A173}"/>
              </a:ext>
            </a:extLst>
          </p:cNvPr>
          <p:cNvSpPr/>
          <p:nvPr/>
        </p:nvSpPr>
        <p:spPr>
          <a:xfrm>
            <a:off x="2073520" y="4660490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^</a:t>
            </a:r>
            <a:endParaRPr lang="en-C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DB3177-D44C-4FFB-3445-6DCF1A2EFCC8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2262625" y="4463809"/>
            <a:ext cx="1" cy="196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A10C2F3-B950-0503-DE00-49EB2EA39308}"/>
              </a:ext>
            </a:extLst>
          </p:cNvPr>
          <p:cNvSpPr/>
          <p:nvPr/>
        </p:nvSpPr>
        <p:spPr>
          <a:xfrm>
            <a:off x="2073520" y="5130446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35E29F-525C-D029-2C05-65DF4A6695B8}"/>
              </a:ext>
            </a:extLst>
          </p:cNvPr>
          <p:cNvSpPr/>
          <p:nvPr/>
        </p:nvSpPr>
        <p:spPr>
          <a:xfrm>
            <a:off x="2632096" y="5341284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8351A0-8767-5278-613C-4958FBCCE85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80852" y="4839481"/>
            <a:ext cx="1692668" cy="9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F300C58-918C-2B1D-BE57-35BA407CF02B}"/>
              </a:ext>
            </a:extLst>
          </p:cNvPr>
          <p:cNvSpPr/>
          <p:nvPr/>
        </p:nvSpPr>
        <p:spPr>
          <a:xfrm>
            <a:off x="2069069" y="5635104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146288-AF62-8539-53B2-D1003972BEFE}"/>
              </a:ext>
            </a:extLst>
          </p:cNvPr>
          <p:cNvSpPr txBox="1"/>
          <p:nvPr/>
        </p:nvSpPr>
        <p:spPr>
          <a:xfrm>
            <a:off x="2009632" y="3472275"/>
            <a:ext cx="429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EAB9B2-2BC6-5A9F-513F-C61888AD2BA2}"/>
              </a:ext>
            </a:extLst>
          </p:cNvPr>
          <p:cNvSpPr txBox="1"/>
          <p:nvPr/>
        </p:nvSpPr>
        <p:spPr>
          <a:xfrm>
            <a:off x="2232842" y="3477500"/>
            <a:ext cx="469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0E8E7-3C72-E5F6-FF79-A20A9095EAC8}"/>
              </a:ext>
            </a:extLst>
          </p:cNvPr>
          <p:cNvSpPr txBox="1"/>
          <p:nvPr/>
        </p:nvSpPr>
        <p:spPr>
          <a:xfrm>
            <a:off x="2660148" y="3290222"/>
            <a:ext cx="54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baseline="-25000" dirty="0"/>
              <a:t>1</a:t>
            </a:r>
            <a:endParaRPr lang="en-C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5C5AAD4-CE86-4199-8E41-EE16F7880CD7}"/>
              </a:ext>
            </a:extLst>
          </p:cNvPr>
          <p:cNvSpPr/>
          <p:nvPr/>
        </p:nvSpPr>
        <p:spPr>
          <a:xfrm>
            <a:off x="2120746" y="3898012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4771AB-A840-CCD0-07EF-1C86B3899563}"/>
              </a:ext>
            </a:extLst>
          </p:cNvPr>
          <p:cNvSpPr/>
          <p:nvPr/>
        </p:nvSpPr>
        <p:spPr>
          <a:xfrm>
            <a:off x="2320647" y="3826543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D9E04D4-E536-0690-3EA6-2419C91C2305}"/>
              </a:ext>
            </a:extLst>
          </p:cNvPr>
          <p:cNvCxnSpPr>
            <a:cxnSpLocks/>
            <a:stCxn id="21" idx="2"/>
            <a:endCxn id="16" idx="1"/>
          </p:cNvCxnSpPr>
          <p:nvPr/>
        </p:nvCxnSpPr>
        <p:spPr>
          <a:xfrm rot="10800000" flipV="1">
            <a:off x="2069069" y="3862277"/>
            <a:ext cx="251578" cy="1951817"/>
          </a:xfrm>
          <a:prstGeom prst="bentConnector3">
            <a:avLst>
              <a:gd name="adj1" fmla="val 2373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8020BB1-9069-672F-643D-613BCBA2CD0C}"/>
              </a:ext>
            </a:extLst>
          </p:cNvPr>
          <p:cNvCxnSpPr>
            <a:cxnSpLocks/>
            <a:stCxn id="20" idx="2"/>
            <a:endCxn id="13" idx="1"/>
          </p:cNvCxnSpPr>
          <p:nvPr/>
        </p:nvCxnSpPr>
        <p:spPr>
          <a:xfrm rot="10800000" flipV="1">
            <a:off x="2073520" y="3933747"/>
            <a:ext cx="47226" cy="1375690"/>
          </a:xfrm>
          <a:prstGeom prst="bentConnector3">
            <a:avLst>
              <a:gd name="adj1" fmla="val 5840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4C8DCEE0-6E8F-5DB6-D4BA-3CAA4D180CAE}"/>
              </a:ext>
            </a:extLst>
          </p:cNvPr>
          <p:cNvCxnSpPr>
            <a:cxnSpLocks/>
            <a:stCxn id="11" idx="3"/>
            <a:endCxn id="19" idx="2"/>
          </p:cNvCxnSpPr>
          <p:nvPr/>
        </p:nvCxnSpPr>
        <p:spPr>
          <a:xfrm flipV="1">
            <a:off x="2451730" y="3659554"/>
            <a:ext cx="481521" cy="11799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BFF46DD-CCD5-31F6-A0A5-FDEC5D4C3D8E}"/>
              </a:ext>
            </a:extLst>
          </p:cNvPr>
          <p:cNvSpPr/>
          <p:nvPr/>
        </p:nvSpPr>
        <p:spPr>
          <a:xfrm>
            <a:off x="2069069" y="6146017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&amp;</a:t>
            </a:r>
            <a:endParaRPr lang="en-C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67A778C-19DB-CA6D-1A71-3B7E0F5A8327}"/>
              </a:ext>
            </a:extLst>
          </p:cNvPr>
          <p:cNvSpPr/>
          <p:nvPr/>
        </p:nvSpPr>
        <p:spPr>
          <a:xfrm>
            <a:off x="1688029" y="5648007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B13EE1-465A-075A-F0F2-AD56A21E8321}"/>
              </a:ext>
            </a:extLst>
          </p:cNvPr>
          <p:cNvSpPr/>
          <p:nvPr/>
        </p:nvSpPr>
        <p:spPr>
          <a:xfrm>
            <a:off x="1807080" y="5153532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DF8652D-CB48-2122-F8F3-AC795C771794}"/>
              </a:ext>
            </a:extLst>
          </p:cNvPr>
          <p:cNvCxnSpPr>
            <a:cxnSpLocks/>
            <a:stCxn id="27" idx="2"/>
            <a:endCxn id="25" idx="1"/>
          </p:cNvCxnSpPr>
          <p:nvPr/>
        </p:nvCxnSpPr>
        <p:spPr>
          <a:xfrm rot="10800000" flipH="1" flipV="1">
            <a:off x="1807079" y="5189266"/>
            <a:ext cx="261989" cy="1135741"/>
          </a:xfrm>
          <a:prstGeom prst="bentConnector3">
            <a:avLst>
              <a:gd name="adj1" fmla="val -872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6470294-4C58-9259-8360-977B24DF4514}"/>
              </a:ext>
            </a:extLst>
          </p:cNvPr>
          <p:cNvCxnSpPr>
            <a:cxnSpLocks/>
            <a:stCxn id="26" idx="2"/>
            <a:endCxn id="7" idx="1"/>
          </p:cNvCxnSpPr>
          <p:nvPr/>
        </p:nvCxnSpPr>
        <p:spPr>
          <a:xfrm rot="10800000" flipH="1" flipV="1">
            <a:off x="1688028" y="5683742"/>
            <a:ext cx="382569" cy="737892"/>
          </a:xfrm>
          <a:prstGeom prst="bentConnector3">
            <a:avLst>
              <a:gd name="adj1" fmla="val -597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53F5011-B82C-E537-8C31-3575CDB284F1}"/>
              </a:ext>
            </a:extLst>
          </p:cNvPr>
          <p:cNvSpPr/>
          <p:nvPr/>
        </p:nvSpPr>
        <p:spPr>
          <a:xfrm>
            <a:off x="2632096" y="5911318"/>
            <a:ext cx="378210" cy="357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|</a:t>
            </a:r>
            <a:endParaRPr lang="en-C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8A869A-D70E-1224-CEE0-8C763AB93C89}"/>
              </a:ext>
            </a:extLst>
          </p:cNvPr>
          <p:cNvCxnSpPr>
            <a:stCxn id="16" idx="3"/>
            <a:endCxn id="30" idx="1"/>
          </p:cNvCxnSpPr>
          <p:nvPr/>
        </p:nvCxnSpPr>
        <p:spPr>
          <a:xfrm>
            <a:off x="2447279" y="5814095"/>
            <a:ext cx="184817" cy="276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C433C3-BA47-66FC-D81C-FFB689FBF977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2447279" y="6090309"/>
            <a:ext cx="184817" cy="234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68F059-5CA9-1634-D576-953CE9F68FE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451730" y="5309437"/>
            <a:ext cx="180366" cy="210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D39557-0D8B-E01C-899B-1DE30D2D6E43}"/>
              </a:ext>
            </a:extLst>
          </p:cNvPr>
          <p:cNvCxnSpPr>
            <a:cxnSpLocks/>
            <a:stCxn id="30" idx="0"/>
            <a:endCxn id="14" idx="2"/>
          </p:cNvCxnSpPr>
          <p:nvPr/>
        </p:nvCxnSpPr>
        <p:spPr>
          <a:xfrm flipV="1">
            <a:off x="2821201" y="5699266"/>
            <a:ext cx="0" cy="212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2D80226-1DB5-A2F5-3651-59D9D1AFC847}"/>
              </a:ext>
            </a:extLst>
          </p:cNvPr>
          <p:cNvSpPr txBox="1"/>
          <p:nvPr/>
        </p:nvSpPr>
        <p:spPr>
          <a:xfrm>
            <a:off x="3010306" y="5206044"/>
            <a:ext cx="7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Carry</a:t>
            </a:r>
            <a:endParaRPr lang="en-CN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566498D-13F2-CAA4-69F1-FD9CFE3ADFBD}"/>
              </a:ext>
            </a:extLst>
          </p:cNvPr>
          <p:cNvSpPr/>
          <p:nvPr/>
        </p:nvSpPr>
        <p:spPr>
          <a:xfrm>
            <a:off x="1278056" y="4802451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DB6E51E3-6A0D-3310-4A16-CABF5A5D0CD0}"/>
              </a:ext>
            </a:extLst>
          </p:cNvPr>
          <p:cNvCxnSpPr>
            <a:cxnSpLocks/>
            <a:stCxn id="36" idx="4"/>
            <a:endCxn id="5" idx="1"/>
          </p:cNvCxnSpPr>
          <p:nvPr/>
        </p:nvCxnSpPr>
        <p:spPr>
          <a:xfrm rot="16200000" flipH="1">
            <a:off x="1421145" y="4766565"/>
            <a:ext cx="545283" cy="7599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B4DFA38-41C7-3039-8CF7-4C8F8C890DA8}"/>
              </a:ext>
            </a:extLst>
          </p:cNvPr>
          <p:cNvCxnSpPr>
            <a:cxnSpLocks/>
            <a:stCxn id="39" idx="4"/>
            <a:endCxn id="6" idx="1"/>
          </p:cNvCxnSpPr>
          <p:nvPr/>
        </p:nvCxnSpPr>
        <p:spPr>
          <a:xfrm rot="16200000" flipH="1">
            <a:off x="1080744" y="4919477"/>
            <a:ext cx="1034180" cy="9424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B50B154-C9D2-CF4C-14C9-A111E0C1DA38}"/>
              </a:ext>
            </a:extLst>
          </p:cNvPr>
          <p:cNvSpPr/>
          <p:nvPr/>
        </p:nvSpPr>
        <p:spPr>
          <a:xfrm>
            <a:off x="1090866" y="4802151"/>
            <a:ext cx="71469" cy="714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3DB338-F0D9-5495-25B3-E3DBCC4FAEF7}"/>
              </a:ext>
            </a:extLst>
          </p:cNvPr>
          <p:cNvSpPr/>
          <p:nvPr/>
        </p:nvSpPr>
        <p:spPr>
          <a:xfrm>
            <a:off x="973606" y="3265488"/>
            <a:ext cx="2504568" cy="3357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E429D6-5CBA-850E-6056-0BD4B24FC8DD}"/>
              </a:ext>
            </a:extLst>
          </p:cNvPr>
          <p:cNvSpPr/>
          <p:nvPr/>
        </p:nvSpPr>
        <p:spPr>
          <a:xfrm>
            <a:off x="2351550" y="2112609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E8B3C18-8F87-A770-6A2E-71E5C2EC8C95}"/>
              </a:ext>
            </a:extLst>
          </p:cNvPr>
          <p:cNvCxnSpPr>
            <a:cxnSpLocks/>
            <a:stCxn id="44" idx="2"/>
            <a:endCxn id="45" idx="1"/>
          </p:cNvCxnSpPr>
          <p:nvPr/>
        </p:nvCxnSpPr>
        <p:spPr>
          <a:xfrm rot="16200000" flipH="1">
            <a:off x="1950061" y="1962865"/>
            <a:ext cx="252936" cy="1744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6B16383-F354-E12D-BE3E-707C36600DBE}"/>
              </a:ext>
            </a:extLst>
          </p:cNvPr>
          <p:cNvSpPr/>
          <p:nvPr/>
        </p:nvSpPr>
        <p:spPr>
          <a:xfrm>
            <a:off x="1928121" y="177179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B67A1B-F2EF-3979-7032-37990E3F537E}"/>
              </a:ext>
            </a:extLst>
          </p:cNvPr>
          <p:cNvSpPr/>
          <p:nvPr/>
        </p:nvSpPr>
        <p:spPr>
          <a:xfrm>
            <a:off x="2163756" y="2100646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2C8778A-855F-741B-332E-B8932EAB4E4B}"/>
              </a:ext>
            </a:extLst>
          </p:cNvPr>
          <p:cNvCxnSpPr>
            <a:cxnSpLocks/>
            <a:stCxn id="47" idx="2"/>
            <a:endCxn id="48" idx="1"/>
          </p:cNvCxnSpPr>
          <p:nvPr/>
        </p:nvCxnSpPr>
        <p:spPr>
          <a:xfrm rot="16200000" flipH="1">
            <a:off x="1842793" y="1966778"/>
            <a:ext cx="371063" cy="2708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D19EC2F-724A-4BDF-2A4A-89DFF3C814E4}"/>
              </a:ext>
            </a:extLst>
          </p:cNvPr>
          <p:cNvSpPr/>
          <p:nvPr/>
        </p:nvSpPr>
        <p:spPr>
          <a:xfrm>
            <a:off x="1831710" y="1764851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062A8B-666F-E32C-2977-40FF4E6719D2}"/>
              </a:ext>
            </a:extLst>
          </p:cNvPr>
          <p:cNvSpPr/>
          <p:nvPr/>
        </p:nvSpPr>
        <p:spPr>
          <a:xfrm>
            <a:off x="2163756" y="2211828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4E43CCD-1482-7943-B1F3-FB982F6D40CB}"/>
              </a:ext>
            </a:extLst>
          </p:cNvPr>
          <p:cNvSpPr/>
          <p:nvPr/>
        </p:nvSpPr>
        <p:spPr>
          <a:xfrm>
            <a:off x="2159142" y="1862526"/>
            <a:ext cx="323386" cy="759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B29B36-8480-F70D-9581-5ECF76E218B3}"/>
              </a:ext>
            </a:extLst>
          </p:cNvPr>
          <p:cNvCxnSpPr>
            <a:cxnSpLocks/>
          </p:cNvCxnSpPr>
          <p:nvPr/>
        </p:nvCxnSpPr>
        <p:spPr>
          <a:xfrm>
            <a:off x="1695299" y="2428912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9D11097-29D7-8D64-CD1F-A17DDD641EC3}"/>
              </a:ext>
            </a:extLst>
          </p:cNvPr>
          <p:cNvSpPr txBox="1"/>
          <p:nvPr/>
        </p:nvSpPr>
        <p:spPr>
          <a:xfrm>
            <a:off x="1424076" y="218407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en-CN" dirty="0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643302BE-80A0-43E8-5748-689A59FA8130}"/>
              </a:ext>
            </a:extLst>
          </p:cNvPr>
          <p:cNvCxnSpPr>
            <a:cxnSpLocks/>
            <a:stCxn id="42" idx="3"/>
            <a:endCxn id="55" idx="2"/>
          </p:cNvCxnSpPr>
          <p:nvPr/>
        </p:nvCxnSpPr>
        <p:spPr>
          <a:xfrm flipV="1">
            <a:off x="2473914" y="1860413"/>
            <a:ext cx="103453" cy="3281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DFC927F-FEA3-9F28-A094-D21E4EA10A91}"/>
              </a:ext>
            </a:extLst>
          </p:cNvPr>
          <p:cNvSpPr/>
          <p:nvPr/>
        </p:nvSpPr>
        <p:spPr>
          <a:xfrm>
            <a:off x="2516185" y="1708585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F5599C-7D19-3AF4-28CE-6C2F566C2DF7}"/>
              </a:ext>
            </a:extLst>
          </p:cNvPr>
          <p:cNvSpPr/>
          <p:nvPr/>
        </p:nvSpPr>
        <p:spPr>
          <a:xfrm>
            <a:off x="2602896" y="1760565"/>
            <a:ext cx="122364" cy="151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1146413-F247-AE46-261C-E6506DF36153}"/>
              </a:ext>
            </a:extLst>
          </p:cNvPr>
          <p:cNvCxnSpPr>
            <a:cxnSpLocks/>
          </p:cNvCxnSpPr>
          <p:nvPr/>
        </p:nvCxnSpPr>
        <p:spPr>
          <a:xfrm>
            <a:off x="2466485" y="2424626"/>
            <a:ext cx="470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D09A622-6203-6DFA-E13E-54F565886965}"/>
              </a:ext>
            </a:extLst>
          </p:cNvPr>
          <p:cNvSpPr txBox="1"/>
          <p:nvPr/>
        </p:nvSpPr>
        <p:spPr>
          <a:xfrm>
            <a:off x="1703374" y="164946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AB</a:t>
            </a:r>
            <a:endParaRPr lang="en-CN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3E1B86C-A695-C8D5-8117-A6295BA0D272}"/>
              </a:ext>
            </a:extLst>
          </p:cNvPr>
          <p:cNvCxnSpPr>
            <a:cxnSpLocks/>
          </p:cNvCxnSpPr>
          <p:nvPr/>
        </p:nvCxnSpPr>
        <p:spPr>
          <a:xfrm flipH="1">
            <a:off x="973606" y="2717800"/>
            <a:ext cx="714422" cy="547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0D6A45A-4B13-01D2-AD25-DEB5C76FE80F}"/>
              </a:ext>
            </a:extLst>
          </p:cNvPr>
          <p:cNvCxnSpPr>
            <a:cxnSpLocks/>
          </p:cNvCxnSpPr>
          <p:nvPr/>
        </p:nvCxnSpPr>
        <p:spPr>
          <a:xfrm>
            <a:off x="2821201" y="2717800"/>
            <a:ext cx="656973" cy="5476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A5F6D32-1D33-518B-A043-3CA11D24D0BB}"/>
              </a:ext>
            </a:extLst>
          </p:cNvPr>
          <p:cNvSpPr/>
          <p:nvPr/>
        </p:nvSpPr>
        <p:spPr>
          <a:xfrm>
            <a:off x="1703373" y="1639186"/>
            <a:ext cx="1117828" cy="10733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B91FDF2B-E724-8EC1-7072-A4BDCEC2A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23155"/>
              </p:ext>
            </p:extLst>
          </p:nvPr>
        </p:nvGraphicFramePr>
        <p:xfrm>
          <a:off x="4260230" y="2394356"/>
          <a:ext cx="1879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41534511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7848767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6847383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387287274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474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13597ABB-DB1B-FD56-653A-20817169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928832"/>
              </p:ext>
            </p:extLst>
          </p:nvPr>
        </p:nvGraphicFramePr>
        <p:xfrm>
          <a:off x="4260230" y="3154549"/>
          <a:ext cx="18796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41534511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7848767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6847383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387287274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474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sp>
        <p:nvSpPr>
          <p:cNvPr id="97" name="TextBox 96">
            <a:extLst>
              <a:ext uri="{FF2B5EF4-FFF2-40B4-BE49-F238E27FC236}">
                <a16:creationId xmlns:a16="http://schemas.microsoft.com/office/drawing/2014/main" id="{6B39F676-54D4-1252-B6B8-9EEE46786EF7}"/>
              </a:ext>
            </a:extLst>
          </p:cNvPr>
          <p:cNvSpPr txBox="1"/>
          <p:nvPr/>
        </p:nvSpPr>
        <p:spPr>
          <a:xfrm>
            <a:off x="4974341" y="273973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+</a:t>
            </a:r>
            <a:endParaRPr lang="en-CN" sz="24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EAD92F4-2ADA-C760-8239-01BBE00048ED}"/>
              </a:ext>
            </a:extLst>
          </p:cNvPr>
          <p:cNvSpPr txBox="1"/>
          <p:nvPr/>
        </p:nvSpPr>
        <p:spPr>
          <a:xfrm>
            <a:off x="6139832" y="3154549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+0</a:t>
            </a:r>
            <a:endParaRPr lang="en-CN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16354BA-D249-8AFE-3587-83EC966C0E2A}"/>
              </a:ext>
            </a:extLst>
          </p:cNvPr>
          <p:cNvSpPr txBox="1"/>
          <p:nvPr/>
        </p:nvSpPr>
        <p:spPr>
          <a:xfrm rot="5400000">
            <a:off x="4988693" y="2010023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=</a:t>
            </a:r>
            <a:endParaRPr lang="en-CN" sz="2400" dirty="0"/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280B7B81-7559-1A76-FC24-7FC51E433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854595"/>
              </p:ext>
            </p:extLst>
          </p:nvPr>
        </p:nvGraphicFramePr>
        <p:xfrm>
          <a:off x="4236478" y="1704017"/>
          <a:ext cx="187960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2415345116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78487677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76847383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3872872743"/>
                    </a:ext>
                  </a:extLst>
                </a:gridCol>
                <a:gridCol w="313267">
                  <a:extLst>
                    <a:ext uri="{9D8B030D-6E8A-4147-A177-3AD203B41FA5}">
                      <a16:colId xmlns:a16="http://schemas.microsoft.com/office/drawing/2014/main" val="14745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CFE8B113-0F0F-23DE-10D5-7755E62A5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685710"/>
              </p:ext>
            </p:extLst>
          </p:nvPr>
        </p:nvGraphicFramePr>
        <p:xfrm>
          <a:off x="6308498" y="1693617"/>
          <a:ext cx="313267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3267">
                  <a:extLst>
                    <a:ext uri="{9D8B030D-6E8A-4147-A177-3AD203B41FA5}">
                      <a16:colId xmlns:a16="http://schemas.microsoft.com/office/drawing/2014/main" val="868940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49510"/>
                  </a:ext>
                </a:extLst>
              </a:tr>
            </a:tbl>
          </a:graphicData>
        </a:graphic>
      </p:graphicFrame>
      <p:sp>
        <p:nvSpPr>
          <p:cNvPr id="102" name="Rectangle 101">
            <a:extLst>
              <a:ext uri="{FF2B5EF4-FFF2-40B4-BE49-F238E27FC236}">
                <a16:creationId xmlns:a16="http://schemas.microsoft.com/office/drawing/2014/main" id="{2E26F8A5-C3A0-2061-0092-B00241818889}"/>
              </a:ext>
            </a:extLst>
          </p:cNvPr>
          <p:cNvSpPr/>
          <p:nvPr/>
        </p:nvSpPr>
        <p:spPr>
          <a:xfrm>
            <a:off x="4140536" y="1538163"/>
            <a:ext cx="507625" cy="20304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BADA6CC-0800-D91F-06FE-BE7E2BB8A707}"/>
              </a:ext>
            </a:extLst>
          </p:cNvPr>
          <p:cNvCxnSpPr>
            <a:cxnSpLocks/>
          </p:cNvCxnSpPr>
          <p:nvPr/>
        </p:nvCxnSpPr>
        <p:spPr>
          <a:xfrm flipH="1">
            <a:off x="2781767" y="1546738"/>
            <a:ext cx="1358769" cy="862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5E88E92-C87A-CBD3-F0BB-4F4FD639E667}"/>
              </a:ext>
            </a:extLst>
          </p:cNvPr>
          <p:cNvCxnSpPr>
            <a:cxnSpLocks/>
          </p:cNvCxnSpPr>
          <p:nvPr/>
        </p:nvCxnSpPr>
        <p:spPr>
          <a:xfrm flipH="1" flipV="1">
            <a:off x="2790588" y="2712573"/>
            <a:ext cx="1349948" cy="831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Content Placeholder 112">
            <a:extLst>
              <a:ext uri="{FF2B5EF4-FFF2-40B4-BE49-F238E27FC236}">
                <a16:creationId xmlns:a16="http://schemas.microsoft.com/office/drawing/2014/main" id="{DB6F8D0A-B7E2-FED5-9136-6AA33B24E0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8820486"/>
              </p:ext>
            </p:extLst>
          </p:nvPr>
        </p:nvGraphicFramePr>
        <p:xfrm>
          <a:off x="5787798" y="4405806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15" name="Content Placeholder 112">
            <a:extLst>
              <a:ext uri="{FF2B5EF4-FFF2-40B4-BE49-F238E27FC236}">
                <a16:creationId xmlns:a16="http://schemas.microsoft.com/office/drawing/2014/main" id="{5E453C7E-0F39-DA27-A5A0-DEB2ACFBB2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369355"/>
              </p:ext>
            </p:extLst>
          </p:nvPr>
        </p:nvGraphicFramePr>
        <p:xfrm>
          <a:off x="5787798" y="4759799"/>
          <a:ext cx="1041400" cy="243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16" name="Content Placeholder 112">
            <a:extLst>
              <a:ext uri="{FF2B5EF4-FFF2-40B4-BE49-F238E27FC236}">
                <a16:creationId xmlns:a16="http://schemas.microsoft.com/office/drawing/2014/main" id="{24492A00-9085-6253-0B83-0F784F2F24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561394"/>
              </p:ext>
            </p:extLst>
          </p:nvPr>
        </p:nvGraphicFramePr>
        <p:xfrm>
          <a:off x="5787798" y="535094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17" name="Content Placeholder 112">
            <a:extLst>
              <a:ext uri="{FF2B5EF4-FFF2-40B4-BE49-F238E27FC236}">
                <a16:creationId xmlns:a16="http://schemas.microsoft.com/office/drawing/2014/main" id="{AE5C942F-C5B4-008B-4A7F-A9882F55D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898922"/>
              </p:ext>
            </p:extLst>
          </p:nvPr>
        </p:nvGraphicFramePr>
        <p:xfrm>
          <a:off x="5787798" y="570493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18" name="Content Placeholder 112">
            <a:extLst>
              <a:ext uri="{FF2B5EF4-FFF2-40B4-BE49-F238E27FC236}">
                <a16:creationId xmlns:a16="http://schemas.microsoft.com/office/drawing/2014/main" id="{0C5E2EB3-BA8D-DAD6-91D9-3823CCA2D6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374140"/>
              </p:ext>
            </p:extLst>
          </p:nvPr>
        </p:nvGraphicFramePr>
        <p:xfrm>
          <a:off x="5787798" y="6058927"/>
          <a:ext cx="1041400" cy="24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sp>
        <p:nvSpPr>
          <p:cNvPr id="126" name="Trapezoid 125">
            <a:extLst>
              <a:ext uri="{FF2B5EF4-FFF2-40B4-BE49-F238E27FC236}">
                <a16:creationId xmlns:a16="http://schemas.microsoft.com/office/drawing/2014/main" id="{4A096BED-88D5-B47D-D128-465A5580F1E6}"/>
              </a:ext>
            </a:extLst>
          </p:cNvPr>
          <p:cNvSpPr/>
          <p:nvPr/>
        </p:nvSpPr>
        <p:spPr>
          <a:xfrm rot="5400000">
            <a:off x="6715583" y="5452358"/>
            <a:ext cx="838200" cy="201533"/>
          </a:xfrm>
          <a:prstGeom prst="trapezoid">
            <a:avLst>
              <a:gd name="adj" fmla="val 997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45493E3-F525-BAD5-E8BE-020FAC7974BF}"/>
              </a:ext>
            </a:extLst>
          </p:cNvPr>
          <p:cNvCxnSpPr>
            <a:cxnSpLocks/>
            <a:endCxn id="126" idx="2"/>
          </p:cNvCxnSpPr>
          <p:nvPr/>
        </p:nvCxnSpPr>
        <p:spPr>
          <a:xfrm>
            <a:off x="6829198" y="4910990"/>
            <a:ext cx="204719" cy="642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9DA9D79-259F-808E-F822-3A1B9E960A3D}"/>
              </a:ext>
            </a:extLst>
          </p:cNvPr>
          <p:cNvCxnSpPr>
            <a:cxnSpLocks/>
            <a:stCxn id="118" idx="3"/>
            <a:endCxn id="126" idx="2"/>
          </p:cNvCxnSpPr>
          <p:nvPr/>
        </p:nvCxnSpPr>
        <p:spPr>
          <a:xfrm flipV="1">
            <a:off x="6829198" y="5553125"/>
            <a:ext cx="204719" cy="627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2" name="Content Placeholder 112">
            <a:extLst>
              <a:ext uri="{FF2B5EF4-FFF2-40B4-BE49-F238E27FC236}">
                <a16:creationId xmlns:a16="http://schemas.microsoft.com/office/drawing/2014/main" id="{751BE91D-5CBE-0C87-C770-7AC28E6367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2931285"/>
              </p:ext>
            </p:extLst>
          </p:nvPr>
        </p:nvGraphicFramePr>
        <p:xfrm>
          <a:off x="6308498" y="6599208"/>
          <a:ext cx="10414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9EDE40E-E42C-380E-AC8E-EC1F31181982}"/>
              </a:ext>
            </a:extLst>
          </p:cNvPr>
          <p:cNvCxnSpPr>
            <a:stCxn id="126" idx="3"/>
          </p:cNvCxnSpPr>
          <p:nvPr/>
        </p:nvCxnSpPr>
        <p:spPr>
          <a:xfrm flipH="1">
            <a:off x="7121236" y="5871699"/>
            <a:ext cx="13447" cy="727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FDCA016-7A67-2227-D5B7-31CF89600C85}"/>
              </a:ext>
            </a:extLst>
          </p:cNvPr>
          <p:cNvCxnSpPr>
            <a:cxnSpLocks/>
          </p:cNvCxnSpPr>
          <p:nvPr/>
        </p:nvCxnSpPr>
        <p:spPr>
          <a:xfrm>
            <a:off x="7173275" y="5003639"/>
            <a:ext cx="0" cy="274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Content Placeholder 112">
            <a:extLst>
              <a:ext uri="{FF2B5EF4-FFF2-40B4-BE49-F238E27FC236}">
                <a16:creationId xmlns:a16="http://schemas.microsoft.com/office/drawing/2014/main" id="{84BA8B83-C802-40F8-1D66-710B860EE9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249721"/>
              </p:ext>
            </p:extLst>
          </p:nvPr>
        </p:nvGraphicFramePr>
        <p:xfrm>
          <a:off x="7072047" y="4808219"/>
          <a:ext cx="208280" cy="243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42" name="Content Placeholder 112">
            <a:extLst>
              <a:ext uri="{FF2B5EF4-FFF2-40B4-BE49-F238E27FC236}">
                <a16:creationId xmlns:a16="http://schemas.microsoft.com/office/drawing/2014/main" id="{92D12F51-7993-58E1-FD11-3621BC67CE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3864554"/>
              </p:ext>
            </p:extLst>
          </p:nvPr>
        </p:nvGraphicFramePr>
        <p:xfrm>
          <a:off x="7593507" y="4028363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43" name="Content Placeholder 112">
            <a:extLst>
              <a:ext uri="{FF2B5EF4-FFF2-40B4-BE49-F238E27FC236}">
                <a16:creationId xmlns:a16="http://schemas.microsoft.com/office/drawing/2014/main" id="{7555A6BC-4CCD-7FD9-1F2B-FC974EABC7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758938"/>
              </p:ext>
            </p:extLst>
          </p:nvPr>
        </p:nvGraphicFramePr>
        <p:xfrm>
          <a:off x="7593507" y="4382356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44" name="Content Placeholder 112">
            <a:extLst>
              <a:ext uri="{FF2B5EF4-FFF2-40B4-BE49-F238E27FC236}">
                <a16:creationId xmlns:a16="http://schemas.microsoft.com/office/drawing/2014/main" id="{1EA796CE-C1A4-106C-2960-D81E9D0257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443332"/>
              </p:ext>
            </p:extLst>
          </p:nvPr>
        </p:nvGraphicFramePr>
        <p:xfrm>
          <a:off x="7593507" y="4736349"/>
          <a:ext cx="1041400" cy="243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45" name="Content Placeholder 112">
            <a:extLst>
              <a:ext uri="{FF2B5EF4-FFF2-40B4-BE49-F238E27FC236}">
                <a16:creationId xmlns:a16="http://schemas.microsoft.com/office/drawing/2014/main" id="{E85D6413-8798-1539-A992-B4BE7C3756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6383"/>
              </p:ext>
            </p:extLst>
          </p:nvPr>
        </p:nvGraphicFramePr>
        <p:xfrm>
          <a:off x="7593507" y="532749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46" name="Content Placeholder 112">
            <a:extLst>
              <a:ext uri="{FF2B5EF4-FFF2-40B4-BE49-F238E27FC236}">
                <a16:creationId xmlns:a16="http://schemas.microsoft.com/office/drawing/2014/main" id="{ABED0D80-96C1-2464-DA4E-367BB11428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9200019"/>
              </p:ext>
            </p:extLst>
          </p:nvPr>
        </p:nvGraphicFramePr>
        <p:xfrm>
          <a:off x="7593507" y="568148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47" name="Content Placeholder 112">
            <a:extLst>
              <a:ext uri="{FF2B5EF4-FFF2-40B4-BE49-F238E27FC236}">
                <a16:creationId xmlns:a16="http://schemas.microsoft.com/office/drawing/2014/main" id="{89A8AEB2-041D-F4FC-DDEF-57EDFADB41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3828216"/>
              </p:ext>
            </p:extLst>
          </p:nvPr>
        </p:nvGraphicFramePr>
        <p:xfrm>
          <a:off x="7593507" y="6035477"/>
          <a:ext cx="1041400" cy="24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sp>
        <p:nvSpPr>
          <p:cNvPr id="148" name="Trapezoid 147">
            <a:extLst>
              <a:ext uri="{FF2B5EF4-FFF2-40B4-BE49-F238E27FC236}">
                <a16:creationId xmlns:a16="http://schemas.microsoft.com/office/drawing/2014/main" id="{0A77B2E8-DBAB-696C-6A90-85C25317D2C9}"/>
              </a:ext>
            </a:extLst>
          </p:cNvPr>
          <p:cNvSpPr/>
          <p:nvPr/>
        </p:nvSpPr>
        <p:spPr>
          <a:xfrm rot="5400000">
            <a:off x="8521292" y="5428908"/>
            <a:ext cx="838200" cy="201533"/>
          </a:xfrm>
          <a:prstGeom prst="trapezoid">
            <a:avLst>
              <a:gd name="adj" fmla="val 997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77079B1-D2C8-9AB2-016E-059ADB0169EF}"/>
              </a:ext>
            </a:extLst>
          </p:cNvPr>
          <p:cNvCxnSpPr>
            <a:cxnSpLocks/>
            <a:endCxn id="148" idx="2"/>
          </p:cNvCxnSpPr>
          <p:nvPr/>
        </p:nvCxnSpPr>
        <p:spPr>
          <a:xfrm>
            <a:off x="8634907" y="4887540"/>
            <a:ext cx="204719" cy="642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C80907D-9D9A-FE08-AF7B-37622DAF18E7}"/>
              </a:ext>
            </a:extLst>
          </p:cNvPr>
          <p:cNvCxnSpPr>
            <a:cxnSpLocks/>
            <a:stCxn id="147" idx="3"/>
            <a:endCxn id="148" idx="2"/>
          </p:cNvCxnSpPr>
          <p:nvPr/>
        </p:nvCxnSpPr>
        <p:spPr>
          <a:xfrm flipV="1">
            <a:off x="8634907" y="5529675"/>
            <a:ext cx="204719" cy="627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Content Placeholder 112">
            <a:extLst>
              <a:ext uri="{FF2B5EF4-FFF2-40B4-BE49-F238E27FC236}">
                <a16:creationId xmlns:a16="http://schemas.microsoft.com/office/drawing/2014/main" id="{AC32D51E-AA2A-F7C8-2C75-BCBE0272D7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183745"/>
              </p:ext>
            </p:extLst>
          </p:nvPr>
        </p:nvGraphicFramePr>
        <p:xfrm>
          <a:off x="8114207" y="6575758"/>
          <a:ext cx="10414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6C8BC35-8AE5-565F-5E77-9AA8E42C7F46}"/>
              </a:ext>
            </a:extLst>
          </p:cNvPr>
          <p:cNvCxnSpPr>
            <a:stCxn id="148" idx="3"/>
          </p:cNvCxnSpPr>
          <p:nvPr/>
        </p:nvCxnSpPr>
        <p:spPr>
          <a:xfrm flipH="1">
            <a:off x="8926945" y="5848249"/>
            <a:ext cx="13447" cy="727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77D628C-632F-4F76-3FAC-8397D5DC14C1}"/>
              </a:ext>
            </a:extLst>
          </p:cNvPr>
          <p:cNvCxnSpPr>
            <a:cxnSpLocks/>
          </p:cNvCxnSpPr>
          <p:nvPr/>
        </p:nvCxnSpPr>
        <p:spPr>
          <a:xfrm>
            <a:off x="8978984" y="4980189"/>
            <a:ext cx="0" cy="274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4" name="Content Placeholder 112">
            <a:extLst>
              <a:ext uri="{FF2B5EF4-FFF2-40B4-BE49-F238E27FC236}">
                <a16:creationId xmlns:a16="http://schemas.microsoft.com/office/drawing/2014/main" id="{92802BAD-4A32-FC76-96C8-210F17CC96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0982338"/>
              </p:ext>
            </p:extLst>
          </p:nvPr>
        </p:nvGraphicFramePr>
        <p:xfrm>
          <a:off x="8877756" y="4784769"/>
          <a:ext cx="208280" cy="243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55" name="Content Placeholder 112">
            <a:extLst>
              <a:ext uri="{FF2B5EF4-FFF2-40B4-BE49-F238E27FC236}">
                <a16:creationId xmlns:a16="http://schemas.microsoft.com/office/drawing/2014/main" id="{4DD3A4BA-CDDA-0754-7AD4-05851F0184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339595"/>
              </p:ext>
            </p:extLst>
          </p:nvPr>
        </p:nvGraphicFramePr>
        <p:xfrm>
          <a:off x="9370799" y="4028363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56" name="Content Placeholder 112">
            <a:extLst>
              <a:ext uri="{FF2B5EF4-FFF2-40B4-BE49-F238E27FC236}">
                <a16:creationId xmlns:a16="http://schemas.microsoft.com/office/drawing/2014/main" id="{60473015-A96E-7361-2C24-71A1E69FED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946767"/>
              </p:ext>
            </p:extLst>
          </p:nvPr>
        </p:nvGraphicFramePr>
        <p:xfrm>
          <a:off x="9370799" y="4382356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57" name="Content Placeholder 112">
            <a:extLst>
              <a:ext uri="{FF2B5EF4-FFF2-40B4-BE49-F238E27FC236}">
                <a16:creationId xmlns:a16="http://schemas.microsoft.com/office/drawing/2014/main" id="{EBE17031-C8A5-93D2-A6B6-440BF251A7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8385"/>
              </p:ext>
            </p:extLst>
          </p:nvPr>
        </p:nvGraphicFramePr>
        <p:xfrm>
          <a:off x="9370799" y="4736349"/>
          <a:ext cx="1041400" cy="243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58" name="Content Placeholder 112">
            <a:extLst>
              <a:ext uri="{FF2B5EF4-FFF2-40B4-BE49-F238E27FC236}">
                <a16:creationId xmlns:a16="http://schemas.microsoft.com/office/drawing/2014/main" id="{E2E4499F-2981-1E31-CBBF-F9ED10834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615805"/>
              </p:ext>
            </p:extLst>
          </p:nvPr>
        </p:nvGraphicFramePr>
        <p:xfrm>
          <a:off x="9370799" y="5327491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59" name="Content Placeholder 112">
            <a:extLst>
              <a:ext uri="{FF2B5EF4-FFF2-40B4-BE49-F238E27FC236}">
                <a16:creationId xmlns:a16="http://schemas.microsoft.com/office/drawing/2014/main" id="{435B525A-873B-8042-CC67-5A1C14CAEC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894000"/>
              </p:ext>
            </p:extLst>
          </p:nvPr>
        </p:nvGraphicFramePr>
        <p:xfrm>
          <a:off x="9370799" y="5681484"/>
          <a:ext cx="10414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graphicFrame>
        <p:nvGraphicFramePr>
          <p:cNvPr id="160" name="Content Placeholder 112">
            <a:extLst>
              <a:ext uri="{FF2B5EF4-FFF2-40B4-BE49-F238E27FC236}">
                <a16:creationId xmlns:a16="http://schemas.microsoft.com/office/drawing/2014/main" id="{B18CAC24-A166-6B26-5783-C44CEAADC4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1782671"/>
              </p:ext>
            </p:extLst>
          </p:nvPr>
        </p:nvGraphicFramePr>
        <p:xfrm>
          <a:off x="9370799" y="6035477"/>
          <a:ext cx="1041400" cy="24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sp>
        <p:nvSpPr>
          <p:cNvPr id="161" name="Trapezoid 160">
            <a:extLst>
              <a:ext uri="{FF2B5EF4-FFF2-40B4-BE49-F238E27FC236}">
                <a16:creationId xmlns:a16="http://schemas.microsoft.com/office/drawing/2014/main" id="{80833F5C-003B-341B-3046-F7CCF0906528}"/>
              </a:ext>
            </a:extLst>
          </p:cNvPr>
          <p:cNvSpPr/>
          <p:nvPr/>
        </p:nvSpPr>
        <p:spPr>
          <a:xfrm rot="5400000">
            <a:off x="10298584" y="5428908"/>
            <a:ext cx="838200" cy="201533"/>
          </a:xfrm>
          <a:prstGeom prst="trapezoid">
            <a:avLst>
              <a:gd name="adj" fmla="val 9976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43C50E6-DD91-32F2-233F-4DEBBA0A89AE}"/>
              </a:ext>
            </a:extLst>
          </p:cNvPr>
          <p:cNvCxnSpPr>
            <a:cxnSpLocks/>
            <a:endCxn id="161" idx="2"/>
          </p:cNvCxnSpPr>
          <p:nvPr/>
        </p:nvCxnSpPr>
        <p:spPr>
          <a:xfrm>
            <a:off x="10412199" y="4887540"/>
            <a:ext cx="204719" cy="642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2864260B-9660-53CD-143F-0E394DDD9EE5}"/>
              </a:ext>
            </a:extLst>
          </p:cNvPr>
          <p:cNvCxnSpPr>
            <a:cxnSpLocks/>
            <a:stCxn id="160" idx="3"/>
            <a:endCxn id="161" idx="2"/>
          </p:cNvCxnSpPr>
          <p:nvPr/>
        </p:nvCxnSpPr>
        <p:spPr>
          <a:xfrm flipV="1">
            <a:off x="10412199" y="5529675"/>
            <a:ext cx="204719" cy="627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4" name="Content Placeholder 112">
            <a:extLst>
              <a:ext uri="{FF2B5EF4-FFF2-40B4-BE49-F238E27FC236}">
                <a16:creationId xmlns:a16="http://schemas.microsoft.com/office/drawing/2014/main" id="{1EE817D2-B67E-5AD3-108E-7BFFC17BCB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089158"/>
              </p:ext>
            </p:extLst>
          </p:nvPr>
        </p:nvGraphicFramePr>
        <p:xfrm>
          <a:off x="9891499" y="6575758"/>
          <a:ext cx="10414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4544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26468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904181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57153696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49905BF-80C5-E354-8A5E-20F95B643415}"/>
              </a:ext>
            </a:extLst>
          </p:cNvPr>
          <p:cNvCxnSpPr>
            <a:stCxn id="161" idx="3"/>
          </p:cNvCxnSpPr>
          <p:nvPr/>
        </p:nvCxnSpPr>
        <p:spPr>
          <a:xfrm flipH="1">
            <a:off x="10704237" y="5848249"/>
            <a:ext cx="13447" cy="727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15B96A1-FB59-75E5-50FC-B4BAE8AD82E0}"/>
              </a:ext>
            </a:extLst>
          </p:cNvPr>
          <p:cNvCxnSpPr>
            <a:cxnSpLocks/>
          </p:cNvCxnSpPr>
          <p:nvPr/>
        </p:nvCxnSpPr>
        <p:spPr>
          <a:xfrm>
            <a:off x="10756276" y="4980189"/>
            <a:ext cx="0" cy="274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67" name="Content Placeholder 112">
            <a:extLst>
              <a:ext uri="{FF2B5EF4-FFF2-40B4-BE49-F238E27FC236}">
                <a16:creationId xmlns:a16="http://schemas.microsoft.com/office/drawing/2014/main" id="{468567B7-2A35-7332-EAC0-FD8EEF8FBB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055545"/>
              </p:ext>
            </p:extLst>
          </p:nvPr>
        </p:nvGraphicFramePr>
        <p:xfrm>
          <a:off x="10655048" y="4784769"/>
          <a:ext cx="208280" cy="243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330308064"/>
                    </a:ext>
                  </a:extLst>
                </a:gridCol>
              </a:tblGrid>
              <a:tr h="239851">
                <a:tc>
                  <a:txBody>
                    <a:bodyPr/>
                    <a:lstStyle/>
                    <a:p>
                      <a:endParaRPr lang="en-C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327195"/>
                  </a:ext>
                </a:extLst>
              </a:tr>
            </a:tbl>
          </a:graphicData>
        </a:graphic>
      </p:graphicFrame>
      <p:sp>
        <p:nvSpPr>
          <p:cNvPr id="168" name="Rectangle 167">
            <a:extLst>
              <a:ext uri="{FF2B5EF4-FFF2-40B4-BE49-F238E27FC236}">
                <a16:creationId xmlns:a16="http://schemas.microsoft.com/office/drawing/2014/main" id="{5458DB64-0440-B02F-D5CF-8F2EF2E97C9A}"/>
              </a:ext>
            </a:extLst>
          </p:cNvPr>
          <p:cNvSpPr/>
          <p:nvPr/>
        </p:nvSpPr>
        <p:spPr>
          <a:xfrm>
            <a:off x="5661392" y="3933746"/>
            <a:ext cx="1688506" cy="2909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F026188-264D-DF43-6454-9A7ECC8407CE}"/>
              </a:ext>
            </a:extLst>
          </p:cNvPr>
          <p:cNvCxnSpPr>
            <a:cxnSpLocks/>
          </p:cNvCxnSpPr>
          <p:nvPr/>
        </p:nvCxnSpPr>
        <p:spPr>
          <a:xfrm>
            <a:off x="4197717" y="3659554"/>
            <a:ext cx="1466813" cy="274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CAF9306-174F-F4A8-E487-638966C131D1}"/>
              </a:ext>
            </a:extLst>
          </p:cNvPr>
          <p:cNvCxnSpPr>
            <a:cxnSpLocks/>
          </p:cNvCxnSpPr>
          <p:nvPr/>
        </p:nvCxnSpPr>
        <p:spPr>
          <a:xfrm>
            <a:off x="7134683" y="3659554"/>
            <a:ext cx="215215" cy="2821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4FBA64B-1DCB-1018-EF67-0432A12669E6}"/>
              </a:ext>
            </a:extLst>
          </p:cNvPr>
          <p:cNvSpPr/>
          <p:nvPr/>
        </p:nvSpPr>
        <p:spPr>
          <a:xfrm>
            <a:off x="4193519" y="1626486"/>
            <a:ext cx="2941163" cy="20062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9" name="Content Placeholder 2">
            <a:extLst>
              <a:ext uri="{FF2B5EF4-FFF2-40B4-BE49-F238E27FC236}">
                <a16:creationId xmlns:a16="http://schemas.microsoft.com/office/drawing/2014/main" id="{DE4A5744-9957-F00A-E2F5-DE4E7143ECCE}"/>
              </a:ext>
            </a:extLst>
          </p:cNvPr>
          <p:cNvSpPr txBox="1">
            <a:spLocks/>
          </p:cNvSpPr>
          <p:nvPr/>
        </p:nvSpPr>
        <p:spPr>
          <a:xfrm>
            <a:off x="7416190" y="1879037"/>
            <a:ext cx="4648159" cy="1796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Building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h/w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all</a:t>
            </a:r>
            <a:r>
              <a:rPr lang="zh-CN" altLang="en-US" sz="3600" dirty="0"/>
              <a:t> </a:t>
            </a:r>
            <a:r>
              <a:rPr lang="en-US" altLang="zh-CN" sz="3600" dirty="0"/>
              <a:t>about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levels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levels</a:t>
            </a:r>
          </a:p>
        </p:txBody>
      </p:sp>
    </p:spTree>
    <p:extLst>
      <p:ext uri="{BB962C8B-B14F-4D97-AF65-F5344CB8AC3E}">
        <p14:creationId xmlns:p14="http://schemas.microsoft.com/office/powerpoint/2010/main" val="119381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112D-F2CF-3BD0-0C3A-09C6C0A5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Summary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Hardware</a:t>
            </a:r>
            <a:r>
              <a:rPr lang="zh-CN" altLang="en-US" sz="5400" dirty="0"/>
              <a:t> </a:t>
            </a:r>
            <a:r>
              <a:rPr lang="en-US" altLang="zh-CN" sz="5400" dirty="0"/>
              <a:t>Synthesis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4EA6A-C77D-F107-454E-4BA2F438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706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Why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call</a:t>
            </a:r>
            <a:r>
              <a:rPr lang="zh-CN" altLang="en-US" sz="3600" dirty="0"/>
              <a:t> </a:t>
            </a:r>
            <a:r>
              <a:rPr lang="en-US" altLang="zh-CN" sz="3600" dirty="0"/>
              <a:t>it</a:t>
            </a:r>
            <a:r>
              <a:rPr lang="zh-CN" altLang="en-US" sz="3600" dirty="0"/>
              <a:t> </a:t>
            </a:r>
            <a:r>
              <a:rPr lang="en-US" altLang="zh-CN" sz="3600" dirty="0"/>
              <a:t>hierarchical</a:t>
            </a:r>
            <a:r>
              <a:rPr lang="zh-CN" altLang="en-US" sz="3600" dirty="0"/>
              <a:t> </a:t>
            </a:r>
            <a:r>
              <a:rPr lang="en-US" altLang="zh-CN" sz="3600" dirty="0"/>
              <a:t>synthesis</a:t>
            </a:r>
            <a:r>
              <a:rPr lang="zh-CN" altLang="en-US" sz="3600" dirty="0"/>
              <a:t> </a:t>
            </a:r>
            <a:r>
              <a:rPr lang="en-US" altLang="zh-CN" sz="3600" dirty="0"/>
              <a:t>not</a:t>
            </a:r>
            <a:r>
              <a:rPr lang="zh-CN" altLang="en-US" sz="3600" dirty="0"/>
              <a:t> </a:t>
            </a:r>
            <a:r>
              <a:rPr lang="en-US" altLang="zh-CN" sz="3600" dirty="0"/>
              <a:t>recursive</a:t>
            </a:r>
            <a:r>
              <a:rPr lang="zh-CN" altLang="en-US" sz="3600" dirty="0"/>
              <a:t> </a:t>
            </a:r>
            <a:r>
              <a:rPr lang="en-US" altLang="zh-CN" sz="3600" dirty="0"/>
              <a:t>function</a:t>
            </a:r>
            <a:r>
              <a:rPr lang="zh-CN" altLang="en-US" sz="3600" dirty="0"/>
              <a:t> </a:t>
            </a:r>
            <a:r>
              <a:rPr lang="en-US" altLang="zh-CN" sz="3600" dirty="0"/>
              <a:t>call?</a:t>
            </a:r>
          </a:p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makes</a:t>
            </a:r>
            <a:r>
              <a:rPr lang="zh-CN" altLang="en-US" sz="3600" dirty="0"/>
              <a:t> </a:t>
            </a:r>
            <a:r>
              <a:rPr lang="en-US" altLang="zh-CN" sz="3600" dirty="0"/>
              <a:t>s/w</a:t>
            </a:r>
            <a:r>
              <a:rPr lang="zh-CN" altLang="en-US" sz="3600" dirty="0"/>
              <a:t> </a:t>
            </a:r>
            <a:r>
              <a:rPr lang="en-US" altLang="zh-CN" sz="3600" dirty="0"/>
              <a:t>h/w</a:t>
            </a:r>
            <a:r>
              <a:rPr lang="zh-CN" altLang="en-US" sz="3600" dirty="0"/>
              <a:t> </a:t>
            </a:r>
            <a:r>
              <a:rPr lang="en-US" altLang="zh-CN" sz="3600" dirty="0"/>
              <a:t>essentially</a:t>
            </a:r>
            <a:r>
              <a:rPr lang="zh-CN" altLang="en-US" sz="3600" dirty="0"/>
              <a:t> </a:t>
            </a:r>
            <a:r>
              <a:rPr lang="en-US" altLang="zh-CN" sz="3600" dirty="0"/>
              <a:t>different?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AD326-A557-BB93-DABA-4FBC57C5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9</a:t>
            </a:fld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B06F8-CF8D-DC0F-ABCA-B267501423EE}"/>
              </a:ext>
            </a:extLst>
          </p:cNvPr>
          <p:cNvSpPr txBox="1"/>
          <p:nvPr/>
        </p:nvSpPr>
        <p:spPr>
          <a:xfrm>
            <a:off x="1358619" y="3932693"/>
            <a:ext cx="9770623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bit-level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full_adder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c[i-1])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chunk-level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o[l:l+4]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kbit_adder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(5))(a[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c[i-1])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together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l:r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c[l-1]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o1[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l:r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o0[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l:r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c[r]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c[l-1]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c1[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l:r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c0[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l:r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98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17663</TotalTime>
  <Words>3502</Words>
  <Application>Microsoft Macintosh PowerPoint</Application>
  <PresentationFormat>Widescreen</PresentationFormat>
  <Paragraphs>749</Paragraphs>
  <Slides>57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Aptos</vt:lpstr>
      <vt:lpstr>Aptos Display</vt:lpstr>
      <vt:lpstr>Arial</vt:lpstr>
      <vt:lpstr>Courier New</vt:lpstr>
      <vt:lpstr>Office Theme</vt:lpstr>
      <vt:lpstr>Why do we need this?</vt:lpstr>
      <vt:lpstr>Why do we need this? (CORRECTED)</vt:lpstr>
      <vt:lpstr>What if I want something different?</vt:lpstr>
      <vt:lpstr>Wait... What is something different?</vt:lpstr>
      <vt:lpstr>What is system about?</vt:lpstr>
      <vt:lpstr>What is system about?</vt:lpstr>
      <vt:lpstr>Why is it useful to do both?</vt:lpstr>
      <vt:lpstr>Summary: Hierarchical Synthesis</vt:lpstr>
      <vt:lpstr>Summary: Hardware Synthesis</vt:lpstr>
      <vt:lpstr>Homework: A Carry Ripple Adder</vt:lpstr>
      <vt:lpstr>An Intro to Computer System</vt:lpstr>
      <vt:lpstr>Roadmap</vt:lpstr>
      <vt:lpstr>Where did you get the C compiler?</vt:lpstr>
      <vt:lpstr>Arrays</vt:lpstr>
      <vt:lpstr>Alignment</vt:lpstr>
      <vt:lpstr>Flatten Arrays</vt:lpstr>
      <vt:lpstr>Global v.s. Local Arrays</vt:lpstr>
      <vt:lpstr>Flatten Arrays? Hint to pointer access!</vt:lpstr>
      <vt:lpstr>Hint to pointer access (CONT’D)</vt:lpstr>
      <vt:lpstr>Even more hints to array access</vt:lpstr>
      <vt:lpstr>Even more hints to array access</vt:lpstr>
      <vt:lpstr>Summary: Arrays</vt:lpstr>
      <vt:lpstr>Struct of Array</vt:lpstr>
      <vt:lpstr>Ad: Rust is a user-enforced C++</vt:lpstr>
      <vt:lpstr>Struct: What is a struct?</vt:lpstr>
      <vt:lpstr>Struct (CONT’D)</vt:lpstr>
      <vt:lpstr>Union</vt:lpstr>
      <vt:lpstr>Union (Advanced Usage)</vt:lpstr>
      <vt:lpstr>Quiz: How to optimize the memory layout?</vt:lpstr>
      <vt:lpstr>Summary: Arrays, and Structs</vt:lpstr>
      <vt:lpstr>Summary: Arrays, and Structs</vt:lpstr>
      <vt:lpstr>Summary: Arrays, and Structs</vt:lpstr>
      <vt:lpstr>Function Signature</vt:lpstr>
      <vt:lpstr>Function Signature (CONT’D)</vt:lpstr>
      <vt:lpstr>Function Signature (CONT’D)</vt:lpstr>
      <vt:lpstr>Recap: How should I deal with overloaded visitors in languages with overload disabled?</vt:lpstr>
      <vt:lpstr>Recap: How should I deal with overloaded visitors in languages with overload disabled?</vt:lpstr>
      <vt:lpstr>Function Signature (CONT’D)</vt:lpstr>
      <vt:lpstr>What is next?</vt:lpstr>
      <vt:lpstr>Link the libraries</vt:lpstr>
      <vt:lpstr>Library Linkage (CONT’D)</vt:lpstr>
      <vt:lpstr>Dynamic/Static Linkage</vt:lpstr>
      <vt:lpstr>Where did you get the C toolchain?</vt:lpstr>
      <vt:lpstr>What are “others” trying to help?</vt:lpstr>
      <vt:lpstr>What is Makefile?</vt:lpstr>
      <vt:lpstr>Makefile: More complicated</vt:lpstr>
      <vt:lpstr>What is NOT decl-impl decoupled in C++?</vt:lpstr>
      <vt:lpstr>Rustup! Rust unifies generic types and subclasses</vt:lpstr>
      <vt:lpstr>Summary</vt:lpstr>
      <vt:lpstr>How can I organize a project?</vt:lpstr>
      <vt:lpstr>What are we trying to deliver?</vt:lpstr>
      <vt:lpstr>Rustup! Cargo package manager.</vt:lpstr>
      <vt:lpstr>Recap: What was our goal?</vt:lpstr>
      <vt:lpstr>In include</vt:lpstr>
      <vt:lpstr>Let’s look at a toy example.</vt:lpstr>
      <vt:lpstr>Summary: What to expose?</vt:lpstr>
      <vt:lpstr>Summary: Design Tradeoffs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 Weng</dc:creator>
  <cp:lastModifiedBy>Jian Weng</cp:lastModifiedBy>
  <cp:revision>1</cp:revision>
  <dcterms:created xsi:type="dcterms:W3CDTF">2025-07-02T14:01:02Z</dcterms:created>
  <dcterms:modified xsi:type="dcterms:W3CDTF">2025-08-07T14:34:24Z</dcterms:modified>
</cp:coreProperties>
</file>