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44" d="100"/>
          <a:sy n="144" d="100"/>
        </p:scale>
        <p:origin x="90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940723-3DA2-49B8-A2FB-7EA6BAD6BC1F}" type="datetimeFigureOut">
              <a:rPr lang="es-MX" smtClean="0"/>
              <a:t>24/06/2025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943E4-88AE-4A77-8B3E-1C09030915B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50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"Hola, buen día. Mi nombre es Josue Villalobos, y hoy les presento un análisis exploratorio de autos usados en India. Este proyecto me permitió aplicar habilidades de limpieza de datos, visualización y generación de </a:t>
            </a:r>
            <a:r>
              <a:rPr lang="es-MX" dirty="0" err="1"/>
              <a:t>insights</a:t>
            </a:r>
            <a:r>
              <a:rPr lang="es-MX" dirty="0"/>
              <a:t> utilizando Python."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5517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"Sedanes y hatchbacks dominan el mercado. Esto tiene implicaciones en temas de inventario y oferta comercial."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61155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"El tipo de transmisión más popular sigue siendo la manual. De hecho, en el análisis adicional encontré que se venden más del doble de autos manuales que automáticos."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792543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"En resumen, el mercado de autos usados muestra tendencias claras: marcas líderes bien definidas, fuerte preferencia por transmisión manual y autos seminuevos, y una geolocalización que puede ser explotada estratégicamente. Estos </a:t>
            </a:r>
            <a:r>
              <a:rPr lang="es-MX" dirty="0" err="1"/>
              <a:t>insights</a:t>
            </a:r>
            <a:r>
              <a:rPr lang="es-MX" dirty="0"/>
              <a:t> pueden apoyar decisiones comerciales o de marketing."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9201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"Todo el análisis se realizó en Python, usando Pandas para tratamiento de datos y </a:t>
            </a:r>
            <a:r>
              <a:rPr lang="es-MX" dirty="0" err="1"/>
              <a:t>Seaborn</a:t>
            </a:r>
            <a:r>
              <a:rPr lang="es-MX" dirty="0"/>
              <a:t> con </a:t>
            </a:r>
            <a:r>
              <a:rPr lang="es-MX" dirty="0" err="1"/>
              <a:t>Matplotlib</a:t>
            </a:r>
            <a:r>
              <a:rPr lang="es-MX" dirty="0"/>
              <a:t> para visualización. Utilicé Google </a:t>
            </a:r>
            <a:r>
              <a:rPr lang="es-MX" dirty="0" err="1"/>
              <a:t>Colab</a:t>
            </a:r>
            <a:r>
              <a:rPr lang="es-MX" dirty="0"/>
              <a:t> para trabajar en la nube, lo que facilita compartir y documentar el proyecto en GitHub."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0885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"El objetivo principal fue identificar patrones relevantes en la venta de autos usados: marcas más vendidas, rangos de precios, tipos de transmisión, historial de dueños y localización. Utilicé herramientas como Pandas, </a:t>
            </a:r>
            <a:r>
              <a:rPr lang="es-MX" dirty="0" err="1"/>
              <a:t>Seaborn</a:t>
            </a:r>
            <a:r>
              <a:rPr lang="es-MX" dirty="0"/>
              <a:t> y </a:t>
            </a:r>
            <a:r>
              <a:rPr lang="es-MX" dirty="0" err="1"/>
              <a:t>Matplotlib</a:t>
            </a:r>
            <a:r>
              <a:rPr lang="es-MX" dirty="0"/>
              <a:t> para abordar estas preguntas de negocio desde los datos."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1810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"Antes de generar visualizaciones, realicé una limpieza minuciosa. Eliminar registros incompletos fue clave, así como convertir columnas como '</a:t>
            </a:r>
            <a:r>
              <a:rPr lang="es-MX" dirty="0" err="1"/>
              <a:t>Year</a:t>
            </a:r>
            <a:r>
              <a:rPr lang="es-MX" dirty="0"/>
              <a:t>' y 'Price' a formatos numéricos. También normalicé campos categóricos para evitar errores al agrupar o visualizar. Esto asegura una base confiable para el análisis posterior."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0851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"Aquí vemos las 10 marcas con mayor volumen de venta. </a:t>
            </a:r>
            <a:r>
              <a:rPr lang="es-MX" dirty="0" err="1"/>
              <a:t>Maruti</a:t>
            </a:r>
            <a:r>
              <a:rPr lang="es-MX" dirty="0"/>
              <a:t> y Hyundai lideran el mercado con diferencia clara frente al resto."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58452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"Observamos que la mayoría de autos vendidos están entre 2010 y 2020, lo que indica una preferencia por autos seminuevos."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9868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"La mayoría de los autos vendidos provienen de su primer o segundo dueño, lo que puede reflejar una mayor confianza del comprador en autos con menos historial previo."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308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"Estos son los estados con mayor actividad de compraventa. Este dato puede ayudar a concentrar campañas o análisis más detallados a nivel regional."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502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"El análisis de precios promedio revela qué marcas manejan tickets más altos. Por ejemplo, Toyota y Ford destacan por encima del promedio."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6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/>
              <a:t>"Gasolina y diésel siguen siendo los más comunes. Este dato puede ser útil para entender tendencias y preparar estrategias futuras frente a autos eléctricos."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6943E4-88AE-4A77-8B3E-1C09030915B4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58426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0187" y="2130425"/>
            <a:ext cx="7772400" cy="1470025"/>
          </a:xfrm>
        </p:spPr>
        <p:txBody>
          <a:bodyPr/>
          <a:lstStyle/>
          <a:p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Exploratorio</a:t>
            </a:r>
            <a:r>
              <a:rPr dirty="0"/>
              <a:t> de Autos </a:t>
            </a:r>
            <a:r>
              <a:rPr dirty="0" err="1"/>
              <a:t>Usados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India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 de Vehículo</a:t>
            </a:r>
          </a:p>
        </p:txBody>
      </p:sp>
      <p:pic>
        <p:nvPicPr>
          <p:cNvPr id="3" name="Picture 2" descr="tipo_vehicul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 de Transmisión</a:t>
            </a:r>
          </a:p>
        </p:txBody>
      </p:sp>
      <p:pic>
        <p:nvPicPr>
          <p:cNvPr id="3" name="Picture 2" descr="tipo_transmisio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Principales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Marcas líderes: Maruti, Hyundai, etc.</a:t>
            </a:r>
          </a:p>
          <a:p>
            <a:r>
              <a:t>• Preferencia alta por transmisión manual.</a:t>
            </a:r>
          </a:p>
          <a:p>
            <a:r>
              <a:t>• Mayor venta en autos de 1 o 2 dueños previos.</a:t>
            </a:r>
          </a:p>
          <a:p>
            <a:r>
              <a:t>• Estados específicos dominan el mercado.</a:t>
            </a:r>
          </a:p>
          <a:p>
            <a:r>
              <a:t>• Diesel y gasolina son los combustibles predominantes.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🧰 Herramientas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</a:t>
            </a:r>
          </a:p>
          <a:p>
            <a:r>
              <a:rPr dirty="0"/>
              <a:t>• Pandas para </a:t>
            </a:r>
            <a:r>
              <a:rPr dirty="0" err="1"/>
              <a:t>limpieza</a:t>
            </a:r>
            <a:r>
              <a:rPr dirty="0"/>
              <a:t> y </a:t>
            </a:r>
            <a:r>
              <a:rPr dirty="0" err="1"/>
              <a:t>análisis</a:t>
            </a:r>
            <a:endParaRPr dirty="0"/>
          </a:p>
          <a:p>
            <a:r>
              <a:rPr dirty="0"/>
              <a:t>• Matplotlib &amp; Seaborn para </a:t>
            </a:r>
            <a:r>
              <a:rPr dirty="0" err="1"/>
              <a:t>visualización</a:t>
            </a:r>
            <a:endParaRPr dirty="0"/>
          </a:p>
          <a:p>
            <a:r>
              <a:rPr dirty="0"/>
              <a:t>• Google </a:t>
            </a:r>
            <a:r>
              <a:rPr dirty="0" err="1"/>
              <a:t>Colab</a:t>
            </a:r>
            <a:r>
              <a:rPr dirty="0"/>
              <a:t> &amp; Drive para </a:t>
            </a:r>
            <a:r>
              <a:rPr dirty="0" err="1"/>
              <a:t>entorno</a:t>
            </a:r>
            <a:r>
              <a:rPr dirty="0"/>
              <a:t> de </a:t>
            </a:r>
            <a:r>
              <a:rPr dirty="0" err="1"/>
              <a:t>trabajo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Objetivo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Realizar un análisis exploratorio de datos sobre autos usados en India.</a:t>
            </a:r>
          </a:p>
          <a:p>
            <a:r>
              <a:t>Se busca descubrir patrones clave en marcas, precios, transmisión, dueño previo y ubicación.</a:t>
            </a:r>
          </a:p>
          <a:p>
            <a:r>
              <a:t>Herramientas: Python, Pandas, Seaborn, Matplotlib.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🧹 Limpieza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Eliminación de valores nulos en columnas clave.</a:t>
            </a:r>
          </a:p>
          <a:p>
            <a:r>
              <a:t>• Conversión de columnas numéricas: Year, Price.</a:t>
            </a:r>
          </a:p>
          <a:p>
            <a:r>
              <a:t>• Normalización de texto en Transmission y Owner.</a:t>
            </a:r>
          </a:p>
          <a:p>
            <a:r>
              <a:t>• Filtrado por datos válidos y marcas más representativas.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Marcas más Vendidas</a:t>
            </a:r>
          </a:p>
        </p:txBody>
      </p:sp>
      <p:pic>
        <p:nvPicPr>
          <p:cNvPr id="3" name="Picture 2" descr="top_10_marca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Distribución de Años en Top Marcas</a:t>
            </a:r>
          </a:p>
        </p:txBody>
      </p:sp>
      <p:pic>
        <p:nvPicPr>
          <p:cNvPr id="3" name="Picture 2" descr="distribucion_ani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Historial de Dueños</a:t>
            </a:r>
          </a:p>
        </p:txBody>
      </p:sp>
      <p:pic>
        <p:nvPicPr>
          <p:cNvPr id="3" name="Picture 2" descr="historial_duen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Estados con Más Autos Vendidos</a:t>
            </a:r>
          </a:p>
        </p:txBody>
      </p:sp>
      <p:pic>
        <p:nvPicPr>
          <p:cNvPr id="3" name="Picture 2" descr="estados_mas_auto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Precio Promedio por Marca</a:t>
            </a:r>
          </a:p>
        </p:txBody>
      </p:sp>
      <p:pic>
        <p:nvPicPr>
          <p:cNvPr id="3" name="Picture 2" descr="precio_promedio_mar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 de Combustible</a:t>
            </a:r>
          </a:p>
        </p:txBody>
      </p:sp>
      <p:pic>
        <p:nvPicPr>
          <p:cNvPr id="3" name="Picture 2" descr="tipo_combustibl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100584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656</Words>
  <Application>Microsoft Office PowerPoint</Application>
  <PresentationFormat>Personalizado</PresentationFormat>
  <Paragraphs>55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Análisis Exploratorio de Autos Usados en India</vt:lpstr>
      <vt:lpstr>🎯 Objetivo del Proyecto</vt:lpstr>
      <vt:lpstr>🧹 Limpieza de Datos</vt:lpstr>
      <vt:lpstr>Top 10 Marcas más Vendidas</vt:lpstr>
      <vt:lpstr>Distribución de Años en Top Marcas</vt:lpstr>
      <vt:lpstr>Historial de Dueños</vt:lpstr>
      <vt:lpstr>Estados con Más Autos Vendidos</vt:lpstr>
      <vt:lpstr>Precio Promedio por Marca</vt:lpstr>
      <vt:lpstr>Tipo de Combustible</vt:lpstr>
      <vt:lpstr>Tipo de Vehículo</vt:lpstr>
      <vt:lpstr>Tipo de Transmisión</vt:lpstr>
      <vt:lpstr>💡 Principales Insights</vt:lpstr>
      <vt:lpstr>🧰 Herramientas Utilizadas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Josué Alberto Villalobos Márquez</dc:creator>
  <cp:keywords/>
  <dc:description>generated using python-pptx</dc:description>
  <cp:lastModifiedBy>Josué Alberto Villalobos Márquez</cp:lastModifiedBy>
  <cp:revision>4</cp:revision>
  <dcterms:created xsi:type="dcterms:W3CDTF">2013-01-27T09:14:16Z</dcterms:created>
  <dcterms:modified xsi:type="dcterms:W3CDTF">2025-06-24T20:54:35Z</dcterms:modified>
  <cp:category/>
</cp:coreProperties>
</file>