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A125B-DCD4-A587-E4CD-1F33A2F9A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B728CB-15B8-6F5C-5508-8EAE37D5F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03549-8AD8-E94F-46FC-842E73E8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ABF-1545-4231-8745-89D309C417F7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1FA766-B9E6-FD37-DC20-CFA2AC36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F19BE-5405-CC71-D454-F7C61B38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FBD-C47E-4920-A389-BCCB736FA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89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B6D52-1EA2-C455-0295-F483DB38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47D12B-0698-FC9F-5E3A-1F044F3D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0CCA46-9EE3-24EF-40F2-9C196C03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ABF-1545-4231-8745-89D309C417F7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3EA9BD-F7E2-D8DA-3D24-28A9A83B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6100C-E590-CEA2-23EE-5E089270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FBD-C47E-4920-A389-BCCB736FA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56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D4765A-73FF-7B0C-A7DC-A0ED836CB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8CD1BD-DE41-07BF-6BB3-D9D6A9BB5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CC7298-2DD2-C738-9BE9-20CF3CCE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ABF-1545-4231-8745-89D309C417F7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520C1-6131-58D0-76B4-30BECB5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6D41A5-0D84-BAE3-4314-48C9A37E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FBD-C47E-4920-A389-BCCB736FA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99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CFCCD-34C4-11BC-6634-4F4E0BA2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964CF-21E5-3D52-3093-A6B8C440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20703-E9C6-AF46-9664-D4EA0E87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ABF-1545-4231-8745-89D309C417F7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3B1BD-2AB8-06D4-34C4-9F943C12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33BC3-66AC-2425-F942-EFD4D9FC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FBD-C47E-4920-A389-BCCB736FA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75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03E41-2404-49A8-0C2B-F1488CE9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6E06B9-DB73-3E46-E73D-3CA323954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3CF3F-9231-7D47-958C-6E3D09A3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ABF-1545-4231-8745-89D309C417F7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2F5DFE-B11F-DCAB-20F9-9D699363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CFC7C-6022-82E6-E616-C2B020B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FBD-C47E-4920-A389-BCCB736FA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02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9169D-131D-CCA8-2A29-898D20CF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A7630-6AE2-C4F8-3970-8DDF4BA82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0304BA-025C-BDF2-629F-DF63FDBFD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A4BB74-1150-4631-D954-A076FBA5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ABF-1545-4231-8745-89D309C417F7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645CCD-F30F-4D36-745D-B7BF6611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D22451-9F71-1F03-9F7D-E9AB06C7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FBD-C47E-4920-A389-BCCB736FA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12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6DC6-9559-F30E-AA9B-26E29A4C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9C7887-4457-29CD-4535-1D6FAEF27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76275D-C6D9-9753-F118-8FE4285B4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087868-B78C-67D2-4164-78926A9DE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83A75F-FC2A-C9C1-F79B-E9601FE95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028471-20BC-EEE1-7BD5-C2105FE4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ABF-1545-4231-8745-89D309C417F7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247D96-8DEB-FAD4-4F10-8CACF379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536B7D-E2A3-ACC7-8F49-31E5D54E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FBD-C47E-4920-A389-BCCB736FA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97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74D40-4117-B729-55FB-043089F8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13285E-B735-51B9-808E-6FBA83BE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ABF-1545-4231-8745-89D309C417F7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BD1759-6803-7491-7A2F-3E4764B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F290CA-A9E4-9A0F-0FF3-B96C7D13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FBD-C47E-4920-A389-BCCB736FA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311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6D9138-1D52-2197-12B3-C382D1E6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ABF-1545-4231-8745-89D309C417F7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31B26B-6586-EC27-521E-7A846055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13F4C0-9AC6-A05A-38E4-B972D0FE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FBD-C47E-4920-A389-BCCB736FA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98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107A9-8A62-D39D-6BF1-C3D70C3F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C869B-400B-542A-4AA1-69BD5BE2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2F3E69-C8EA-3751-56D5-BAE2372EB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844E53-E96A-C213-DF79-A5DA8037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ABF-1545-4231-8745-89D309C417F7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9E4AC5-488C-DBBE-F18A-B00A352F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D70595-89A6-083D-1BCD-4C739E78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FBD-C47E-4920-A389-BCCB736FA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13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FF262-F1AE-0EA2-0E17-52789048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2BFBF6-41B7-A869-0927-93B0A3D1A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12DBF4-EA1E-35ED-1E25-FF5D9FA98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B3B9F6-C636-7623-9A36-A7E6147D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ABF-1545-4231-8745-89D309C417F7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F08331-9092-D6A3-4281-55EB77A6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B28B45-4696-6F9C-AFCE-89C9C905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FBD-C47E-4920-A389-BCCB736FA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7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2BA628-DEA3-0B68-4C7A-A6CB5F35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B75AAF-B3AD-D66B-FDF5-187181D5D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61DB5-E83C-414A-02D9-A0288C9EE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AB6ABF-1545-4231-8745-89D309C417F7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A93D9B-F08B-EAFA-61D5-F04A0782E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E5F61-0F36-93C2-5F5F-2C646B932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99FBD-C47E-4920-A389-BCCB736FA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52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36A5B-461E-25F1-6E4F-1FDC1784C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92116"/>
            <a:ext cx="8609351" cy="1934787"/>
          </a:xfrm>
        </p:spPr>
        <p:txBody>
          <a:bodyPr anchor="ctr">
            <a:normAutofit/>
          </a:bodyPr>
          <a:lstStyle/>
          <a:p>
            <a:pPr algn="l"/>
            <a:r>
              <a:rPr lang="es-MX" sz="2400" dirty="0">
                <a:latin typeface="Comic Sans MS" panose="030F0702030302020204" pitchFamily="66" charset="0"/>
              </a:rPr>
              <a:t>Para cambiar de panel usa tecla Izq. o Der.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B9A228-511C-4F85-33FD-86AB5EC1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34" y="4210681"/>
            <a:ext cx="2417517" cy="19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8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posiciones de las teclas del cursor Las cuatro teclas del cursor arriba,  abajo, izquierda y derecha en la zona de las teclas del cursor | Vector  Premium">
            <a:extLst>
              <a:ext uri="{FF2B5EF4-FFF2-40B4-BE49-F238E27FC236}">
                <a16:creationId xmlns:a16="http://schemas.microsoft.com/office/drawing/2014/main" id="{CC8DF3E1-0630-AA02-0584-3BE026FF346D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7" t="47575" r="61498" b="17557"/>
          <a:stretch/>
        </p:blipFill>
        <p:spPr bwMode="auto">
          <a:xfrm>
            <a:off x="3598605" y="3428999"/>
            <a:ext cx="19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6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C28A0DB-DA92-1BA4-11FA-5077303A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14" y="2465748"/>
            <a:ext cx="1981372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0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Comic Sans MS</vt:lpstr>
      <vt:lpstr>Tema de Office</vt:lpstr>
      <vt:lpstr>Para cambiar de panel usa tecla Izq. o Der.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AGUSTIN CERVANTES GUERRERO</dc:creator>
  <cp:lastModifiedBy>EDUARDO AGUSTIN CERVANTES GUERRERO</cp:lastModifiedBy>
  <cp:revision>2</cp:revision>
  <dcterms:created xsi:type="dcterms:W3CDTF">2025-02-26T17:27:29Z</dcterms:created>
  <dcterms:modified xsi:type="dcterms:W3CDTF">2025-02-26T17:41:11Z</dcterms:modified>
</cp:coreProperties>
</file>