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9EE4EF6C-E000-4A82-825A-17E740A29955}">
          <p14:sldIdLst>
            <p14:sldId id="257"/>
            <p14:sldId id="258"/>
            <p14:sldId id="260"/>
            <p14:sldId id="259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York" initials="MY" lastIdx="1" clrIdx="0">
    <p:extLst>
      <p:ext uri="{19B8F6BF-5375-455C-9EA6-DF929625EA0E}">
        <p15:presenceInfo xmlns:p15="http://schemas.microsoft.com/office/powerpoint/2012/main" userId="S::B57009@office365.blue::84948495-fbe2-4ba0-9332-dca8d59f0b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E5"/>
    <a:srgbClr val="FF8B8B"/>
    <a:srgbClr val="EADDFB"/>
    <a:srgbClr val="BCA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2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8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1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2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1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8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5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4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97" rtl="0" eaLnBrk="1" latinLnBrk="1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BE6F33-A748-471A-B1D8-81B0F43D8965}"/>
              </a:ext>
            </a:extLst>
          </p:cNvPr>
          <p:cNvSpPr/>
          <p:nvPr/>
        </p:nvSpPr>
        <p:spPr>
          <a:xfrm>
            <a:off x="7908758" y="2076493"/>
            <a:ext cx="6252399" cy="5849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948C8-1461-46D5-BC73-755A5529A40B}"/>
              </a:ext>
            </a:extLst>
          </p:cNvPr>
          <p:cNvSpPr txBox="1"/>
          <p:nvPr/>
        </p:nvSpPr>
        <p:spPr>
          <a:xfrm>
            <a:off x="7908049" y="1677442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Tomcat</a:t>
            </a:r>
            <a:endParaRPr lang="ko-KR" altLang="en-US" b="1" dirty="0"/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4938A410-9FC9-4E96-AF27-D71D63A499AC}"/>
              </a:ext>
            </a:extLst>
          </p:cNvPr>
          <p:cNvSpPr/>
          <p:nvPr/>
        </p:nvSpPr>
        <p:spPr>
          <a:xfrm>
            <a:off x="12055019" y="8758368"/>
            <a:ext cx="1655380" cy="1545021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0E68C-BA23-408A-9511-F68EE9D35AF8}"/>
              </a:ext>
            </a:extLst>
          </p:cNvPr>
          <p:cNvSpPr txBox="1"/>
          <p:nvPr/>
        </p:nvSpPr>
        <p:spPr>
          <a:xfrm>
            <a:off x="12695566" y="953087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76EC088-3D67-4819-808B-457F2047FE16}"/>
              </a:ext>
            </a:extLst>
          </p:cNvPr>
          <p:cNvSpPr/>
          <p:nvPr/>
        </p:nvSpPr>
        <p:spPr>
          <a:xfrm>
            <a:off x="1412161" y="732613"/>
            <a:ext cx="1208690" cy="898634"/>
          </a:xfrm>
          <a:prstGeom prst="ellipse">
            <a:avLst/>
          </a:prstGeom>
          <a:solidFill>
            <a:srgbClr val="BCA0D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48D3157-73C0-4C42-A783-0604DE41FE14}"/>
              </a:ext>
            </a:extLst>
          </p:cNvPr>
          <p:cNvSpPr/>
          <p:nvPr/>
        </p:nvSpPr>
        <p:spPr>
          <a:xfrm>
            <a:off x="1412161" y="2367248"/>
            <a:ext cx="1208690" cy="8986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3DF81A6-24E4-4442-9FBD-019D1931C79E}"/>
              </a:ext>
            </a:extLst>
          </p:cNvPr>
          <p:cNvSpPr/>
          <p:nvPr/>
        </p:nvSpPr>
        <p:spPr>
          <a:xfrm>
            <a:off x="1412161" y="4001884"/>
            <a:ext cx="1208690" cy="898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등록폼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F63E593-B903-4838-BBA2-969F820FAB4B}"/>
              </a:ext>
            </a:extLst>
          </p:cNvPr>
          <p:cNvSpPr/>
          <p:nvPr/>
        </p:nvSpPr>
        <p:spPr>
          <a:xfrm>
            <a:off x="1412161" y="5636518"/>
            <a:ext cx="1208690" cy="8986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133515C-7211-4F2F-93CD-E774655B4F19}"/>
              </a:ext>
            </a:extLst>
          </p:cNvPr>
          <p:cNvSpPr/>
          <p:nvPr/>
        </p:nvSpPr>
        <p:spPr>
          <a:xfrm>
            <a:off x="1412161" y="7271153"/>
            <a:ext cx="1208690" cy="89863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수정폼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9B9B6B9-A02C-4813-93D4-0220935D695C}"/>
              </a:ext>
            </a:extLst>
          </p:cNvPr>
          <p:cNvSpPr/>
          <p:nvPr/>
        </p:nvSpPr>
        <p:spPr>
          <a:xfrm>
            <a:off x="1412161" y="8905789"/>
            <a:ext cx="1208690" cy="898634"/>
          </a:xfrm>
          <a:prstGeom prst="ellipse">
            <a:avLst/>
          </a:prstGeom>
          <a:solidFill>
            <a:srgbClr val="FF8B8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C8FFC-F876-4AA6-B627-F84C83408B78}"/>
              </a:ext>
            </a:extLst>
          </p:cNvPr>
          <p:cNvSpPr txBox="1"/>
          <p:nvPr/>
        </p:nvSpPr>
        <p:spPr>
          <a:xfrm>
            <a:off x="10553425" y="1081316"/>
            <a:ext cx="3846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AutoNum type="arabicPeriod"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Parameter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를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값으로 읽는다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342886" indent="-342886">
              <a:buAutoNum type="arabicPeriod"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If (“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파라미터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”.equals(action)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각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파라미터에 해당하는 기능으로 일한다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886" indent="-342886">
              <a:buAutoNum type="arabicPeriod"/>
            </a:pP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B7DF96-8D75-4553-8FE8-3BB791B55F7A}"/>
              </a:ext>
            </a:extLst>
          </p:cNvPr>
          <p:cNvSpPr/>
          <p:nvPr/>
        </p:nvSpPr>
        <p:spPr>
          <a:xfrm>
            <a:off x="8135152" y="2351206"/>
            <a:ext cx="5809524" cy="5434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F7CF09-4F44-49FE-AAE6-B6F655504E6E}"/>
              </a:ext>
            </a:extLst>
          </p:cNvPr>
          <p:cNvSpPr txBox="1"/>
          <p:nvPr/>
        </p:nvSpPr>
        <p:spPr>
          <a:xfrm>
            <a:off x="12591497" y="2073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phonebook2</a:t>
            </a:r>
            <a:endParaRPr lang="ko-KR" altLang="en-US" b="1" dirty="0"/>
          </a:p>
        </p:txBody>
      </p:sp>
      <p:sp>
        <p:nvSpPr>
          <p:cNvPr id="18" name="사각형: 잘린 한쪽 모서리 17">
            <a:extLst>
              <a:ext uri="{FF2B5EF4-FFF2-40B4-BE49-F238E27FC236}">
                <a16:creationId xmlns:a16="http://schemas.microsoft.com/office/drawing/2014/main" id="{74C5AEA7-A053-4D97-BAE2-EC30E86A58D7}"/>
              </a:ext>
            </a:extLst>
          </p:cNvPr>
          <p:cNvSpPr/>
          <p:nvPr/>
        </p:nvSpPr>
        <p:spPr>
          <a:xfrm>
            <a:off x="11894220" y="3781354"/>
            <a:ext cx="1976978" cy="2753798"/>
          </a:xfrm>
          <a:prstGeom prst="snip1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98F458-01D5-455B-B7BC-82D0E847D7F9}"/>
              </a:ext>
            </a:extLst>
          </p:cNvPr>
          <p:cNvSpPr txBox="1"/>
          <p:nvPr/>
        </p:nvSpPr>
        <p:spPr>
          <a:xfrm>
            <a:off x="11762197" y="337095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PhoneDao</a:t>
            </a:r>
            <a:endParaRPr lang="ko-KR" altLang="en-US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0506368-9754-4CE7-97AE-5468214F1A4D}"/>
              </a:ext>
            </a:extLst>
          </p:cNvPr>
          <p:cNvSpPr/>
          <p:nvPr/>
        </p:nvSpPr>
        <p:spPr>
          <a:xfrm>
            <a:off x="8247033" y="3249840"/>
            <a:ext cx="2626706" cy="35577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C26F72-95B5-4C09-8349-BE29766DFDEF}"/>
              </a:ext>
            </a:extLst>
          </p:cNvPr>
          <p:cNvSpPr txBox="1"/>
          <p:nvPr/>
        </p:nvSpPr>
        <p:spPr>
          <a:xfrm>
            <a:off x="9878754" y="3168285"/>
            <a:ext cx="198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Controller (servlet)</a:t>
            </a:r>
            <a:endParaRPr lang="ko-KR" altLang="en-US" b="1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FE8B869-D60B-4EA9-A4C8-B0627DDD265C}"/>
              </a:ext>
            </a:extLst>
          </p:cNvPr>
          <p:cNvCxnSpPr>
            <a:cxnSpLocks/>
          </p:cNvCxnSpPr>
          <p:nvPr/>
        </p:nvCxnSpPr>
        <p:spPr bwMode="auto">
          <a:xfrm>
            <a:off x="2811267" y="1479331"/>
            <a:ext cx="6047006" cy="2049278"/>
          </a:xfrm>
          <a:prstGeom prst="straightConnector1">
            <a:avLst/>
          </a:prstGeom>
          <a:ln w="444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D95FC9D-CAA0-4A5F-A8E7-7F919BCF058A}"/>
              </a:ext>
            </a:extLst>
          </p:cNvPr>
          <p:cNvSpPr txBox="1"/>
          <p:nvPr/>
        </p:nvSpPr>
        <p:spPr>
          <a:xfrm>
            <a:off x="8931848" y="3440588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030A0"/>
                </a:solidFill>
              </a:rPr>
              <a:t>리스트 </a:t>
            </a:r>
            <a:r>
              <a:rPr lang="ko-KR" altLang="en-US" sz="1600" b="1" dirty="0" err="1">
                <a:solidFill>
                  <a:srgbClr val="7030A0"/>
                </a:solidFill>
              </a:rPr>
              <a:t>일때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45B150-9829-4BFC-9D15-887A3E34466E}"/>
              </a:ext>
            </a:extLst>
          </p:cNvPr>
          <p:cNvSpPr txBox="1"/>
          <p:nvPr/>
        </p:nvSpPr>
        <p:spPr>
          <a:xfrm>
            <a:off x="1437212" y="404777"/>
            <a:ext cx="1158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</a:rPr>
              <a:t>action = list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E7B6DD-CEDC-4FA4-AF58-7651BE56D37B}"/>
              </a:ext>
            </a:extLst>
          </p:cNvPr>
          <p:cNvSpPr txBox="1"/>
          <p:nvPr/>
        </p:nvSpPr>
        <p:spPr>
          <a:xfrm>
            <a:off x="12146216" y="3994755"/>
            <a:ext cx="14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7030A0"/>
                </a:solidFill>
              </a:rPr>
              <a:t>getPersonList</a:t>
            </a:r>
            <a:r>
              <a:rPr lang="en-US" altLang="ko-KR" sz="1600" b="1" dirty="0">
                <a:solidFill>
                  <a:srgbClr val="7030A0"/>
                </a:solidFill>
              </a:rPr>
              <a:t>()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ED24933-0323-4D91-8199-525B753F2110}"/>
              </a:ext>
            </a:extLst>
          </p:cNvPr>
          <p:cNvCxnSpPr>
            <a:cxnSpLocks/>
          </p:cNvCxnSpPr>
          <p:nvPr/>
        </p:nvCxnSpPr>
        <p:spPr bwMode="auto">
          <a:xfrm>
            <a:off x="12642379" y="6733780"/>
            <a:ext cx="0" cy="1829473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EB83E7F-E3E3-4840-8DA6-B046006D3F3F}"/>
              </a:ext>
            </a:extLst>
          </p:cNvPr>
          <p:cNvCxnSpPr>
            <a:cxnSpLocks/>
          </p:cNvCxnSpPr>
          <p:nvPr/>
        </p:nvCxnSpPr>
        <p:spPr bwMode="auto">
          <a:xfrm flipV="1">
            <a:off x="13091259" y="6733780"/>
            <a:ext cx="0" cy="1829474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5E89CC0-173D-409F-8D98-9564B06735D8}"/>
              </a:ext>
            </a:extLst>
          </p:cNvPr>
          <p:cNvSpPr/>
          <p:nvPr/>
        </p:nvSpPr>
        <p:spPr>
          <a:xfrm>
            <a:off x="8346150" y="2202180"/>
            <a:ext cx="1481134" cy="66763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B4A885B-1F66-4D30-975A-AD93B6B5C929}"/>
              </a:ext>
            </a:extLst>
          </p:cNvPr>
          <p:cNvCxnSpPr>
            <a:cxnSpLocks/>
          </p:cNvCxnSpPr>
          <p:nvPr/>
        </p:nvCxnSpPr>
        <p:spPr bwMode="auto">
          <a:xfrm>
            <a:off x="10280220" y="3657298"/>
            <a:ext cx="1774799" cy="490935"/>
          </a:xfrm>
          <a:prstGeom prst="straightConnector1">
            <a:avLst/>
          </a:prstGeom>
          <a:ln w="444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BB45DDA-66FA-4450-AC47-83C635702334}"/>
              </a:ext>
            </a:extLst>
          </p:cNvPr>
          <p:cNvCxnSpPr>
            <a:cxnSpLocks/>
          </p:cNvCxnSpPr>
          <p:nvPr/>
        </p:nvCxnSpPr>
        <p:spPr bwMode="auto">
          <a:xfrm flipV="1">
            <a:off x="9274975" y="2721824"/>
            <a:ext cx="0" cy="528016"/>
          </a:xfrm>
          <a:prstGeom prst="straightConnector1">
            <a:avLst/>
          </a:prstGeom>
          <a:ln w="444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BC2DA66-E92D-4544-A374-74CEBD4EACA8}"/>
              </a:ext>
            </a:extLst>
          </p:cNvPr>
          <p:cNvSpPr txBox="1"/>
          <p:nvPr/>
        </p:nvSpPr>
        <p:spPr>
          <a:xfrm>
            <a:off x="9276859" y="2887929"/>
            <a:ext cx="913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7030A0"/>
                </a:solidFill>
              </a:rPr>
              <a:t>porward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C11C090-0CCA-426A-9FB8-DEBC37AE173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11267" y="1141932"/>
            <a:ext cx="5534883" cy="1470155"/>
          </a:xfrm>
          <a:prstGeom prst="straightConnector1">
            <a:avLst/>
          </a:prstGeom>
          <a:ln w="444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3E45248-6C4D-4809-A2E5-7FB63874F1D4}"/>
              </a:ext>
            </a:extLst>
          </p:cNvPr>
          <p:cNvSpPr txBox="1"/>
          <p:nvPr/>
        </p:nvSpPr>
        <p:spPr>
          <a:xfrm rot="1131009">
            <a:off x="5213206" y="2433167"/>
            <a:ext cx="832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</a:rPr>
              <a:t>request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61A23D-9046-48E1-AC67-02C241E1B4FF}"/>
              </a:ext>
            </a:extLst>
          </p:cNvPr>
          <p:cNvSpPr txBox="1"/>
          <p:nvPr/>
        </p:nvSpPr>
        <p:spPr>
          <a:xfrm rot="826213">
            <a:off x="5509009" y="1575184"/>
            <a:ext cx="956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</a:rPr>
              <a:t>response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E6B599-5301-4C84-B257-78499DA3CB6D}"/>
              </a:ext>
            </a:extLst>
          </p:cNvPr>
          <p:cNvSpPr txBox="1"/>
          <p:nvPr/>
        </p:nvSpPr>
        <p:spPr>
          <a:xfrm>
            <a:off x="1317439" y="2027242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action = insert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F8BA2E4-86CD-483A-8E68-28836BADD7AF}"/>
              </a:ext>
            </a:extLst>
          </p:cNvPr>
          <p:cNvCxnSpPr>
            <a:cxnSpLocks/>
          </p:cNvCxnSpPr>
          <p:nvPr/>
        </p:nvCxnSpPr>
        <p:spPr bwMode="auto">
          <a:xfrm>
            <a:off x="2770030" y="2817861"/>
            <a:ext cx="6121028" cy="1022446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29F9227-58B3-41D8-A156-87C84D9C2CE3}"/>
              </a:ext>
            </a:extLst>
          </p:cNvPr>
          <p:cNvSpPr txBox="1"/>
          <p:nvPr/>
        </p:nvSpPr>
        <p:spPr>
          <a:xfrm>
            <a:off x="9043301" y="3880267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5">
                    <a:lumMod val="75000"/>
                  </a:schemeClr>
                </a:solidFill>
              </a:rPr>
              <a:t>등록 </a:t>
            </a:r>
            <a:r>
              <a:rPr lang="ko-KR" altLang="en-US" sz="1600" b="1" dirty="0" err="1">
                <a:solidFill>
                  <a:schemeClr val="accent5">
                    <a:lumMod val="75000"/>
                  </a:schemeClr>
                </a:solidFill>
              </a:rPr>
              <a:t>일때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1819AE-9A9C-47BD-B155-060FCE2B52E7}"/>
              </a:ext>
            </a:extLst>
          </p:cNvPr>
          <p:cNvSpPr txBox="1"/>
          <p:nvPr/>
        </p:nvSpPr>
        <p:spPr>
          <a:xfrm>
            <a:off x="12190986" y="4435298"/>
            <a:ext cx="1394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chemeClr val="accent5">
                    <a:lumMod val="75000"/>
                  </a:schemeClr>
                </a:solidFill>
              </a:rPr>
              <a:t>personInsert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116F88F-28EF-4CE2-9F1D-41871850718D}"/>
              </a:ext>
            </a:extLst>
          </p:cNvPr>
          <p:cNvCxnSpPr>
            <a:cxnSpLocks/>
          </p:cNvCxnSpPr>
          <p:nvPr/>
        </p:nvCxnSpPr>
        <p:spPr bwMode="auto">
          <a:xfrm>
            <a:off x="10269934" y="4107443"/>
            <a:ext cx="1785085" cy="49093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1E9220C-47A2-4C2D-919E-DF3A51F0679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623421" y="3007484"/>
            <a:ext cx="6026104" cy="103129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D9D805E-7CCA-42CD-A916-F66C03957694}"/>
              </a:ext>
            </a:extLst>
          </p:cNvPr>
          <p:cNvSpPr txBox="1"/>
          <p:nvPr/>
        </p:nvSpPr>
        <p:spPr>
          <a:xfrm rot="580075">
            <a:off x="5255843" y="2962987"/>
            <a:ext cx="832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request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CE8838C-9896-437A-A8E1-0700A9291ED7}"/>
              </a:ext>
            </a:extLst>
          </p:cNvPr>
          <p:cNvSpPr txBox="1"/>
          <p:nvPr/>
        </p:nvSpPr>
        <p:spPr>
          <a:xfrm rot="580075">
            <a:off x="4554845" y="3529085"/>
            <a:ext cx="223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Response + redirect(list)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67CC9B42-064A-4384-805A-3A79C31AE13D}"/>
              </a:ext>
            </a:extLst>
          </p:cNvPr>
          <p:cNvCxnSpPr>
            <a:stCxn id="10" idx="2"/>
            <a:endCxn id="9" idx="2"/>
          </p:cNvCxnSpPr>
          <p:nvPr/>
        </p:nvCxnSpPr>
        <p:spPr>
          <a:xfrm rot="10800000">
            <a:off x="1412161" y="1181931"/>
            <a:ext cx="12700" cy="1634635"/>
          </a:xfrm>
          <a:prstGeom prst="curvedConnector3">
            <a:avLst>
              <a:gd name="adj1" fmla="val 57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9A3906F-DD15-45FB-8E8D-6CFA3E681B61}"/>
              </a:ext>
            </a:extLst>
          </p:cNvPr>
          <p:cNvSpPr txBox="1"/>
          <p:nvPr/>
        </p:nvSpPr>
        <p:spPr>
          <a:xfrm>
            <a:off x="1287884" y="3641137"/>
            <a:ext cx="1475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action =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wform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06A880-C181-44A3-ACA9-67EE2C216CA8}"/>
              </a:ext>
            </a:extLst>
          </p:cNvPr>
          <p:cNvSpPr txBox="1"/>
          <p:nvPr/>
        </p:nvSpPr>
        <p:spPr>
          <a:xfrm>
            <a:off x="8931848" y="4383034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등록폼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일때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E141609-3357-4BDF-8D90-E69711AB9F31}"/>
              </a:ext>
            </a:extLst>
          </p:cNvPr>
          <p:cNvCxnSpPr>
            <a:cxnSpLocks/>
          </p:cNvCxnSpPr>
          <p:nvPr/>
        </p:nvCxnSpPr>
        <p:spPr bwMode="auto">
          <a:xfrm>
            <a:off x="2847245" y="4381911"/>
            <a:ext cx="6028662" cy="47879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4492AA-4C62-4544-88FF-0378F1A0AED9}"/>
              </a:ext>
            </a:extLst>
          </p:cNvPr>
          <p:cNvSpPr txBox="1"/>
          <p:nvPr/>
        </p:nvSpPr>
        <p:spPr>
          <a:xfrm>
            <a:off x="5140249" y="4069158"/>
            <a:ext cx="832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request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2A8CCF-E0DF-49EB-8B43-7BF5CD5A0B10}"/>
              </a:ext>
            </a:extLst>
          </p:cNvPr>
          <p:cNvSpPr/>
          <p:nvPr/>
        </p:nvSpPr>
        <p:spPr>
          <a:xfrm>
            <a:off x="6840348" y="4774976"/>
            <a:ext cx="1635993" cy="66763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writeForm.jsp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E21738A4-F5D6-4122-915E-844738ED9B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247033" y="4591521"/>
            <a:ext cx="543907" cy="303423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CF3D9D0-8E89-420A-9B34-FE3AF34884FB}"/>
              </a:ext>
            </a:extLst>
          </p:cNvPr>
          <p:cNvSpPr txBox="1"/>
          <p:nvPr/>
        </p:nvSpPr>
        <p:spPr>
          <a:xfrm>
            <a:off x="7336161" y="4468343"/>
            <a:ext cx="872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5F61EFF-8810-4654-A535-4485D69997A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715579" y="4686658"/>
            <a:ext cx="4051292" cy="288412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FEB206C-840D-42B8-AE91-A340F720EAF0}"/>
              </a:ext>
            </a:extLst>
          </p:cNvPr>
          <p:cNvSpPr txBox="1"/>
          <p:nvPr/>
        </p:nvSpPr>
        <p:spPr>
          <a:xfrm rot="230114">
            <a:off x="4554047" y="4832336"/>
            <a:ext cx="956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39C35D8-726E-4E7B-B12F-AF2E148FE2E5}"/>
              </a:ext>
            </a:extLst>
          </p:cNvPr>
          <p:cNvSpPr txBox="1"/>
          <p:nvPr/>
        </p:nvSpPr>
        <p:spPr>
          <a:xfrm>
            <a:off x="1303882" y="5297964"/>
            <a:ext cx="1443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</a:rPr>
              <a:t>action = delete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39CC932-C0E7-4BFF-A040-6381BCAAAC7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83957" y="5184546"/>
            <a:ext cx="6207101" cy="917256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51B97D8-F951-42DD-A2D7-06B5F272DBB3}"/>
              </a:ext>
            </a:extLst>
          </p:cNvPr>
          <p:cNvSpPr txBox="1"/>
          <p:nvPr/>
        </p:nvSpPr>
        <p:spPr>
          <a:xfrm>
            <a:off x="9012610" y="4989819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4">
                    <a:lumMod val="75000"/>
                  </a:schemeClr>
                </a:solidFill>
              </a:rPr>
              <a:t>삭제 </a:t>
            </a:r>
            <a:r>
              <a:rPr lang="ko-KR" altLang="en-US" sz="1600" b="1" dirty="0" err="1">
                <a:solidFill>
                  <a:schemeClr val="accent4">
                    <a:lumMod val="75000"/>
                  </a:schemeClr>
                </a:solidFill>
              </a:rPr>
              <a:t>일때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602963-68C2-450E-880B-6EC7BF6232B4}"/>
              </a:ext>
            </a:extLst>
          </p:cNvPr>
          <p:cNvSpPr txBox="1"/>
          <p:nvPr/>
        </p:nvSpPr>
        <p:spPr>
          <a:xfrm>
            <a:off x="12201103" y="4872703"/>
            <a:ext cx="1449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chemeClr val="accent4">
                    <a:lumMod val="75000"/>
                  </a:schemeClr>
                </a:solidFill>
              </a:rPr>
              <a:t>PersonDelete</a:t>
            </a:r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E8DA5D9-5F80-40DB-B7B1-F65D88EF9E1D}"/>
              </a:ext>
            </a:extLst>
          </p:cNvPr>
          <p:cNvCxnSpPr>
            <a:cxnSpLocks/>
          </p:cNvCxnSpPr>
          <p:nvPr/>
        </p:nvCxnSpPr>
        <p:spPr bwMode="auto">
          <a:xfrm flipV="1">
            <a:off x="10200702" y="5048523"/>
            <a:ext cx="1854317" cy="78156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2BA41AE-6C32-4ED8-A4CD-215980D9E4E3}"/>
              </a:ext>
            </a:extLst>
          </p:cNvPr>
          <p:cNvSpPr txBox="1"/>
          <p:nvPr/>
        </p:nvSpPr>
        <p:spPr>
          <a:xfrm rot="21123667">
            <a:off x="5057950" y="5388443"/>
            <a:ext cx="832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</a:rPr>
              <a:t>request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CCD808AA-FE81-4F53-B8F4-B6446D1972C8}"/>
              </a:ext>
            </a:extLst>
          </p:cNvPr>
          <p:cNvCxnSpPr>
            <a:cxnSpLocks/>
          </p:cNvCxnSpPr>
          <p:nvPr/>
        </p:nvCxnSpPr>
        <p:spPr bwMode="auto">
          <a:xfrm flipH="1">
            <a:off x="2620851" y="5371278"/>
            <a:ext cx="6237423" cy="922065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5686087-2690-4864-A5D8-3083CBB8314D}"/>
              </a:ext>
            </a:extLst>
          </p:cNvPr>
          <p:cNvSpPr txBox="1"/>
          <p:nvPr/>
        </p:nvSpPr>
        <p:spPr>
          <a:xfrm rot="21123667">
            <a:off x="4460613" y="5842898"/>
            <a:ext cx="223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</a:rPr>
              <a:t>Response + redirect(list)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27" name="연결선: 구부러짐 126">
            <a:extLst>
              <a:ext uri="{FF2B5EF4-FFF2-40B4-BE49-F238E27FC236}">
                <a16:creationId xmlns:a16="http://schemas.microsoft.com/office/drawing/2014/main" id="{F1D746BA-C05F-4BB3-B7A4-5BA0A567E03C}"/>
              </a:ext>
            </a:extLst>
          </p:cNvPr>
          <p:cNvCxnSpPr>
            <a:stCxn id="12" idx="2"/>
            <a:endCxn id="9" idx="2"/>
          </p:cNvCxnSpPr>
          <p:nvPr/>
        </p:nvCxnSpPr>
        <p:spPr>
          <a:xfrm rot="10800000">
            <a:off x="1412161" y="1181931"/>
            <a:ext cx="12700" cy="4903905"/>
          </a:xfrm>
          <a:prstGeom prst="curvedConnector3">
            <a:avLst>
              <a:gd name="adj1" fmla="val 723157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EA7BE13-FA0C-4257-ADE7-8C17F4894B0F}"/>
              </a:ext>
            </a:extLst>
          </p:cNvPr>
          <p:cNvSpPr txBox="1"/>
          <p:nvPr/>
        </p:nvSpPr>
        <p:spPr>
          <a:xfrm>
            <a:off x="1267463" y="6954791"/>
            <a:ext cx="1543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action = </a:t>
            </a:r>
            <a:r>
              <a:rPr lang="en-US" altLang="ko-KR" sz="1600" b="1" dirty="0" err="1">
                <a:solidFill>
                  <a:schemeClr val="accent2">
                    <a:lumMod val="75000"/>
                  </a:schemeClr>
                </a:solidFill>
              </a:rPr>
              <a:t>upform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4DC978C-0CA6-4676-860B-BCB9EE834FAA}"/>
              </a:ext>
            </a:extLst>
          </p:cNvPr>
          <p:cNvSpPr txBox="1"/>
          <p:nvPr/>
        </p:nvSpPr>
        <p:spPr>
          <a:xfrm>
            <a:off x="8930514" y="561358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accent2">
                    <a:lumMod val="75000"/>
                  </a:schemeClr>
                </a:solidFill>
              </a:rPr>
              <a:t>수정폼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b="1" dirty="0" err="1">
                <a:solidFill>
                  <a:schemeClr val="accent2">
                    <a:lumMod val="75000"/>
                  </a:schemeClr>
                </a:solidFill>
              </a:rPr>
              <a:t>일때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230CECE-FF3F-459C-9DBF-EB6704B964BF}"/>
              </a:ext>
            </a:extLst>
          </p:cNvPr>
          <p:cNvCxnSpPr>
            <a:cxnSpLocks/>
          </p:cNvCxnSpPr>
          <p:nvPr/>
        </p:nvCxnSpPr>
        <p:spPr bwMode="auto">
          <a:xfrm flipV="1">
            <a:off x="2612726" y="5758971"/>
            <a:ext cx="6263181" cy="176308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FA7628EA-4794-4356-8B4E-A5AF3D7F8972}"/>
              </a:ext>
            </a:extLst>
          </p:cNvPr>
          <p:cNvSpPr/>
          <p:nvPr/>
        </p:nvSpPr>
        <p:spPr>
          <a:xfrm>
            <a:off x="9801732" y="6959528"/>
            <a:ext cx="1799079" cy="66763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updateForm.jsp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24312DE-7D74-44FD-9FB5-4BBE2B800182}"/>
              </a:ext>
            </a:extLst>
          </p:cNvPr>
          <p:cNvSpPr txBox="1"/>
          <p:nvPr/>
        </p:nvSpPr>
        <p:spPr>
          <a:xfrm rot="20592750">
            <a:off x="4844506" y="6445049"/>
            <a:ext cx="832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request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557A4672-27FA-47BD-975F-13783705C35F}"/>
              </a:ext>
            </a:extLst>
          </p:cNvPr>
          <p:cNvCxnSpPr>
            <a:cxnSpLocks/>
          </p:cNvCxnSpPr>
          <p:nvPr/>
        </p:nvCxnSpPr>
        <p:spPr bwMode="auto">
          <a:xfrm flipH="1">
            <a:off x="10701271" y="6520373"/>
            <a:ext cx="1" cy="426815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8371F0F-D0C4-4218-A126-FD1368714AC1}"/>
              </a:ext>
            </a:extLst>
          </p:cNvPr>
          <p:cNvSpPr txBox="1"/>
          <p:nvPr/>
        </p:nvSpPr>
        <p:spPr>
          <a:xfrm>
            <a:off x="8895999" y="6953389"/>
            <a:ext cx="86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forward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5BA1893F-2D93-49E5-8101-763E86212501}"/>
              </a:ext>
            </a:extLst>
          </p:cNvPr>
          <p:cNvCxnSpPr>
            <a:cxnSpLocks/>
            <a:stCxn id="139" idx="1"/>
          </p:cNvCxnSpPr>
          <p:nvPr/>
        </p:nvCxnSpPr>
        <p:spPr bwMode="auto">
          <a:xfrm flipH="1">
            <a:off x="2715579" y="7122666"/>
            <a:ext cx="6180420" cy="579653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A0B9E-C926-4BD6-8256-1EE9002B6ECB}"/>
              </a:ext>
            </a:extLst>
          </p:cNvPr>
          <p:cNvSpPr txBox="1"/>
          <p:nvPr/>
        </p:nvSpPr>
        <p:spPr>
          <a:xfrm rot="21282874">
            <a:off x="5500823" y="7062402"/>
            <a:ext cx="956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response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F173CBC-FE0E-4B7E-93DD-52ACF1ACEF40}"/>
              </a:ext>
            </a:extLst>
          </p:cNvPr>
          <p:cNvSpPr txBox="1"/>
          <p:nvPr/>
        </p:nvSpPr>
        <p:spPr>
          <a:xfrm>
            <a:off x="1272894" y="8560124"/>
            <a:ext cx="1510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action = update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EB95C88-3DFF-4E29-86EC-970EA85F3856}"/>
              </a:ext>
            </a:extLst>
          </p:cNvPr>
          <p:cNvSpPr txBox="1"/>
          <p:nvPr/>
        </p:nvSpPr>
        <p:spPr>
          <a:xfrm>
            <a:off x="9043300" y="6124066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</a:rPr>
              <a:t>수정 </a:t>
            </a:r>
            <a:r>
              <a:rPr lang="ko-KR" altLang="en-US" sz="1600" b="1" dirty="0" err="1">
                <a:solidFill>
                  <a:srgbClr val="C00000"/>
                </a:solidFill>
              </a:rPr>
              <a:t>일때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4CD3C96-9465-486A-B35E-56E69B83092E}"/>
              </a:ext>
            </a:extLst>
          </p:cNvPr>
          <p:cNvSpPr txBox="1"/>
          <p:nvPr/>
        </p:nvSpPr>
        <p:spPr>
          <a:xfrm>
            <a:off x="12214468" y="5827736"/>
            <a:ext cx="15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C00000"/>
                </a:solidFill>
              </a:rPr>
              <a:t>personUpdate</a:t>
            </a:r>
            <a:r>
              <a:rPr lang="en-US" altLang="ko-KR" sz="1600" b="1" dirty="0">
                <a:solidFill>
                  <a:srgbClr val="C00000"/>
                </a:solidFill>
              </a:rPr>
              <a:t>()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1F6C2F93-E13E-4F5E-BCCE-AD0300CA7688}"/>
              </a:ext>
            </a:extLst>
          </p:cNvPr>
          <p:cNvCxnSpPr>
            <a:cxnSpLocks/>
          </p:cNvCxnSpPr>
          <p:nvPr/>
        </p:nvCxnSpPr>
        <p:spPr bwMode="auto">
          <a:xfrm flipV="1">
            <a:off x="10161769" y="6067106"/>
            <a:ext cx="1932367" cy="224136"/>
          </a:xfrm>
          <a:prstGeom prst="straightConnector1">
            <a:avLst/>
          </a:prstGeom>
          <a:ln w="444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75CBA5E7-715C-447E-A8A2-862078A568BB}"/>
              </a:ext>
            </a:extLst>
          </p:cNvPr>
          <p:cNvCxnSpPr>
            <a:cxnSpLocks/>
          </p:cNvCxnSpPr>
          <p:nvPr/>
        </p:nvCxnSpPr>
        <p:spPr bwMode="auto">
          <a:xfrm flipV="1">
            <a:off x="2683957" y="6288534"/>
            <a:ext cx="6307693" cy="2912307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24430C0C-69E2-4B61-81A9-44ECAC605411}"/>
              </a:ext>
            </a:extLst>
          </p:cNvPr>
          <p:cNvSpPr txBox="1"/>
          <p:nvPr/>
        </p:nvSpPr>
        <p:spPr>
          <a:xfrm rot="20171708">
            <a:off x="4842746" y="7654112"/>
            <a:ext cx="832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request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941C3608-31A2-47CE-870F-0A71C5007C0D}"/>
              </a:ext>
            </a:extLst>
          </p:cNvPr>
          <p:cNvCxnSpPr>
            <a:cxnSpLocks/>
          </p:cNvCxnSpPr>
          <p:nvPr/>
        </p:nvCxnSpPr>
        <p:spPr bwMode="auto">
          <a:xfrm flipH="1">
            <a:off x="2763801" y="6514268"/>
            <a:ext cx="6234874" cy="2891732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5B980EBD-CF92-4712-9D63-802E50143FF0}"/>
              </a:ext>
            </a:extLst>
          </p:cNvPr>
          <p:cNvSpPr txBox="1"/>
          <p:nvPr/>
        </p:nvSpPr>
        <p:spPr>
          <a:xfrm rot="20077096">
            <a:off x="4737382" y="7997522"/>
            <a:ext cx="223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Response + redirect(list)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3818DFA-7F66-4123-902B-8F86742F5D17}"/>
              </a:ext>
            </a:extLst>
          </p:cNvPr>
          <p:cNvCxnSpPr>
            <a:stCxn id="14" idx="2"/>
            <a:endCxn id="9" idx="2"/>
          </p:cNvCxnSpPr>
          <p:nvPr/>
        </p:nvCxnSpPr>
        <p:spPr>
          <a:xfrm rot="10800000">
            <a:off x="1412161" y="1181930"/>
            <a:ext cx="12700" cy="8173176"/>
          </a:xfrm>
          <a:prstGeom prst="curvedConnector3">
            <a:avLst>
              <a:gd name="adj1" fmla="val 66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32E646B-6726-4EB8-B28E-98AEEED8A628}"/>
              </a:ext>
            </a:extLst>
          </p:cNvPr>
          <p:cNvSpPr txBox="1"/>
          <p:nvPr/>
        </p:nvSpPr>
        <p:spPr>
          <a:xfrm>
            <a:off x="5233326" y="58794"/>
            <a:ext cx="491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http://localhost8088/phonebook2/pbc?</a:t>
            </a:r>
            <a:r>
              <a:rPr lang="en-US" altLang="ko-KR" dirty="0">
                <a:solidFill>
                  <a:srgbClr val="7030A0"/>
                </a:solidFill>
              </a:rPr>
              <a:t>action=list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5C91B0D-556E-42D8-AA10-BEA2B04B6547}"/>
              </a:ext>
            </a:extLst>
          </p:cNvPr>
          <p:cNvSpPr txBox="1"/>
          <p:nvPr/>
        </p:nvSpPr>
        <p:spPr>
          <a:xfrm>
            <a:off x="8962598" y="339676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action=insert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4EFF4C5-F313-4CDE-9F27-560F092F03F9}"/>
              </a:ext>
            </a:extLst>
          </p:cNvPr>
          <p:cNvSpPr txBox="1"/>
          <p:nvPr/>
        </p:nvSpPr>
        <p:spPr>
          <a:xfrm>
            <a:off x="8970620" y="604370"/>
            <a:ext cx="149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action=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wform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FED83C5-33CF-4976-8270-AA197D6A42B1}"/>
              </a:ext>
            </a:extLst>
          </p:cNvPr>
          <p:cNvSpPr txBox="1"/>
          <p:nvPr/>
        </p:nvSpPr>
        <p:spPr>
          <a:xfrm>
            <a:off x="8962600" y="885592"/>
            <a:ext cx="147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action=delete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7A705E5-1793-430E-A98C-FAE62E161F43}"/>
              </a:ext>
            </a:extLst>
          </p:cNvPr>
          <p:cNvSpPr txBox="1"/>
          <p:nvPr/>
        </p:nvSpPr>
        <p:spPr>
          <a:xfrm>
            <a:off x="8971225" y="1150637"/>
            <a:ext cx="1575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action=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upform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F13F74D-858D-46C4-A233-D6E96BAACC80}"/>
              </a:ext>
            </a:extLst>
          </p:cNvPr>
          <p:cNvSpPr txBox="1"/>
          <p:nvPr/>
        </p:nvSpPr>
        <p:spPr>
          <a:xfrm>
            <a:off x="8978640" y="1432751"/>
            <a:ext cx="154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action=update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3027EF6-7DA6-4BAD-868F-A460D89FB3BE}"/>
              </a:ext>
            </a:extLst>
          </p:cNvPr>
          <p:cNvCxnSpPr>
            <a:cxnSpLocks/>
          </p:cNvCxnSpPr>
          <p:nvPr/>
        </p:nvCxnSpPr>
        <p:spPr bwMode="auto">
          <a:xfrm flipV="1">
            <a:off x="10282101" y="5613587"/>
            <a:ext cx="1864115" cy="136204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101081E-BEF8-43FF-8DAF-1DCBEE1B0331}"/>
              </a:ext>
            </a:extLst>
          </p:cNvPr>
          <p:cNvSpPr txBox="1"/>
          <p:nvPr/>
        </p:nvSpPr>
        <p:spPr>
          <a:xfrm>
            <a:off x="12214468" y="5371329"/>
            <a:ext cx="15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chemeClr val="accent2">
                    <a:lumMod val="75000"/>
                  </a:schemeClr>
                </a:solidFill>
              </a:rPr>
              <a:t>personUpdate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1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AE41861-7D0A-4534-882A-F7317AB1C44C}"/>
              </a:ext>
            </a:extLst>
          </p:cNvPr>
          <p:cNvSpPr/>
          <p:nvPr/>
        </p:nvSpPr>
        <p:spPr>
          <a:xfrm>
            <a:off x="584159" y="2737132"/>
            <a:ext cx="1731090" cy="1267638"/>
          </a:xfrm>
          <a:prstGeom prst="ellipse">
            <a:avLst/>
          </a:prstGeom>
          <a:solidFill>
            <a:srgbClr val="BCA0D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91A400-D13B-4721-849E-9FAE8244C996}"/>
              </a:ext>
            </a:extLst>
          </p:cNvPr>
          <p:cNvSpPr txBox="1"/>
          <p:nvPr/>
        </p:nvSpPr>
        <p:spPr>
          <a:xfrm>
            <a:off x="492216" y="2337022"/>
            <a:ext cx="191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30A0"/>
                </a:solidFill>
              </a:rPr>
              <a:t>action = list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238F67-D7BD-4EA2-83E9-1957056B942D}"/>
              </a:ext>
            </a:extLst>
          </p:cNvPr>
          <p:cNvSpPr/>
          <p:nvPr/>
        </p:nvSpPr>
        <p:spPr>
          <a:xfrm>
            <a:off x="7908758" y="2076493"/>
            <a:ext cx="6252399" cy="4587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B00D6-AAA3-4786-A9B2-7DEBA1D63D73}"/>
              </a:ext>
            </a:extLst>
          </p:cNvPr>
          <p:cNvSpPr txBox="1"/>
          <p:nvPr/>
        </p:nvSpPr>
        <p:spPr>
          <a:xfrm>
            <a:off x="7908049" y="1677442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Tomcat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FA5350-685A-4F13-9B4F-04D06A333BD6}"/>
              </a:ext>
            </a:extLst>
          </p:cNvPr>
          <p:cNvSpPr/>
          <p:nvPr/>
        </p:nvSpPr>
        <p:spPr>
          <a:xfrm>
            <a:off x="8135152" y="2351206"/>
            <a:ext cx="5809524" cy="4065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5F516-6305-444D-9305-675FF96EC2C7}"/>
              </a:ext>
            </a:extLst>
          </p:cNvPr>
          <p:cNvSpPr txBox="1"/>
          <p:nvPr/>
        </p:nvSpPr>
        <p:spPr>
          <a:xfrm>
            <a:off x="12591497" y="2073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phonebook2</a:t>
            </a:r>
            <a:endParaRPr lang="ko-KR" altLang="en-US" b="1" dirty="0"/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5D417A0E-DFDB-4D2F-9262-1140B743EE3C}"/>
              </a:ext>
            </a:extLst>
          </p:cNvPr>
          <p:cNvSpPr/>
          <p:nvPr/>
        </p:nvSpPr>
        <p:spPr>
          <a:xfrm>
            <a:off x="12055019" y="8758368"/>
            <a:ext cx="1655380" cy="1545021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C3E75D65-E05C-4C9C-A141-66DD1A174617}"/>
              </a:ext>
            </a:extLst>
          </p:cNvPr>
          <p:cNvSpPr/>
          <p:nvPr/>
        </p:nvSpPr>
        <p:spPr>
          <a:xfrm>
            <a:off x="11894220" y="3781354"/>
            <a:ext cx="1976978" cy="2170788"/>
          </a:xfrm>
          <a:prstGeom prst="snip1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8EEB3D-ED13-4E3F-B5DA-0B67FDDF6BDB}"/>
              </a:ext>
            </a:extLst>
          </p:cNvPr>
          <p:cNvSpPr/>
          <p:nvPr/>
        </p:nvSpPr>
        <p:spPr>
          <a:xfrm>
            <a:off x="8247032" y="2776875"/>
            <a:ext cx="3272255" cy="18803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0FBF46A-3665-49BB-B72A-F49F2FE031C1}"/>
              </a:ext>
            </a:extLst>
          </p:cNvPr>
          <p:cNvCxnSpPr>
            <a:cxnSpLocks/>
          </p:cNvCxnSpPr>
          <p:nvPr/>
        </p:nvCxnSpPr>
        <p:spPr bwMode="auto">
          <a:xfrm>
            <a:off x="12642379" y="6101802"/>
            <a:ext cx="0" cy="2461451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407009-E899-4DF0-B389-97AA2A13F33B}"/>
              </a:ext>
            </a:extLst>
          </p:cNvPr>
          <p:cNvCxnSpPr>
            <a:cxnSpLocks/>
          </p:cNvCxnSpPr>
          <p:nvPr/>
        </p:nvCxnSpPr>
        <p:spPr bwMode="auto">
          <a:xfrm flipV="1">
            <a:off x="13091259" y="6101802"/>
            <a:ext cx="0" cy="2461452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42CF5E-C524-4386-A7AD-530BC036975E}"/>
              </a:ext>
            </a:extLst>
          </p:cNvPr>
          <p:cNvSpPr txBox="1"/>
          <p:nvPr/>
        </p:nvSpPr>
        <p:spPr>
          <a:xfrm>
            <a:off x="11762197" y="337095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PhoneDao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460342-66D6-4ABF-BD47-02AAFF3587E4}"/>
              </a:ext>
            </a:extLst>
          </p:cNvPr>
          <p:cNvSpPr txBox="1"/>
          <p:nvPr/>
        </p:nvSpPr>
        <p:spPr>
          <a:xfrm>
            <a:off x="8565402" y="2407543"/>
            <a:ext cx="198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Controller (servlet)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BAB1029-E58F-4983-8593-0C16C9749CA2}"/>
              </a:ext>
            </a:extLst>
          </p:cNvPr>
          <p:cNvCxnSpPr>
            <a:cxnSpLocks/>
          </p:cNvCxnSpPr>
          <p:nvPr/>
        </p:nvCxnSpPr>
        <p:spPr bwMode="auto">
          <a:xfrm>
            <a:off x="2510203" y="3092828"/>
            <a:ext cx="5641898" cy="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420972F-57B8-4C75-A05C-4D302E191697}"/>
              </a:ext>
            </a:extLst>
          </p:cNvPr>
          <p:cNvSpPr txBox="1"/>
          <p:nvPr/>
        </p:nvSpPr>
        <p:spPr>
          <a:xfrm>
            <a:off x="11925221" y="4257121"/>
            <a:ext cx="191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rgbClr val="7030A0"/>
                </a:solidFill>
              </a:rPr>
              <a:t>getPersonList</a:t>
            </a:r>
            <a:r>
              <a:rPr lang="en-US" altLang="ko-KR" sz="2000" b="1" dirty="0">
                <a:solidFill>
                  <a:srgbClr val="7030A0"/>
                </a:solidFill>
              </a:rPr>
              <a:t>()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56B6722-5962-4C9F-8569-E35D70FF1657}"/>
              </a:ext>
            </a:extLst>
          </p:cNvPr>
          <p:cNvSpPr/>
          <p:nvPr/>
        </p:nvSpPr>
        <p:spPr>
          <a:xfrm>
            <a:off x="8892218" y="5559971"/>
            <a:ext cx="1276542" cy="7041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사각형: 잘린 대각선 방향 모서리 20">
            <a:extLst>
              <a:ext uri="{FF2B5EF4-FFF2-40B4-BE49-F238E27FC236}">
                <a16:creationId xmlns:a16="http://schemas.microsoft.com/office/drawing/2014/main" id="{EF7C39D2-8AF6-45EA-971A-89C74A0914E5}"/>
              </a:ext>
            </a:extLst>
          </p:cNvPr>
          <p:cNvSpPr/>
          <p:nvPr/>
        </p:nvSpPr>
        <p:spPr>
          <a:xfrm>
            <a:off x="6700502" y="3322337"/>
            <a:ext cx="1438513" cy="652461"/>
          </a:xfrm>
          <a:prstGeom prst="snip2DiagRect">
            <a:avLst/>
          </a:prstGeom>
          <a:solidFill>
            <a:srgbClr val="EADDFB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request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사각형: 잘린 대각선 방향 모서리 21">
            <a:extLst>
              <a:ext uri="{FF2B5EF4-FFF2-40B4-BE49-F238E27FC236}">
                <a16:creationId xmlns:a16="http://schemas.microsoft.com/office/drawing/2014/main" id="{E6E97001-0876-47B9-A33E-5C2C4E8D170D}"/>
              </a:ext>
            </a:extLst>
          </p:cNvPr>
          <p:cNvSpPr/>
          <p:nvPr/>
        </p:nvSpPr>
        <p:spPr>
          <a:xfrm>
            <a:off x="6696639" y="4004770"/>
            <a:ext cx="1438513" cy="1084344"/>
          </a:xfrm>
          <a:prstGeom prst="snip2DiagRect">
            <a:avLst/>
          </a:prstGeom>
          <a:solidFill>
            <a:srgbClr val="EADDFB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response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F5341A-2A60-4766-BF58-2BA900B01F71}"/>
              </a:ext>
            </a:extLst>
          </p:cNvPr>
          <p:cNvSpPr txBox="1"/>
          <p:nvPr/>
        </p:nvSpPr>
        <p:spPr>
          <a:xfrm>
            <a:off x="8599307" y="3024511"/>
            <a:ext cx="265264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en-US" altLang="ko-KR" dirty="0" err="1"/>
              <a:t>list”.equals</a:t>
            </a:r>
            <a:r>
              <a:rPr lang="en-US" altLang="ko-KR" dirty="0"/>
              <a:t>(action)</a:t>
            </a:r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리스트 불러옴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Attribute</a:t>
            </a:r>
            <a:r>
              <a:rPr lang="ko-KR" altLang="en-US" sz="1600" dirty="0"/>
              <a:t>에 리스트  담음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Forward </a:t>
            </a:r>
            <a:r>
              <a:rPr lang="ko-KR" altLang="en-US" sz="1600" dirty="0"/>
              <a:t>한다 </a:t>
            </a:r>
          </a:p>
        </p:txBody>
      </p:sp>
      <p:sp>
        <p:nvSpPr>
          <p:cNvPr id="25" name="사각형: 잘린 대각선 방향 모서리 24">
            <a:extLst>
              <a:ext uri="{FF2B5EF4-FFF2-40B4-BE49-F238E27FC236}">
                <a16:creationId xmlns:a16="http://schemas.microsoft.com/office/drawing/2014/main" id="{AFA14C21-7DBB-4546-AD44-2D6BC510493C}"/>
              </a:ext>
            </a:extLst>
          </p:cNvPr>
          <p:cNvSpPr/>
          <p:nvPr/>
        </p:nvSpPr>
        <p:spPr>
          <a:xfrm>
            <a:off x="2970982" y="4004770"/>
            <a:ext cx="3272254" cy="3006644"/>
          </a:xfrm>
          <a:prstGeom prst="snip2DiagRect">
            <a:avLst/>
          </a:prstGeom>
          <a:solidFill>
            <a:srgbClr val="EADDFB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2A37F3-BF4A-4EAC-A988-D8724BA2699C}"/>
              </a:ext>
            </a:extLst>
          </p:cNvPr>
          <p:cNvSpPr txBox="1"/>
          <p:nvPr/>
        </p:nvSpPr>
        <p:spPr>
          <a:xfrm>
            <a:off x="2965631" y="3635438"/>
            <a:ext cx="156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Request(</a:t>
            </a:r>
            <a:r>
              <a:rPr lang="ko-KR" altLang="en-US" b="1" dirty="0"/>
              <a:t>확대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A7E658-6E8C-4E3C-AD58-F9AC2FB29CAA}"/>
              </a:ext>
            </a:extLst>
          </p:cNvPr>
          <p:cNvSpPr txBox="1"/>
          <p:nvPr/>
        </p:nvSpPr>
        <p:spPr>
          <a:xfrm>
            <a:off x="4015216" y="4135007"/>
            <a:ext cx="118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Parameter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180314-37B7-4E14-9B0A-28EB1D9F8867}"/>
              </a:ext>
            </a:extLst>
          </p:cNvPr>
          <p:cNvSpPr txBox="1"/>
          <p:nvPr/>
        </p:nvSpPr>
        <p:spPr>
          <a:xfrm>
            <a:off x="584159" y="700052"/>
            <a:ext cx="491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http://localhost8088/phonebook2/pbc?</a:t>
            </a:r>
            <a:r>
              <a:rPr lang="en-US" altLang="ko-KR" dirty="0">
                <a:solidFill>
                  <a:srgbClr val="7030A0"/>
                </a:solidFill>
              </a:rPr>
              <a:t>action=list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2B4D6-AA25-4ACD-ACBD-7ABB8FBC2148}"/>
              </a:ext>
            </a:extLst>
          </p:cNvPr>
          <p:cNvSpPr txBox="1"/>
          <p:nvPr/>
        </p:nvSpPr>
        <p:spPr>
          <a:xfrm>
            <a:off x="3237182" y="4504339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action = list</a:t>
            </a:r>
          </a:p>
          <a:p>
            <a:r>
              <a:rPr lang="ko-KR" altLang="en-US" sz="1600" dirty="0" err="1"/>
              <a:t>주소값을</a:t>
            </a:r>
            <a:r>
              <a:rPr lang="ko-KR" altLang="en-US" sz="1600" dirty="0"/>
              <a:t> 파라미터로 받는다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943A80-D3FD-4AF3-8646-8C2CC5585638}"/>
              </a:ext>
            </a:extLst>
          </p:cNvPr>
          <p:cNvSpPr txBox="1"/>
          <p:nvPr/>
        </p:nvSpPr>
        <p:spPr>
          <a:xfrm>
            <a:off x="4081067" y="5593712"/>
            <a:ext cx="10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Attribute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903C64-973E-46D9-A9A6-BDC5E46EAC8A}"/>
              </a:ext>
            </a:extLst>
          </p:cNvPr>
          <p:cNvSpPr txBox="1"/>
          <p:nvPr/>
        </p:nvSpPr>
        <p:spPr>
          <a:xfrm>
            <a:off x="3898933" y="6079700"/>
            <a:ext cx="1291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키</a:t>
            </a:r>
            <a:r>
              <a:rPr lang="en-US" altLang="ko-KR" sz="1600" dirty="0"/>
              <a:t> “</a:t>
            </a:r>
            <a:r>
              <a:rPr lang="en-US" altLang="ko-KR" sz="1600" dirty="0" err="1"/>
              <a:t>pList</a:t>
            </a:r>
            <a:r>
              <a:rPr lang="en-US" altLang="ko-KR" sz="1600" dirty="0"/>
              <a:t>”</a:t>
            </a:r>
          </a:p>
          <a:p>
            <a:r>
              <a:rPr lang="ko-KR" altLang="en-US" sz="1600" dirty="0"/>
              <a:t>값 </a:t>
            </a:r>
            <a:r>
              <a:rPr lang="en-US" altLang="ko-KR" sz="1600" dirty="0" err="1"/>
              <a:t>personList</a:t>
            </a:r>
            <a:endParaRPr lang="ko-KR" altLang="en-US" sz="16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04BA79A-6CB3-473D-8601-81DACB6624D7}"/>
              </a:ext>
            </a:extLst>
          </p:cNvPr>
          <p:cNvCxnSpPr>
            <a:cxnSpLocks/>
            <a:stCxn id="25" idx="2"/>
            <a:endCxn id="25" idx="0"/>
          </p:cNvCxnSpPr>
          <p:nvPr/>
        </p:nvCxnSpPr>
        <p:spPr>
          <a:xfrm>
            <a:off x="2970982" y="5508092"/>
            <a:ext cx="327225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D8B11BF-4F53-4ABB-AEDC-6C3681193DCD}"/>
              </a:ext>
            </a:extLst>
          </p:cNvPr>
          <p:cNvCxnSpPr>
            <a:cxnSpLocks/>
          </p:cNvCxnSpPr>
          <p:nvPr/>
        </p:nvCxnSpPr>
        <p:spPr bwMode="auto">
          <a:xfrm>
            <a:off x="11393860" y="3824545"/>
            <a:ext cx="625788" cy="8473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76EE34C-216C-4345-96BE-A1C7CEF28DF5}"/>
              </a:ext>
            </a:extLst>
          </p:cNvPr>
          <p:cNvCxnSpPr>
            <a:cxnSpLocks/>
          </p:cNvCxnSpPr>
          <p:nvPr/>
        </p:nvCxnSpPr>
        <p:spPr bwMode="auto">
          <a:xfrm flipH="1">
            <a:off x="11393860" y="4121094"/>
            <a:ext cx="620140" cy="13913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1BA729B-6C67-4862-A3FA-2361C18FE350}"/>
              </a:ext>
            </a:extLst>
          </p:cNvPr>
          <p:cNvCxnSpPr>
            <a:cxnSpLocks/>
          </p:cNvCxnSpPr>
          <p:nvPr/>
        </p:nvCxnSpPr>
        <p:spPr bwMode="auto">
          <a:xfrm>
            <a:off x="9566868" y="4657231"/>
            <a:ext cx="0" cy="936481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잘린 대각선 방향 모서리 44">
            <a:extLst>
              <a:ext uri="{FF2B5EF4-FFF2-40B4-BE49-F238E27FC236}">
                <a16:creationId xmlns:a16="http://schemas.microsoft.com/office/drawing/2014/main" id="{F8D3AB0C-90FE-47FB-8A1D-6F3D66285551}"/>
              </a:ext>
            </a:extLst>
          </p:cNvPr>
          <p:cNvSpPr/>
          <p:nvPr/>
        </p:nvSpPr>
        <p:spPr>
          <a:xfrm>
            <a:off x="7436708" y="5553154"/>
            <a:ext cx="1438513" cy="652461"/>
          </a:xfrm>
          <a:prstGeom prst="snip2DiagRect">
            <a:avLst/>
          </a:prstGeom>
          <a:solidFill>
            <a:srgbClr val="EADDFB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request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꺾인 연결선 96">
            <a:extLst>
              <a:ext uri="{FF2B5EF4-FFF2-40B4-BE49-F238E27FC236}">
                <a16:creationId xmlns:a16="http://schemas.microsoft.com/office/drawing/2014/main" id="{34EF3F9A-07F9-45C5-8A9D-E5F99B807053}"/>
              </a:ext>
            </a:extLst>
          </p:cNvPr>
          <p:cNvCxnSpPr>
            <a:cxnSpLocks/>
            <a:stCxn id="21" idx="2"/>
          </p:cNvCxnSpPr>
          <p:nvPr/>
        </p:nvCxnSpPr>
        <p:spPr>
          <a:xfrm rot="10800000" flipV="1">
            <a:off x="4635146" y="3648568"/>
            <a:ext cx="2065356" cy="326230"/>
          </a:xfrm>
          <a:prstGeom prst="bentConnector3">
            <a:avLst>
              <a:gd name="adj1" fmla="val 99617"/>
            </a:avLst>
          </a:prstGeom>
          <a:ln w="12700">
            <a:solidFill>
              <a:srgbClr val="7030A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96">
            <a:extLst>
              <a:ext uri="{FF2B5EF4-FFF2-40B4-BE49-F238E27FC236}">
                <a16:creationId xmlns:a16="http://schemas.microsoft.com/office/drawing/2014/main" id="{CF35254C-F6A5-4F80-9A3B-3F39A639F849}"/>
              </a:ext>
            </a:extLst>
          </p:cNvPr>
          <p:cNvCxnSpPr>
            <a:cxnSpLocks/>
            <a:stCxn id="25" idx="0"/>
            <a:endCxn id="45" idx="2"/>
          </p:cNvCxnSpPr>
          <p:nvPr/>
        </p:nvCxnSpPr>
        <p:spPr>
          <a:xfrm>
            <a:off x="6243236" y="5508092"/>
            <a:ext cx="1193472" cy="371293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C500EB5-631E-49C4-AEC4-43119EC061D7}"/>
              </a:ext>
            </a:extLst>
          </p:cNvPr>
          <p:cNvSpPr txBox="1"/>
          <p:nvPr/>
        </p:nvSpPr>
        <p:spPr>
          <a:xfrm>
            <a:off x="9193383" y="4923532"/>
            <a:ext cx="191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30A0"/>
                </a:solidFill>
              </a:rPr>
              <a:t>forward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5205E3A-1C5A-4B12-9862-0244928BA6C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607448" y="4121094"/>
            <a:ext cx="1" cy="3941538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33F0E4C-EC92-4D82-A7EA-20127FEF0250}"/>
              </a:ext>
            </a:extLst>
          </p:cNvPr>
          <p:cNvSpPr txBox="1"/>
          <p:nvPr/>
        </p:nvSpPr>
        <p:spPr>
          <a:xfrm>
            <a:off x="4154515" y="2663265"/>
            <a:ext cx="191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30A0"/>
                </a:solidFill>
              </a:rPr>
              <a:t>request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69656CB-0D78-4E90-8144-F736BB547F4E}"/>
              </a:ext>
            </a:extLst>
          </p:cNvPr>
          <p:cNvCxnSpPr>
            <a:cxnSpLocks/>
          </p:cNvCxnSpPr>
          <p:nvPr/>
        </p:nvCxnSpPr>
        <p:spPr bwMode="auto">
          <a:xfrm flipH="1">
            <a:off x="1584118" y="8046865"/>
            <a:ext cx="7982750" cy="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DB92532-92F1-4B2E-8178-A9C2025E993D}"/>
              </a:ext>
            </a:extLst>
          </p:cNvPr>
          <p:cNvCxnSpPr>
            <a:cxnSpLocks/>
          </p:cNvCxnSpPr>
          <p:nvPr/>
        </p:nvCxnSpPr>
        <p:spPr bwMode="auto">
          <a:xfrm>
            <a:off x="9566868" y="6264164"/>
            <a:ext cx="0" cy="1798467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631B44E-DE00-4EB7-B852-63B4C0DBD3BF}"/>
              </a:ext>
            </a:extLst>
          </p:cNvPr>
          <p:cNvSpPr txBox="1"/>
          <p:nvPr/>
        </p:nvSpPr>
        <p:spPr>
          <a:xfrm>
            <a:off x="4540580" y="8114626"/>
            <a:ext cx="191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30A0"/>
                </a:solidFill>
              </a:rPr>
              <a:t>response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1AAD96-2CD4-4E37-9A7C-399197F0B658}"/>
              </a:ext>
            </a:extLst>
          </p:cNvPr>
          <p:cNvSpPr txBox="1"/>
          <p:nvPr/>
        </p:nvSpPr>
        <p:spPr>
          <a:xfrm>
            <a:off x="12695566" y="953087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2" name="사각형: 잘린 대각선 방향 모서리 71">
            <a:extLst>
              <a:ext uri="{FF2B5EF4-FFF2-40B4-BE49-F238E27FC236}">
                <a16:creationId xmlns:a16="http://schemas.microsoft.com/office/drawing/2014/main" id="{6663061A-3ED5-4FE1-8651-12A6C3C19BA7}"/>
              </a:ext>
            </a:extLst>
          </p:cNvPr>
          <p:cNvSpPr/>
          <p:nvPr/>
        </p:nvSpPr>
        <p:spPr>
          <a:xfrm>
            <a:off x="7453705" y="6252847"/>
            <a:ext cx="1438513" cy="1084344"/>
          </a:xfrm>
          <a:prstGeom prst="snip2DiagRect">
            <a:avLst/>
          </a:prstGeom>
          <a:solidFill>
            <a:srgbClr val="EADDFB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response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(html)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90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9B1080F-0A32-483A-9930-7B0D96E9B26B}"/>
              </a:ext>
            </a:extLst>
          </p:cNvPr>
          <p:cNvSpPr/>
          <p:nvPr/>
        </p:nvSpPr>
        <p:spPr>
          <a:xfrm>
            <a:off x="584159" y="2737132"/>
            <a:ext cx="1731090" cy="126763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81366-4429-484B-A4DC-AC65CC43E46A}"/>
              </a:ext>
            </a:extLst>
          </p:cNvPr>
          <p:cNvSpPr txBox="1"/>
          <p:nvPr/>
        </p:nvSpPr>
        <p:spPr>
          <a:xfrm>
            <a:off x="492216" y="2337022"/>
            <a:ext cx="191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action = insert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25F8E1-BE8F-479D-9412-11FC4CEDBA29}"/>
              </a:ext>
            </a:extLst>
          </p:cNvPr>
          <p:cNvSpPr/>
          <p:nvPr/>
        </p:nvSpPr>
        <p:spPr>
          <a:xfrm>
            <a:off x="7908758" y="2076493"/>
            <a:ext cx="6252399" cy="4587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30C22-1928-4B03-A612-08A86B936827}"/>
              </a:ext>
            </a:extLst>
          </p:cNvPr>
          <p:cNvSpPr txBox="1"/>
          <p:nvPr/>
        </p:nvSpPr>
        <p:spPr>
          <a:xfrm>
            <a:off x="7908049" y="1677442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Tomcat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534FEA-E7CA-4B0A-9DE1-E1DB9C8C693F}"/>
              </a:ext>
            </a:extLst>
          </p:cNvPr>
          <p:cNvSpPr/>
          <p:nvPr/>
        </p:nvSpPr>
        <p:spPr>
          <a:xfrm>
            <a:off x="8135152" y="2351206"/>
            <a:ext cx="5809524" cy="4065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A802E-8154-4786-8CE2-D00C152BAB97}"/>
              </a:ext>
            </a:extLst>
          </p:cNvPr>
          <p:cNvSpPr txBox="1"/>
          <p:nvPr/>
        </p:nvSpPr>
        <p:spPr>
          <a:xfrm>
            <a:off x="12591497" y="2073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phonebook2</a:t>
            </a:r>
            <a:endParaRPr lang="ko-KR" altLang="en-US" b="1" dirty="0"/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103116F6-DE94-4EED-B8E7-467DFC3C4400}"/>
              </a:ext>
            </a:extLst>
          </p:cNvPr>
          <p:cNvSpPr/>
          <p:nvPr/>
        </p:nvSpPr>
        <p:spPr>
          <a:xfrm>
            <a:off x="12055019" y="8758368"/>
            <a:ext cx="1655380" cy="1545021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C03B26D5-9974-49CC-A4E4-CD6D429A91A4}"/>
              </a:ext>
            </a:extLst>
          </p:cNvPr>
          <p:cNvSpPr/>
          <p:nvPr/>
        </p:nvSpPr>
        <p:spPr>
          <a:xfrm>
            <a:off x="11894220" y="3781354"/>
            <a:ext cx="1976978" cy="2170788"/>
          </a:xfrm>
          <a:prstGeom prst="snip1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EE1D734-31E7-4FED-AE61-F0423B0AE9EF}"/>
              </a:ext>
            </a:extLst>
          </p:cNvPr>
          <p:cNvSpPr/>
          <p:nvPr/>
        </p:nvSpPr>
        <p:spPr>
          <a:xfrm>
            <a:off x="8247032" y="2776875"/>
            <a:ext cx="3272255" cy="18803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212DBA1-0420-44B9-A1FD-787FC0934500}"/>
              </a:ext>
            </a:extLst>
          </p:cNvPr>
          <p:cNvCxnSpPr>
            <a:cxnSpLocks/>
          </p:cNvCxnSpPr>
          <p:nvPr/>
        </p:nvCxnSpPr>
        <p:spPr bwMode="auto">
          <a:xfrm>
            <a:off x="12642379" y="6101802"/>
            <a:ext cx="0" cy="2461451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F17618-3EC6-47D8-BB45-FBCC092ED493}"/>
              </a:ext>
            </a:extLst>
          </p:cNvPr>
          <p:cNvCxnSpPr>
            <a:cxnSpLocks/>
          </p:cNvCxnSpPr>
          <p:nvPr/>
        </p:nvCxnSpPr>
        <p:spPr bwMode="auto">
          <a:xfrm flipV="1">
            <a:off x="13091259" y="6101802"/>
            <a:ext cx="0" cy="2461452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DB837A-BFF3-4601-B39E-605C42EB5F2B}"/>
              </a:ext>
            </a:extLst>
          </p:cNvPr>
          <p:cNvSpPr txBox="1"/>
          <p:nvPr/>
        </p:nvSpPr>
        <p:spPr>
          <a:xfrm>
            <a:off x="11762197" y="337095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PhoneDao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98F0F3-5794-45E8-BFBB-7A5BEE138A06}"/>
              </a:ext>
            </a:extLst>
          </p:cNvPr>
          <p:cNvSpPr txBox="1"/>
          <p:nvPr/>
        </p:nvSpPr>
        <p:spPr>
          <a:xfrm>
            <a:off x="8565402" y="2407543"/>
            <a:ext cx="198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Controller (servlet)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93FE988-848B-44C1-B0C2-445516760396}"/>
              </a:ext>
            </a:extLst>
          </p:cNvPr>
          <p:cNvCxnSpPr>
            <a:cxnSpLocks/>
          </p:cNvCxnSpPr>
          <p:nvPr/>
        </p:nvCxnSpPr>
        <p:spPr bwMode="auto">
          <a:xfrm>
            <a:off x="2510203" y="3092828"/>
            <a:ext cx="5641898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B97311-FE5B-4316-B3FD-15683DEFE1F9}"/>
              </a:ext>
            </a:extLst>
          </p:cNvPr>
          <p:cNvSpPr txBox="1"/>
          <p:nvPr/>
        </p:nvSpPr>
        <p:spPr>
          <a:xfrm>
            <a:off x="11925221" y="4257121"/>
            <a:ext cx="191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personInsert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사각형: 잘린 대각선 방향 모서리 17">
            <a:extLst>
              <a:ext uri="{FF2B5EF4-FFF2-40B4-BE49-F238E27FC236}">
                <a16:creationId xmlns:a16="http://schemas.microsoft.com/office/drawing/2014/main" id="{8CF82CD4-CDE0-4FFF-AE34-BBAEE8B63696}"/>
              </a:ext>
            </a:extLst>
          </p:cNvPr>
          <p:cNvSpPr/>
          <p:nvPr/>
        </p:nvSpPr>
        <p:spPr>
          <a:xfrm>
            <a:off x="6772723" y="3974798"/>
            <a:ext cx="1438513" cy="652461"/>
          </a:xfrm>
          <a:prstGeom prst="snip2Diag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request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잘린 대각선 방향 모서리 18">
            <a:extLst>
              <a:ext uri="{FF2B5EF4-FFF2-40B4-BE49-F238E27FC236}">
                <a16:creationId xmlns:a16="http://schemas.microsoft.com/office/drawing/2014/main" id="{8A25FD23-7276-4AF9-8D33-CF2699F65093}"/>
              </a:ext>
            </a:extLst>
          </p:cNvPr>
          <p:cNvSpPr/>
          <p:nvPr/>
        </p:nvSpPr>
        <p:spPr>
          <a:xfrm>
            <a:off x="6768860" y="4657231"/>
            <a:ext cx="1438513" cy="1084344"/>
          </a:xfrm>
          <a:prstGeom prst="snip2Diag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response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(redirect)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7BAE60-CCE9-4AC1-A421-95BB74AB45A2}"/>
              </a:ext>
            </a:extLst>
          </p:cNvPr>
          <p:cNvSpPr txBox="1"/>
          <p:nvPr/>
        </p:nvSpPr>
        <p:spPr>
          <a:xfrm>
            <a:off x="8642224" y="2863320"/>
            <a:ext cx="229306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en-US" altLang="ko-KR" dirty="0" err="1"/>
              <a:t>insert”.equals</a:t>
            </a:r>
            <a:r>
              <a:rPr lang="en-US" altLang="ko-KR" dirty="0"/>
              <a:t>(action)</a:t>
            </a:r>
          </a:p>
          <a:p>
            <a:endParaRPr lang="en-US" altLang="ko-KR" sz="1600" dirty="0"/>
          </a:p>
          <a:p>
            <a:r>
              <a:rPr lang="en-US" altLang="ko-KR" sz="1600" dirty="0"/>
              <a:t>1.</a:t>
            </a:r>
            <a:r>
              <a:rPr lang="ko-KR" altLang="en-US" sz="1600" dirty="0"/>
              <a:t>파라미터 값 읽기</a:t>
            </a:r>
            <a:endParaRPr lang="en-US" altLang="ko-KR" sz="1600" dirty="0"/>
          </a:p>
          <a:p>
            <a:r>
              <a:rPr lang="en-US" altLang="ko-KR" sz="1600" dirty="0"/>
              <a:t>2.Vo</a:t>
            </a:r>
            <a:r>
              <a:rPr lang="ko-KR" altLang="en-US" sz="1600" dirty="0"/>
              <a:t>에 담아</a:t>
            </a:r>
            <a:r>
              <a:rPr lang="en-US" altLang="ko-KR" sz="1600" dirty="0"/>
              <a:t>&gt;Dao </a:t>
            </a:r>
            <a:r>
              <a:rPr lang="ko-KR" altLang="en-US" sz="1600" dirty="0"/>
              <a:t>저장 </a:t>
            </a:r>
            <a:endParaRPr lang="en-US" altLang="ko-KR" sz="1600" dirty="0"/>
          </a:p>
          <a:p>
            <a:r>
              <a:rPr lang="ko-KR" altLang="en-US" sz="1600" dirty="0"/>
              <a:t>메소드로 저장</a:t>
            </a:r>
            <a:endParaRPr lang="en-US" altLang="ko-KR" sz="1600" dirty="0"/>
          </a:p>
          <a:p>
            <a:r>
              <a:rPr lang="en-US" altLang="ko-KR" sz="1600" dirty="0"/>
              <a:t>3.</a:t>
            </a:r>
            <a:r>
              <a:rPr lang="ko-KR" altLang="en-US" sz="1600" dirty="0" err="1"/>
              <a:t>리다이렉트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  <p:sp>
        <p:nvSpPr>
          <p:cNvPr id="21" name="사각형: 잘린 대각선 방향 모서리 20">
            <a:extLst>
              <a:ext uri="{FF2B5EF4-FFF2-40B4-BE49-F238E27FC236}">
                <a16:creationId xmlns:a16="http://schemas.microsoft.com/office/drawing/2014/main" id="{41A10C50-4900-4D2E-A25D-AED88EF749E0}"/>
              </a:ext>
            </a:extLst>
          </p:cNvPr>
          <p:cNvSpPr/>
          <p:nvPr/>
        </p:nvSpPr>
        <p:spPr>
          <a:xfrm>
            <a:off x="644486" y="4657231"/>
            <a:ext cx="6021392" cy="1370983"/>
          </a:xfrm>
          <a:prstGeom prst="snip2Diag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E23A84-55F3-45E9-9B43-67C7DE93AA4C}"/>
              </a:ext>
            </a:extLst>
          </p:cNvPr>
          <p:cNvSpPr txBox="1"/>
          <p:nvPr/>
        </p:nvSpPr>
        <p:spPr>
          <a:xfrm>
            <a:off x="3037852" y="4287899"/>
            <a:ext cx="156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Request(</a:t>
            </a:r>
            <a:r>
              <a:rPr lang="ko-KR" altLang="en-US" b="1" dirty="0"/>
              <a:t>확대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BB84BA-9019-4198-A5A7-D71A21E482D7}"/>
              </a:ext>
            </a:extLst>
          </p:cNvPr>
          <p:cNvSpPr txBox="1"/>
          <p:nvPr/>
        </p:nvSpPr>
        <p:spPr>
          <a:xfrm>
            <a:off x="3157984" y="4787468"/>
            <a:ext cx="118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Parameter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EBE1C9-CEE9-468B-A3FC-0D730B279707}"/>
              </a:ext>
            </a:extLst>
          </p:cNvPr>
          <p:cNvSpPr txBox="1"/>
          <p:nvPr/>
        </p:nvSpPr>
        <p:spPr>
          <a:xfrm>
            <a:off x="584159" y="700052"/>
            <a:ext cx="1063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http://localhost8088/phonebook2/pbc?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action=insert&amp;name=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이름정보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&amp;hp=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핸드폰정보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&amp;company=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회사정보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94ACAB-2A48-4D64-8883-CE7804853AD4}"/>
              </a:ext>
            </a:extLst>
          </p:cNvPr>
          <p:cNvSpPr txBox="1"/>
          <p:nvPr/>
        </p:nvSpPr>
        <p:spPr>
          <a:xfrm>
            <a:off x="644486" y="5287037"/>
            <a:ext cx="6021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action = list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&amp;name=</a:t>
            </a:r>
            <a:r>
              <a:rPr lang="ko-KR" altLang="en-US" sz="1600" b="1" dirty="0">
                <a:solidFill>
                  <a:schemeClr val="accent5">
                    <a:lumMod val="75000"/>
                  </a:schemeClr>
                </a:solidFill>
              </a:rPr>
              <a:t>이름정보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&amp;hp=</a:t>
            </a:r>
            <a:r>
              <a:rPr lang="ko-KR" altLang="en-US" sz="1600" b="1" dirty="0">
                <a:solidFill>
                  <a:schemeClr val="accent5">
                    <a:lumMod val="75000"/>
                  </a:schemeClr>
                </a:solidFill>
              </a:rPr>
              <a:t>핸드폰정보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&amp;company=</a:t>
            </a:r>
            <a:r>
              <a:rPr lang="ko-KR" altLang="en-US" sz="1600" b="1" dirty="0">
                <a:solidFill>
                  <a:schemeClr val="accent5">
                    <a:lumMod val="75000"/>
                  </a:schemeClr>
                </a:solidFill>
              </a:rPr>
              <a:t>회사정보</a:t>
            </a:r>
            <a:endParaRPr lang="en-US" altLang="ko-KR" sz="16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C518908-B79F-40B5-BE98-A7D2B79D314D}"/>
              </a:ext>
            </a:extLst>
          </p:cNvPr>
          <p:cNvCxnSpPr>
            <a:cxnSpLocks/>
          </p:cNvCxnSpPr>
          <p:nvPr/>
        </p:nvCxnSpPr>
        <p:spPr bwMode="auto">
          <a:xfrm>
            <a:off x="11393860" y="3824545"/>
            <a:ext cx="625788" cy="8473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CCADE09-FD88-4963-85AD-1FBA36E8CE35}"/>
              </a:ext>
            </a:extLst>
          </p:cNvPr>
          <p:cNvCxnSpPr>
            <a:cxnSpLocks/>
          </p:cNvCxnSpPr>
          <p:nvPr/>
        </p:nvCxnSpPr>
        <p:spPr bwMode="auto">
          <a:xfrm flipH="1">
            <a:off x="11393860" y="4121094"/>
            <a:ext cx="620140" cy="13913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96">
            <a:extLst>
              <a:ext uri="{FF2B5EF4-FFF2-40B4-BE49-F238E27FC236}">
                <a16:creationId xmlns:a16="http://schemas.microsoft.com/office/drawing/2014/main" id="{4F4C45FB-19D4-46FE-B345-DC494348422A}"/>
              </a:ext>
            </a:extLst>
          </p:cNvPr>
          <p:cNvCxnSpPr>
            <a:cxnSpLocks/>
            <a:stCxn id="18" idx="2"/>
          </p:cNvCxnSpPr>
          <p:nvPr/>
        </p:nvCxnSpPr>
        <p:spPr>
          <a:xfrm rot="10800000" flipV="1">
            <a:off x="4707367" y="4301029"/>
            <a:ext cx="2065356" cy="326230"/>
          </a:xfrm>
          <a:prstGeom prst="bentConnector3">
            <a:avLst>
              <a:gd name="adj1" fmla="val 99617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598485F-24B3-479A-9AC2-433602798971}"/>
              </a:ext>
            </a:extLst>
          </p:cNvPr>
          <p:cNvSpPr txBox="1"/>
          <p:nvPr/>
        </p:nvSpPr>
        <p:spPr>
          <a:xfrm>
            <a:off x="4154515" y="2663265"/>
            <a:ext cx="191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request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DC918F9-0C33-40E8-A99A-F99F4D0A3E50}"/>
              </a:ext>
            </a:extLst>
          </p:cNvPr>
          <p:cNvCxnSpPr>
            <a:cxnSpLocks/>
          </p:cNvCxnSpPr>
          <p:nvPr/>
        </p:nvCxnSpPr>
        <p:spPr bwMode="auto">
          <a:xfrm flipH="1">
            <a:off x="2464181" y="3537927"/>
            <a:ext cx="5670971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D6D7A9-CA52-4E37-9992-3A5D9DD0064B}"/>
              </a:ext>
            </a:extLst>
          </p:cNvPr>
          <p:cNvSpPr txBox="1"/>
          <p:nvPr/>
        </p:nvSpPr>
        <p:spPr>
          <a:xfrm>
            <a:off x="3749877" y="3509777"/>
            <a:ext cx="2880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Response+redirect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(list)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75CCD1-9D93-46EE-A09D-4AF01ABA3D0A}"/>
              </a:ext>
            </a:extLst>
          </p:cNvPr>
          <p:cNvSpPr txBox="1"/>
          <p:nvPr/>
        </p:nvSpPr>
        <p:spPr>
          <a:xfrm>
            <a:off x="12695566" y="953087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2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C918486E-A2CE-432B-B850-36193064FD4A}"/>
              </a:ext>
            </a:extLst>
          </p:cNvPr>
          <p:cNvSpPr/>
          <p:nvPr/>
        </p:nvSpPr>
        <p:spPr>
          <a:xfrm>
            <a:off x="584159" y="2737132"/>
            <a:ext cx="1731090" cy="12676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tx1"/>
                </a:solidFill>
              </a:rPr>
              <a:t>등록폼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B9E62-0C7F-4AB8-B855-8190400E1EE4}"/>
              </a:ext>
            </a:extLst>
          </p:cNvPr>
          <p:cNvSpPr txBox="1"/>
          <p:nvPr/>
        </p:nvSpPr>
        <p:spPr>
          <a:xfrm>
            <a:off x="492216" y="2337022"/>
            <a:ext cx="191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action = </a:t>
            </a:r>
            <a:r>
              <a:rPr lang="en-US" altLang="ko-KR" sz="2000" b="1" dirty="0" err="1">
                <a:solidFill>
                  <a:schemeClr val="accent6">
                    <a:lumMod val="75000"/>
                  </a:schemeClr>
                </a:solidFill>
              </a:rPr>
              <a:t>wform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A06503-46C3-46BF-A15B-C9363CC84D0A}"/>
              </a:ext>
            </a:extLst>
          </p:cNvPr>
          <p:cNvSpPr/>
          <p:nvPr/>
        </p:nvSpPr>
        <p:spPr>
          <a:xfrm>
            <a:off x="7908758" y="2076493"/>
            <a:ext cx="6252399" cy="4587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6E02D-33E0-42B1-A1A2-61CF5DC4F98D}"/>
              </a:ext>
            </a:extLst>
          </p:cNvPr>
          <p:cNvSpPr txBox="1"/>
          <p:nvPr/>
        </p:nvSpPr>
        <p:spPr>
          <a:xfrm>
            <a:off x="7908049" y="1677442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Tomcat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C4FCD2-B65D-4CBE-88F4-AFC407E00271}"/>
              </a:ext>
            </a:extLst>
          </p:cNvPr>
          <p:cNvSpPr/>
          <p:nvPr/>
        </p:nvSpPr>
        <p:spPr>
          <a:xfrm>
            <a:off x="8135152" y="2351206"/>
            <a:ext cx="5809524" cy="4065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CD8FF-1F66-42E5-9D6C-39E5552CF8F8}"/>
              </a:ext>
            </a:extLst>
          </p:cNvPr>
          <p:cNvSpPr txBox="1"/>
          <p:nvPr/>
        </p:nvSpPr>
        <p:spPr>
          <a:xfrm>
            <a:off x="12591497" y="2073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phonebook2</a:t>
            </a:r>
            <a:endParaRPr lang="ko-KR" altLang="en-US" b="1" dirty="0"/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3336BA64-D410-458B-BD34-C39058EB4AA9}"/>
              </a:ext>
            </a:extLst>
          </p:cNvPr>
          <p:cNvSpPr/>
          <p:nvPr/>
        </p:nvSpPr>
        <p:spPr>
          <a:xfrm>
            <a:off x="12055019" y="8758368"/>
            <a:ext cx="1655380" cy="1545021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812454BF-F6C8-439C-A28A-9BBD7E152841}"/>
              </a:ext>
            </a:extLst>
          </p:cNvPr>
          <p:cNvSpPr/>
          <p:nvPr/>
        </p:nvSpPr>
        <p:spPr>
          <a:xfrm>
            <a:off x="11894220" y="3781354"/>
            <a:ext cx="1976978" cy="2170788"/>
          </a:xfrm>
          <a:prstGeom prst="snip1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940DBD8-3ADD-4883-8563-D1E99257870F}"/>
              </a:ext>
            </a:extLst>
          </p:cNvPr>
          <p:cNvSpPr/>
          <p:nvPr/>
        </p:nvSpPr>
        <p:spPr>
          <a:xfrm>
            <a:off x="8247032" y="2776875"/>
            <a:ext cx="3272255" cy="18803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322E012-536F-45E9-BAC4-C2531CC35450}"/>
              </a:ext>
            </a:extLst>
          </p:cNvPr>
          <p:cNvCxnSpPr>
            <a:cxnSpLocks/>
          </p:cNvCxnSpPr>
          <p:nvPr/>
        </p:nvCxnSpPr>
        <p:spPr bwMode="auto">
          <a:xfrm>
            <a:off x="12642379" y="6101802"/>
            <a:ext cx="0" cy="2461451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5699C9-B228-4DDA-8211-AA216DB9C6D7}"/>
              </a:ext>
            </a:extLst>
          </p:cNvPr>
          <p:cNvCxnSpPr>
            <a:cxnSpLocks/>
          </p:cNvCxnSpPr>
          <p:nvPr/>
        </p:nvCxnSpPr>
        <p:spPr bwMode="auto">
          <a:xfrm flipV="1">
            <a:off x="13091259" y="6101802"/>
            <a:ext cx="0" cy="2461452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4F31B7-CCA6-4366-9A8F-52CE8A976122}"/>
              </a:ext>
            </a:extLst>
          </p:cNvPr>
          <p:cNvSpPr txBox="1"/>
          <p:nvPr/>
        </p:nvSpPr>
        <p:spPr>
          <a:xfrm>
            <a:off x="11762197" y="337095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PhoneDao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9EB33F-CDBE-4E51-A4CB-48C884212B0C}"/>
              </a:ext>
            </a:extLst>
          </p:cNvPr>
          <p:cNvSpPr txBox="1"/>
          <p:nvPr/>
        </p:nvSpPr>
        <p:spPr>
          <a:xfrm>
            <a:off x="8565402" y="2407543"/>
            <a:ext cx="198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Controller (servlet)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2E13F68-8B9E-433F-8C76-555DC79817B8}"/>
              </a:ext>
            </a:extLst>
          </p:cNvPr>
          <p:cNvCxnSpPr>
            <a:cxnSpLocks/>
          </p:cNvCxnSpPr>
          <p:nvPr/>
        </p:nvCxnSpPr>
        <p:spPr bwMode="auto">
          <a:xfrm>
            <a:off x="2510203" y="3092828"/>
            <a:ext cx="5641898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B349557-57AC-45F0-A428-78BFE1FE122A}"/>
              </a:ext>
            </a:extLst>
          </p:cNvPr>
          <p:cNvSpPr/>
          <p:nvPr/>
        </p:nvSpPr>
        <p:spPr>
          <a:xfrm>
            <a:off x="8892217" y="5559971"/>
            <a:ext cx="1673051" cy="7041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writeForm.jsp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잘린 대각선 방향 모서리 17">
            <a:extLst>
              <a:ext uri="{FF2B5EF4-FFF2-40B4-BE49-F238E27FC236}">
                <a16:creationId xmlns:a16="http://schemas.microsoft.com/office/drawing/2014/main" id="{EFBDAABD-903E-4308-BEE7-0822CB558444}"/>
              </a:ext>
            </a:extLst>
          </p:cNvPr>
          <p:cNvSpPr/>
          <p:nvPr/>
        </p:nvSpPr>
        <p:spPr>
          <a:xfrm>
            <a:off x="6700502" y="3322337"/>
            <a:ext cx="1438513" cy="652461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request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잘린 대각선 방향 모서리 18">
            <a:extLst>
              <a:ext uri="{FF2B5EF4-FFF2-40B4-BE49-F238E27FC236}">
                <a16:creationId xmlns:a16="http://schemas.microsoft.com/office/drawing/2014/main" id="{72B0A7B4-AA8B-4064-BC3B-7B146BFC0196}"/>
              </a:ext>
            </a:extLst>
          </p:cNvPr>
          <p:cNvSpPr/>
          <p:nvPr/>
        </p:nvSpPr>
        <p:spPr>
          <a:xfrm>
            <a:off x="6696639" y="4004770"/>
            <a:ext cx="1438513" cy="1084344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response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9F3BBB-9E81-4A11-B9D1-78B7E793E61A}"/>
              </a:ext>
            </a:extLst>
          </p:cNvPr>
          <p:cNvSpPr txBox="1"/>
          <p:nvPr/>
        </p:nvSpPr>
        <p:spPr>
          <a:xfrm>
            <a:off x="8599307" y="3024511"/>
            <a:ext cx="236584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en-US" altLang="ko-KR" dirty="0" err="1"/>
              <a:t>wform</a:t>
            </a:r>
            <a:r>
              <a:rPr lang="en-US" altLang="ko-KR" dirty="0"/>
              <a:t>”.equals(action)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writeForm</a:t>
            </a:r>
            <a:r>
              <a:rPr lang="ko-KR" altLang="en-US" sz="1600" dirty="0"/>
              <a:t>으로 </a:t>
            </a:r>
            <a:r>
              <a:rPr lang="en-US" altLang="ko-KR" sz="1600" dirty="0"/>
              <a:t>forward</a:t>
            </a:r>
            <a:endParaRPr lang="ko-KR" altLang="en-US" sz="1600" dirty="0"/>
          </a:p>
        </p:txBody>
      </p:sp>
      <p:sp>
        <p:nvSpPr>
          <p:cNvPr id="21" name="사각형: 잘린 대각선 방향 모서리 20">
            <a:extLst>
              <a:ext uri="{FF2B5EF4-FFF2-40B4-BE49-F238E27FC236}">
                <a16:creationId xmlns:a16="http://schemas.microsoft.com/office/drawing/2014/main" id="{ADE08179-3A3E-4F17-976D-C9AC7E620DDB}"/>
              </a:ext>
            </a:extLst>
          </p:cNvPr>
          <p:cNvSpPr/>
          <p:nvPr/>
        </p:nvSpPr>
        <p:spPr>
          <a:xfrm>
            <a:off x="2970982" y="4004770"/>
            <a:ext cx="3272254" cy="1588942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F12057-83D5-4B39-BA66-F630D65000F0}"/>
              </a:ext>
            </a:extLst>
          </p:cNvPr>
          <p:cNvSpPr txBox="1"/>
          <p:nvPr/>
        </p:nvSpPr>
        <p:spPr>
          <a:xfrm>
            <a:off x="2965631" y="3635438"/>
            <a:ext cx="156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Request(</a:t>
            </a:r>
            <a:r>
              <a:rPr lang="ko-KR" altLang="en-US" b="1" dirty="0"/>
              <a:t>확대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E486E9-42D6-45E5-B8C1-979A0CFA18CD}"/>
              </a:ext>
            </a:extLst>
          </p:cNvPr>
          <p:cNvSpPr txBox="1"/>
          <p:nvPr/>
        </p:nvSpPr>
        <p:spPr>
          <a:xfrm>
            <a:off x="4015216" y="4135007"/>
            <a:ext cx="118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Parameter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4D633B-A4AE-4053-8D29-21DE8CEE1707}"/>
              </a:ext>
            </a:extLst>
          </p:cNvPr>
          <p:cNvSpPr txBox="1"/>
          <p:nvPr/>
        </p:nvSpPr>
        <p:spPr>
          <a:xfrm>
            <a:off x="584159" y="700052"/>
            <a:ext cx="526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http://localhost8088/phonebook2/pbc?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action=wform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040DCA-818A-4F95-9CED-A6685910EC96}"/>
              </a:ext>
            </a:extLst>
          </p:cNvPr>
          <p:cNvSpPr txBox="1"/>
          <p:nvPr/>
        </p:nvSpPr>
        <p:spPr>
          <a:xfrm>
            <a:off x="3237182" y="4504339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action = </a:t>
            </a:r>
            <a:r>
              <a:rPr lang="en-US" altLang="ko-KR" sz="1600" dirty="0" err="1"/>
              <a:t>wform</a:t>
            </a:r>
            <a:endParaRPr lang="en-US" altLang="ko-KR" sz="1600" dirty="0"/>
          </a:p>
          <a:p>
            <a:r>
              <a:rPr lang="ko-KR" altLang="en-US" sz="1600" dirty="0" err="1"/>
              <a:t>주소값을</a:t>
            </a:r>
            <a:r>
              <a:rPr lang="ko-KR" altLang="en-US" sz="1600" dirty="0"/>
              <a:t> 파라미터로 받는다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6C1A353-EF4E-48A5-94E5-2DCABAF947EE}"/>
              </a:ext>
            </a:extLst>
          </p:cNvPr>
          <p:cNvCxnSpPr>
            <a:cxnSpLocks/>
          </p:cNvCxnSpPr>
          <p:nvPr/>
        </p:nvCxnSpPr>
        <p:spPr bwMode="auto">
          <a:xfrm>
            <a:off x="9566868" y="4657231"/>
            <a:ext cx="0" cy="9364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잘린 대각선 방향 모서리 31">
            <a:extLst>
              <a:ext uri="{FF2B5EF4-FFF2-40B4-BE49-F238E27FC236}">
                <a16:creationId xmlns:a16="http://schemas.microsoft.com/office/drawing/2014/main" id="{E87629EC-7243-473F-9842-D55C0AE5F325}"/>
              </a:ext>
            </a:extLst>
          </p:cNvPr>
          <p:cNvSpPr/>
          <p:nvPr/>
        </p:nvSpPr>
        <p:spPr>
          <a:xfrm>
            <a:off x="7436708" y="5553154"/>
            <a:ext cx="1438513" cy="652461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request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꺾인 연결선 96">
            <a:extLst>
              <a:ext uri="{FF2B5EF4-FFF2-40B4-BE49-F238E27FC236}">
                <a16:creationId xmlns:a16="http://schemas.microsoft.com/office/drawing/2014/main" id="{66ADAACB-06E6-4CF9-98B9-C3F23E45B2FA}"/>
              </a:ext>
            </a:extLst>
          </p:cNvPr>
          <p:cNvCxnSpPr>
            <a:cxnSpLocks/>
            <a:stCxn id="18" idx="2"/>
          </p:cNvCxnSpPr>
          <p:nvPr/>
        </p:nvCxnSpPr>
        <p:spPr>
          <a:xfrm rot="10800000" flipV="1">
            <a:off x="4635146" y="3648568"/>
            <a:ext cx="2065356" cy="326230"/>
          </a:xfrm>
          <a:prstGeom prst="bentConnector3">
            <a:avLst>
              <a:gd name="adj1" fmla="val 99617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96">
            <a:extLst>
              <a:ext uri="{FF2B5EF4-FFF2-40B4-BE49-F238E27FC236}">
                <a16:creationId xmlns:a16="http://schemas.microsoft.com/office/drawing/2014/main" id="{67088EF6-6F04-44E9-B000-5CB6DFE96E9B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6243236" y="5593712"/>
            <a:ext cx="1193472" cy="28567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0F8DA9-4C05-4C53-B5DB-7B9FA44D36E6}"/>
              </a:ext>
            </a:extLst>
          </p:cNvPr>
          <p:cNvSpPr txBox="1"/>
          <p:nvPr/>
        </p:nvSpPr>
        <p:spPr>
          <a:xfrm>
            <a:off x="9193383" y="4923532"/>
            <a:ext cx="191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D374B73-9A29-491A-A3B1-F74236929F9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607448" y="4121094"/>
            <a:ext cx="1" cy="394153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1F7BED1-E8AF-45C6-B432-84EF5D73B91A}"/>
              </a:ext>
            </a:extLst>
          </p:cNvPr>
          <p:cNvSpPr txBox="1"/>
          <p:nvPr/>
        </p:nvSpPr>
        <p:spPr>
          <a:xfrm>
            <a:off x="4154515" y="2663265"/>
            <a:ext cx="191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request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FB2AA1F-429D-4745-84D5-42D317538127}"/>
              </a:ext>
            </a:extLst>
          </p:cNvPr>
          <p:cNvCxnSpPr>
            <a:cxnSpLocks/>
          </p:cNvCxnSpPr>
          <p:nvPr/>
        </p:nvCxnSpPr>
        <p:spPr bwMode="auto">
          <a:xfrm flipH="1">
            <a:off x="1584118" y="8046865"/>
            <a:ext cx="798275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648573D-09D4-4924-BC52-7AE06A044475}"/>
              </a:ext>
            </a:extLst>
          </p:cNvPr>
          <p:cNvCxnSpPr>
            <a:cxnSpLocks/>
          </p:cNvCxnSpPr>
          <p:nvPr/>
        </p:nvCxnSpPr>
        <p:spPr bwMode="auto">
          <a:xfrm>
            <a:off x="9566868" y="6264164"/>
            <a:ext cx="0" cy="179846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07D09B-F02C-4526-889E-E84896FAF569}"/>
              </a:ext>
            </a:extLst>
          </p:cNvPr>
          <p:cNvSpPr txBox="1"/>
          <p:nvPr/>
        </p:nvSpPr>
        <p:spPr>
          <a:xfrm>
            <a:off x="4540580" y="8114626"/>
            <a:ext cx="191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77AFF6-BDE8-4063-94DC-AF5CDF31CBE7}"/>
              </a:ext>
            </a:extLst>
          </p:cNvPr>
          <p:cNvSpPr txBox="1"/>
          <p:nvPr/>
        </p:nvSpPr>
        <p:spPr>
          <a:xfrm>
            <a:off x="12695566" y="953087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6" name="사각형: 잘린 대각선 방향 모서리 45">
            <a:extLst>
              <a:ext uri="{FF2B5EF4-FFF2-40B4-BE49-F238E27FC236}">
                <a16:creationId xmlns:a16="http://schemas.microsoft.com/office/drawing/2014/main" id="{E574837A-978A-40D0-950E-2C0F71FB4CF9}"/>
              </a:ext>
            </a:extLst>
          </p:cNvPr>
          <p:cNvSpPr/>
          <p:nvPr/>
        </p:nvSpPr>
        <p:spPr>
          <a:xfrm>
            <a:off x="7461235" y="6235307"/>
            <a:ext cx="1438513" cy="1084344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response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(html)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00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9CA1298-135E-4356-B65A-7B67C87683AF}"/>
              </a:ext>
            </a:extLst>
          </p:cNvPr>
          <p:cNvSpPr/>
          <p:nvPr/>
        </p:nvSpPr>
        <p:spPr>
          <a:xfrm>
            <a:off x="584159" y="2737132"/>
            <a:ext cx="1731090" cy="1267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2C8E0-319A-4860-8E56-2E475725C089}"/>
              </a:ext>
            </a:extLst>
          </p:cNvPr>
          <p:cNvSpPr txBox="1"/>
          <p:nvPr/>
        </p:nvSpPr>
        <p:spPr>
          <a:xfrm>
            <a:off x="492216" y="2337022"/>
            <a:ext cx="191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</a:rPr>
              <a:t>action = delete</a:t>
            </a:r>
            <a:endParaRPr lang="ko-KR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C035E5-1CF5-4E09-8F65-2DB9E69BFC4D}"/>
              </a:ext>
            </a:extLst>
          </p:cNvPr>
          <p:cNvSpPr/>
          <p:nvPr/>
        </p:nvSpPr>
        <p:spPr>
          <a:xfrm>
            <a:off x="7908758" y="2076493"/>
            <a:ext cx="6252399" cy="4587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2C144-D0FF-4D92-93CC-649F2DC7E177}"/>
              </a:ext>
            </a:extLst>
          </p:cNvPr>
          <p:cNvSpPr txBox="1"/>
          <p:nvPr/>
        </p:nvSpPr>
        <p:spPr>
          <a:xfrm>
            <a:off x="7908049" y="1677442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Tomcat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D00883-EEDD-4C49-B253-04A924FCD722}"/>
              </a:ext>
            </a:extLst>
          </p:cNvPr>
          <p:cNvSpPr/>
          <p:nvPr/>
        </p:nvSpPr>
        <p:spPr>
          <a:xfrm>
            <a:off x="8135152" y="2351206"/>
            <a:ext cx="5809524" cy="4065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1E270-F2BC-4CF3-9EC9-EC08E0C11BF1}"/>
              </a:ext>
            </a:extLst>
          </p:cNvPr>
          <p:cNvSpPr txBox="1"/>
          <p:nvPr/>
        </p:nvSpPr>
        <p:spPr>
          <a:xfrm>
            <a:off x="12591497" y="2073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phonebook2</a:t>
            </a:r>
            <a:endParaRPr lang="ko-KR" altLang="en-US" b="1" dirty="0"/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DE06067A-EA61-4E3A-8A63-06D6971058F2}"/>
              </a:ext>
            </a:extLst>
          </p:cNvPr>
          <p:cNvSpPr/>
          <p:nvPr/>
        </p:nvSpPr>
        <p:spPr>
          <a:xfrm>
            <a:off x="12055019" y="8758368"/>
            <a:ext cx="1655380" cy="1545021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5B2681E8-493D-480D-BB2B-D265BF330DFA}"/>
              </a:ext>
            </a:extLst>
          </p:cNvPr>
          <p:cNvSpPr/>
          <p:nvPr/>
        </p:nvSpPr>
        <p:spPr>
          <a:xfrm>
            <a:off x="11894220" y="3781354"/>
            <a:ext cx="1976978" cy="2170788"/>
          </a:xfrm>
          <a:prstGeom prst="snip1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AD8278-5AD1-4D1D-87A1-972F37ED6CAA}"/>
              </a:ext>
            </a:extLst>
          </p:cNvPr>
          <p:cNvSpPr/>
          <p:nvPr/>
        </p:nvSpPr>
        <p:spPr>
          <a:xfrm>
            <a:off x="8247032" y="2776875"/>
            <a:ext cx="3272255" cy="18803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A2AB03-1D02-434B-BC9F-1DDB8183A75C}"/>
              </a:ext>
            </a:extLst>
          </p:cNvPr>
          <p:cNvCxnSpPr>
            <a:cxnSpLocks/>
          </p:cNvCxnSpPr>
          <p:nvPr/>
        </p:nvCxnSpPr>
        <p:spPr bwMode="auto">
          <a:xfrm>
            <a:off x="12642379" y="6101802"/>
            <a:ext cx="0" cy="2461451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7277D7-7AD7-4F22-B797-48471F37D629}"/>
              </a:ext>
            </a:extLst>
          </p:cNvPr>
          <p:cNvCxnSpPr>
            <a:cxnSpLocks/>
          </p:cNvCxnSpPr>
          <p:nvPr/>
        </p:nvCxnSpPr>
        <p:spPr bwMode="auto">
          <a:xfrm flipV="1">
            <a:off x="13091259" y="6101802"/>
            <a:ext cx="0" cy="2461452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D6ACA5-A0B1-4A6F-A4C4-6D3FC4B9FBFF}"/>
              </a:ext>
            </a:extLst>
          </p:cNvPr>
          <p:cNvSpPr txBox="1"/>
          <p:nvPr/>
        </p:nvSpPr>
        <p:spPr>
          <a:xfrm>
            <a:off x="11762197" y="337095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PhoneDao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DCAAEA-AD1B-48C2-AF05-C1287C5FA542}"/>
              </a:ext>
            </a:extLst>
          </p:cNvPr>
          <p:cNvSpPr txBox="1"/>
          <p:nvPr/>
        </p:nvSpPr>
        <p:spPr>
          <a:xfrm>
            <a:off x="8565402" y="2407543"/>
            <a:ext cx="198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Controller (servlet)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74A00A2-62D0-471B-B6FE-6E8B4556EB0D}"/>
              </a:ext>
            </a:extLst>
          </p:cNvPr>
          <p:cNvCxnSpPr>
            <a:cxnSpLocks/>
          </p:cNvCxnSpPr>
          <p:nvPr/>
        </p:nvCxnSpPr>
        <p:spPr bwMode="auto">
          <a:xfrm>
            <a:off x="2510203" y="3092828"/>
            <a:ext cx="5641898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CF49D0-DC93-45BC-A193-197689F3E229}"/>
              </a:ext>
            </a:extLst>
          </p:cNvPr>
          <p:cNvSpPr txBox="1"/>
          <p:nvPr/>
        </p:nvSpPr>
        <p:spPr>
          <a:xfrm>
            <a:off x="11925221" y="4257121"/>
            <a:ext cx="191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accent4">
                    <a:lumMod val="75000"/>
                  </a:schemeClr>
                </a:solidFill>
              </a:rPr>
              <a:t>personDelete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ko-KR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사각형: 잘린 대각선 방향 모서리 16">
            <a:extLst>
              <a:ext uri="{FF2B5EF4-FFF2-40B4-BE49-F238E27FC236}">
                <a16:creationId xmlns:a16="http://schemas.microsoft.com/office/drawing/2014/main" id="{1FD6F4AF-D983-41EA-B2AD-4ECE32CB9027}"/>
              </a:ext>
            </a:extLst>
          </p:cNvPr>
          <p:cNvSpPr/>
          <p:nvPr/>
        </p:nvSpPr>
        <p:spPr>
          <a:xfrm>
            <a:off x="6772723" y="3974798"/>
            <a:ext cx="1438513" cy="652461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request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잘린 대각선 방향 모서리 17">
            <a:extLst>
              <a:ext uri="{FF2B5EF4-FFF2-40B4-BE49-F238E27FC236}">
                <a16:creationId xmlns:a16="http://schemas.microsoft.com/office/drawing/2014/main" id="{4F900CEF-8496-4B67-A994-FCE63DB8405E}"/>
              </a:ext>
            </a:extLst>
          </p:cNvPr>
          <p:cNvSpPr/>
          <p:nvPr/>
        </p:nvSpPr>
        <p:spPr>
          <a:xfrm>
            <a:off x="6801656" y="4677199"/>
            <a:ext cx="1438513" cy="1084344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response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(redirect)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775A7D-EC62-4497-8BF8-54AED813E7D5}"/>
              </a:ext>
            </a:extLst>
          </p:cNvPr>
          <p:cNvSpPr txBox="1"/>
          <p:nvPr/>
        </p:nvSpPr>
        <p:spPr>
          <a:xfrm>
            <a:off x="8642224" y="2863320"/>
            <a:ext cx="265970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en-US" altLang="ko-KR" dirty="0" err="1"/>
              <a:t>insert”.equals</a:t>
            </a:r>
            <a:r>
              <a:rPr lang="en-US" altLang="ko-KR" dirty="0"/>
              <a:t>(action)</a:t>
            </a:r>
          </a:p>
          <a:p>
            <a:endParaRPr lang="en-US" altLang="ko-KR" sz="1600" dirty="0"/>
          </a:p>
          <a:p>
            <a:r>
              <a:rPr lang="en-US" altLang="ko-KR" sz="1600" dirty="0"/>
              <a:t>1.</a:t>
            </a:r>
            <a:r>
              <a:rPr lang="ko-KR" altLang="en-US" sz="1600" dirty="0"/>
              <a:t>파라미터 </a:t>
            </a:r>
            <a:r>
              <a:rPr lang="en-US" altLang="ko-KR" sz="1600" dirty="0" err="1"/>
              <a:t>personId</a:t>
            </a:r>
            <a:r>
              <a:rPr lang="ko-KR" altLang="en-US" sz="1600" dirty="0"/>
              <a:t>값 읽기</a:t>
            </a:r>
            <a:endParaRPr lang="en-US" altLang="ko-KR" sz="1600" dirty="0"/>
          </a:p>
          <a:p>
            <a:r>
              <a:rPr lang="en-US" altLang="ko-KR" sz="1600" dirty="0"/>
              <a:t>2.Dao </a:t>
            </a:r>
            <a:r>
              <a:rPr lang="ko-KR" altLang="en-US" sz="1600" dirty="0"/>
              <a:t>삭제 메소드로 데이터</a:t>
            </a:r>
            <a:endParaRPr lang="en-US" altLang="ko-KR" sz="1600" dirty="0"/>
          </a:p>
          <a:p>
            <a:r>
              <a:rPr lang="ko-KR" altLang="en-US" sz="1600" dirty="0"/>
              <a:t>삭제하기</a:t>
            </a:r>
            <a:endParaRPr lang="en-US" altLang="ko-KR" sz="1600" dirty="0"/>
          </a:p>
          <a:p>
            <a:r>
              <a:rPr lang="en-US" altLang="ko-KR" sz="1600" dirty="0"/>
              <a:t>3.</a:t>
            </a:r>
            <a:r>
              <a:rPr lang="ko-KR" altLang="en-US" sz="1600" dirty="0" err="1"/>
              <a:t>리다이렉트</a:t>
            </a:r>
            <a:endParaRPr lang="ko-KR" altLang="en-US" sz="1600" dirty="0"/>
          </a:p>
        </p:txBody>
      </p:sp>
      <p:sp>
        <p:nvSpPr>
          <p:cNvPr id="20" name="사각형: 잘린 대각선 방향 모서리 19">
            <a:extLst>
              <a:ext uri="{FF2B5EF4-FFF2-40B4-BE49-F238E27FC236}">
                <a16:creationId xmlns:a16="http://schemas.microsoft.com/office/drawing/2014/main" id="{70DE8366-BF71-42D8-AAA3-1B44D17E1373}"/>
              </a:ext>
            </a:extLst>
          </p:cNvPr>
          <p:cNvSpPr/>
          <p:nvPr/>
        </p:nvSpPr>
        <p:spPr>
          <a:xfrm>
            <a:off x="2315248" y="4657231"/>
            <a:ext cx="2880941" cy="1370983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EB5A4C-0FDC-4C97-B794-164DD8E34A34}"/>
              </a:ext>
            </a:extLst>
          </p:cNvPr>
          <p:cNvSpPr txBox="1"/>
          <p:nvPr/>
        </p:nvSpPr>
        <p:spPr>
          <a:xfrm>
            <a:off x="3037852" y="4287899"/>
            <a:ext cx="156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Request(</a:t>
            </a:r>
            <a:r>
              <a:rPr lang="ko-KR" altLang="en-US" b="1" dirty="0"/>
              <a:t>확대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59A0B0-89F5-4F49-A5F9-7B5DA5094D7D}"/>
              </a:ext>
            </a:extLst>
          </p:cNvPr>
          <p:cNvSpPr txBox="1"/>
          <p:nvPr/>
        </p:nvSpPr>
        <p:spPr>
          <a:xfrm>
            <a:off x="3157984" y="4787468"/>
            <a:ext cx="118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Parameter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C3D344-4B9B-4220-B308-14EEFDE03700}"/>
              </a:ext>
            </a:extLst>
          </p:cNvPr>
          <p:cNvSpPr txBox="1"/>
          <p:nvPr/>
        </p:nvSpPr>
        <p:spPr>
          <a:xfrm>
            <a:off x="584159" y="700052"/>
            <a:ext cx="645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http://localhost8088/phonebook2/pbc?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action=delete&amp;personId=1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25B940-AC19-40BD-B81F-438A1344B9E6}"/>
              </a:ext>
            </a:extLst>
          </p:cNvPr>
          <p:cNvSpPr txBox="1"/>
          <p:nvPr/>
        </p:nvSpPr>
        <p:spPr>
          <a:xfrm>
            <a:off x="2676599" y="5237925"/>
            <a:ext cx="2286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action = list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</a:rPr>
              <a:t>&amp;</a:t>
            </a:r>
            <a:r>
              <a:rPr lang="en-US" altLang="ko-KR" sz="1600" b="1" dirty="0" err="1">
                <a:solidFill>
                  <a:schemeClr val="accent4">
                    <a:lumMod val="75000"/>
                  </a:schemeClr>
                </a:solidFill>
              </a:rPr>
              <a:t>personId</a:t>
            </a:r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</a:rPr>
              <a:t>=1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B5EFA6D-626E-436D-B181-D1EDC9DF5DDB}"/>
              </a:ext>
            </a:extLst>
          </p:cNvPr>
          <p:cNvCxnSpPr>
            <a:cxnSpLocks/>
          </p:cNvCxnSpPr>
          <p:nvPr/>
        </p:nvCxnSpPr>
        <p:spPr bwMode="auto">
          <a:xfrm>
            <a:off x="11393860" y="3824545"/>
            <a:ext cx="625788" cy="8473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B155DF1-6FB0-4532-ABAC-21975BBF2D31}"/>
              </a:ext>
            </a:extLst>
          </p:cNvPr>
          <p:cNvCxnSpPr>
            <a:cxnSpLocks/>
          </p:cNvCxnSpPr>
          <p:nvPr/>
        </p:nvCxnSpPr>
        <p:spPr bwMode="auto">
          <a:xfrm flipH="1">
            <a:off x="11393860" y="4121094"/>
            <a:ext cx="620140" cy="13913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96">
            <a:extLst>
              <a:ext uri="{FF2B5EF4-FFF2-40B4-BE49-F238E27FC236}">
                <a16:creationId xmlns:a16="http://schemas.microsoft.com/office/drawing/2014/main" id="{0C8315AC-D3F9-4FA2-8CC0-089B4BB6EB2F}"/>
              </a:ext>
            </a:extLst>
          </p:cNvPr>
          <p:cNvCxnSpPr>
            <a:cxnSpLocks/>
            <a:stCxn id="17" idx="2"/>
          </p:cNvCxnSpPr>
          <p:nvPr/>
        </p:nvCxnSpPr>
        <p:spPr>
          <a:xfrm rot="10800000" flipV="1">
            <a:off x="4707367" y="4301029"/>
            <a:ext cx="2065356" cy="326230"/>
          </a:xfrm>
          <a:prstGeom prst="bentConnector3">
            <a:avLst>
              <a:gd name="adj1" fmla="val 99617"/>
            </a:avLst>
          </a:prstGeom>
          <a:ln w="12700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4763989-086E-4DEC-A550-360F06A29BF7}"/>
              </a:ext>
            </a:extLst>
          </p:cNvPr>
          <p:cNvSpPr txBox="1"/>
          <p:nvPr/>
        </p:nvSpPr>
        <p:spPr>
          <a:xfrm>
            <a:off x="4154515" y="2663265"/>
            <a:ext cx="191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</a:rPr>
              <a:t>request</a:t>
            </a:r>
            <a:endParaRPr lang="ko-KR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1AF139C-8574-48E6-B1CF-1DBF0102D970}"/>
              </a:ext>
            </a:extLst>
          </p:cNvPr>
          <p:cNvCxnSpPr>
            <a:cxnSpLocks/>
          </p:cNvCxnSpPr>
          <p:nvPr/>
        </p:nvCxnSpPr>
        <p:spPr bwMode="auto">
          <a:xfrm flipH="1">
            <a:off x="2464181" y="3537927"/>
            <a:ext cx="5670971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C5E2CC8-EA06-4514-938C-323C1B601761}"/>
              </a:ext>
            </a:extLst>
          </p:cNvPr>
          <p:cNvSpPr txBox="1"/>
          <p:nvPr/>
        </p:nvSpPr>
        <p:spPr>
          <a:xfrm>
            <a:off x="3749877" y="3509777"/>
            <a:ext cx="2880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accent4">
                    <a:lumMod val="75000"/>
                  </a:schemeClr>
                </a:solidFill>
              </a:rPr>
              <a:t>Response+redirect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</a:rPr>
              <a:t>(list)</a:t>
            </a:r>
            <a:endParaRPr lang="ko-KR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425FDE-43DB-493C-A355-5B08EDDD2ED6}"/>
              </a:ext>
            </a:extLst>
          </p:cNvPr>
          <p:cNvSpPr txBox="1"/>
          <p:nvPr/>
        </p:nvSpPr>
        <p:spPr>
          <a:xfrm>
            <a:off x="12695566" y="953087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69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C4FA43A8-8A92-43C6-AE3E-6C573C49AF89}"/>
              </a:ext>
            </a:extLst>
          </p:cNvPr>
          <p:cNvSpPr/>
          <p:nvPr/>
        </p:nvSpPr>
        <p:spPr>
          <a:xfrm>
            <a:off x="584159" y="2737132"/>
            <a:ext cx="1731090" cy="12676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tx1"/>
                </a:solidFill>
              </a:rPr>
              <a:t>수정폼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B9E34-E705-4AB8-8EF5-6C8D1D3247EA}"/>
              </a:ext>
            </a:extLst>
          </p:cNvPr>
          <p:cNvSpPr txBox="1"/>
          <p:nvPr/>
        </p:nvSpPr>
        <p:spPr>
          <a:xfrm>
            <a:off x="492216" y="2337022"/>
            <a:ext cx="191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action = </a:t>
            </a:r>
            <a:r>
              <a:rPr lang="en-US" altLang="ko-KR" sz="2000" b="1" dirty="0" err="1">
                <a:solidFill>
                  <a:schemeClr val="accent2">
                    <a:lumMod val="75000"/>
                  </a:schemeClr>
                </a:solidFill>
              </a:rPr>
              <a:t>upform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EEF8AF-007A-452B-BAED-9A03240A4E51}"/>
              </a:ext>
            </a:extLst>
          </p:cNvPr>
          <p:cNvSpPr/>
          <p:nvPr/>
        </p:nvSpPr>
        <p:spPr>
          <a:xfrm>
            <a:off x="7908758" y="2076493"/>
            <a:ext cx="6252399" cy="4587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41FC4-BD74-44E1-B818-9249DDFC8F9F}"/>
              </a:ext>
            </a:extLst>
          </p:cNvPr>
          <p:cNvSpPr txBox="1"/>
          <p:nvPr/>
        </p:nvSpPr>
        <p:spPr>
          <a:xfrm>
            <a:off x="7908049" y="1677442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Tomcat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D627A3-BA35-47F3-BD70-E098ED18CDD3}"/>
              </a:ext>
            </a:extLst>
          </p:cNvPr>
          <p:cNvSpPr/>
          <p:nvPr/>
        </p:nvSpPr>
        <p:spPr>
          <a:xfrm>
            <a:off x="8135152" y="2351206"/>
            <a:ext cx="5809524" cy="4065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F1C37-DE05-40E5-B846-F83AE9284487}"/>
              </a:ext>
            </a:extLst>
          </p:cNvPr>
          <p:cNvSpPr txBox="1"/>
          <p:nvPr/>
        </p:nvSpPr>
        <p:spPr>
          <a:xfrm>
            <a:off x="12591497" y="2073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phonebook2</a:t>
            </a:r>
            <a:endParaRPr lang="ko-KR" altLang="en-US" b="1" dirty="0"/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1AE52F90-54B9-4753-A252-002AC5B06194}"/>
              </a:ext>
            </a:extLst>
          </p:cNvPr>
          <p:cNvSpPr/>
          <p:nvPr/>
        </p:nvSpPr>
        <p:spPr>
          <a:xfrm>
            <a:off x="12055019" y="8758368"/>
            <a:ext cx="1655380" cy="1545021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CA4032BA-A835-4D49-8E01-D378F1BF4205}"/>
              </a:ext>
            </a:extLst>
          </p:cNvPr>
          <p:cNvSpPr/>
          <p:nvPr/>
        </p:nvSpPr>
        <p:spPr>
          <a:xfrm>
            <a:off x="11894220" y="3781354"/>
            <a:ext cx="1976978" cy="2170788"/>
          </a:xfrm>
          <a:prstGeom prst="snip1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401F21F-73EE-4188-86C6-596F22BE8CBE}"/>
              </a:ext>
            </a:extLst>
          </p:cNvPr>
          <p:cNvSpPr/>
          <p:nvPr/>
        </p:nvSpPr>
        <p:spPr>
          <a:xfrm>
            <a:off x="8247032" y="2776875"/>
            <a:ext cx="3272255" cy="18803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D91DF6D-B7AC-46BC-BC63-CB252D8726F8}"/>
              </a:ext>
            </a:extLst>
          </p:cNvPr>
          <p:cNvCxnSpPr>
            <a:cxnSpLocks/>
          </p:cNvCxnSpPr>
          <p:nvPr/>
        </p:nvCxnSpPr>
        <p:spPr bwMode="auto">
          <a:xfrm>
            <a:off x="12642379" y="6101802"/>
            <a:ext cx="0" cy="2461451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9031423-8252-4163-8DED-22908955331E}"/>
              </a:ext>
            </a:extLst>
          </p:cNvPr>
          <p:cNvCxnSpPr>
            <a:cxnSpLocks/>
          </p:cNvCxnSpPr>
          <p:nvPr/>
        </p:nvCxnSpPr>
        <p:spPr bwMode="auto">
          <a:xfrm flipV="1">
            <a:off x="13091259" y="6101802"/>
            <a:ext cx="0" cy="2461452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8BE8AA-87B7-4C3B-B0ED-934FFF4F07C6}"/>
              </a:ext>
            </a:extLst>
          </p:cNvPr>
          <p:cNvSpPr txBox="1"/>
          <p:nvPr/>
        </p:nvSpPr>
        <p:spPr>
          <a:xfrm>
            <a:off x="11762197" y="337095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PhoneDao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DCCE78-5484-4C5B-B087-46A464457EEF}"/>
              </a:ext>
            </a:extLst>
          </p:cNvPr>
          <p:cNvSpPr txBox="1"/>
          <p:nvPr/>
        </p:nvSpPr>
        <p:spPr>
          <a:xfrm>
            <a:off x="8565402" y="2407543"/>
            <a:ext cx="198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Controller (servlet)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34D576B-4E74-4C23-AC06-534EE1506A23}"/>
              </a:ext>
            </a:extLst>
          </p:cNvPr>
          <p:cNvCxnSpPr>
            <a:cxnSpLocks/>
          </p:cNvCxnSpPr>
          <p:nvPr/>
        </p:nvCxnSpPr>
        <p:spPr bwMode="auto">
          <a:xfrm>
            <a:off x="2510203" y="3092828"/>
            <a:ext cx="564189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8C4F05-725E-44BE-BEB2-BE5C4CC02986}"/>
              </a:ext>
            </a:extLst>
          </p:cNvPr>
          <p:cNvSpPr txBox="1"/>
          <p:nvPr/>
        </p:nvSpPr>
        <p:spPr>
          <a:xfrm>
            <a:off x="11925221" y="4257121"/>
            <a:ext cx="191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accent2">
                    <a:lumMod val="75000"/>
                  </a:schemeClr>
                </a:solidFill>
              </a:rPr>
              <a:t>getPerson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 ()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8D0A204-8548-4932-B79D-354FAA3A2ACC}"/>
              </a:ext>
            </a:extLst>
          </p:cNvPr>
          <p:cNvSpPr/>
          <p:nvPr/>
        </p:nvSpPr>
        <p:spPr>
          <a:xfrm>
            <a:off x="8892217" y="5559971"/>
            <a:ext cx="1742493" cy="7041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updateForm.jsp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잘린 대각선 방향 모서리 17">
            <a:extLst>
              <a:ext uri="{FF2B5EF4-FFF2-40B4-BE49-F238E27FC236}">
                <a16:creationId xmlns:a16="http://schemas.microsoft.com/office/drawing/2014/main" id="{3AAE8F56-952D-4114-B378-F1A546DCEB6A}"/>
              </a:ext>
            </a:extLst>
          </p:cNvPr>
          <p:cNvSpPr/>
          <p:nvPr/>
        </p:nvSpPr>
        <p:spPr>
          <a:xfrm>
            <a:off x="6700502" y="3322337"/>
            <a:ext cx="1438513" cy="652461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request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잘린 대각선 방향 모서리 18">
            <a:extLst>
              <a:ext uri="{FF2B5EF4-FFF2-40B4-BE49-F238E27FC236}">
                <a16:creationId xmlns:a16="http://schemas.microsoft.com/office/drawing/2014/main" id="{3AB67C2D-A62D-4A6E-8B75-A97824A6653B}"/>
              </a:ext>
            </a:extLst>
          </p:cNvPr>
          <p:cNvSpPr/>
          <p:nvPr/>
        </p:nvSpPr>
        <p:spPr>
          <a:xfrm>
            <a:off x="6696639" y="4004770"/>
            <a:ext cx="1438513" cy="1084344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response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4BF151-4AB8-473F-9F08-B54EA52BF91A}"/>
              </a:ext>
            </a:extLst>
          </p:cNvPr>
          <p:cNvSpPr txBox="1"/>
          <p:nvPr/>
        </p:nvSpPr>
        <p:spPr>
          <a:xfrm>
            <a:off x="8472650" y="2833980"/>
            <a:ext cx="25955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en-US" altLang="ko-KR" dirty="0" err="1"/>
              <a:t>upform</a:t>
            </a:r>
            <a:r>
              <a:rPr lang="en-US" altLang="ko-KR" dirty="0"/>
              <a:t>”.equals(action)</a:t>
            </a:r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파라미터 </a:t>
            </a:r>
            <a:r>
              <a:rPr lang="en-US" altLang="ko-KR" dirty="0"/>
              <a:t>id</a:t>
            </a:r>
            <a:r>
              <a:rPr lang="ko-KR" altLang="en-US" dirty="0"/>
              <a:t>값 읽기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한명</a:t>
            </a:r>
            <a:r>
              <a:rPr lang="ko-KR" altLang="en-US" dirty="0"/>
              <a:t> </a:t>
            </a:r>
            <a:r>
              <a:rPr lang="ko-KR" altLang="en-US" dirty="0" err="1"/>
              <a:t>정보값</a:t>
            </a:r>
            <a:r>
              <a:rPr lang="en-US" altLang="ko-KR" dirty="0"/>
              <a:t> </a:t>
            </a:r>
            <a:r>
              <a:rPr lang="ko-KR" altLang="en-US" dirty="0"/>
              <a:t>가져오기</a:t>
            </a:r>
            <a:endParaRPr lang="en-US" altLang="ko-KR" dirty="0"/>
          </a:p>
          <a:p>
            <a:r>
              <a:rPr lang="en-US" altLang="ko-KR" dirty="0"/>
              <a:t>3.Attribute</a:t>
            </a:r>
            <a:r>
              <a:rPr lang="ko-KR" altLang="en-US" dirty="0"/>
              <a:t>에 정보 담기</a:t>
            </a:r>
            <a:endParaRPr lang="en-US" altLang="ko-KR" dirty="0"/>
          </a:p>
          <a:p>
            <a:r>
              <a:rPr lang="en-US" altLang="ko-KR" dirty="0"/>
              <a:t>4.forward</a:t>
            </a:r>
          </a:p>
        </p:txBody>
      </p:sp>
      <p:sp>
        <p:nvSpPr>
          <p:cNvPr id="21" name="사각형: 잘린 대각선 방향 모서리 20">
            <a:extLst>
              <a:ext uri="{FF2B5EF4-FFF2-40B4-BE49-F238E27FC236}">
                <a16:creationId xmlns:a16="http://schemas.microsoft.com/office/drawing/2014/main" id="{6B069186-0784-41C0-A1D5-C56B1065CA8C}"/>
              </a:ext>
            </a:extLst>
          </p:cNvPr>
          <p:cNvSpPr/>
          <p:nvPr/>
        </p:nvSpPr>
        <p:spPr>
          <a:xfrm>
            <a:off x="2970982" y="4004770"/>
            <a:ext cx="3272254" cy="3006644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A9BBDC-31E8-48C2-982A-7FCF1CDE4302}"/>
              </a:ext>
            </a:extLst>
          </p:cNvPr>
          <p:cNvSpPr txBox="1"/>
          <p:nvPr/>
        </p:nvSpPr>
        <p:spPr>
          <a:xfrm>
            <a:off x="2965631" y="3635438"/>
            <a:ext cx="156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Request(</a:t>
            </a:r>
            <a:r>
              <a:rPr lang="ko-KR" altLang="en-US" b="1" dirty="0"/>
              <a:t>확대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9ED54A-AD33-4543-A0E6-EA6B4D8E1941}"/>
              </a:ext>
            </a:extLst>
          </p:cNvPr>
          <p:cNvSpPr txBox="1"/>
          <p:nvPr/>
        </p:nvSpPr>
        <p:spPr>
          <a:xfrm>
            <a:off x="4015216" y="4135007"/>
            <a:ext cx="118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Parameter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6F63E-1B35-41EF-AED5-ECB5890B48EE}"/>
              </a:ext>
            </a:extLst>
          </p:cNvPr>
          <p:cNvSpPr txBox="1"/>
          <p:nvPr/>
        </p:nvSpPr>
        <p:spPr>
          <a:xfrm>
            <a:off x="584159" y="700052"/>
            <a:ext cx="655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http://localhost8088/phonebook2/pbc?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action=upform&amp;personId=1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2642B3-ACC6-4245-BFDD-53CACA23D13D}"/>
              </a:ext>
            </a:extLst>
          </p:cNvPr>
          <p:cNvSpPr txBox="1"/>
          <p:nvPr/>
        </p:nvSpPr>
        <p:spPr>
          <a:xfrm>
            <a:off x="3476029" y="4647619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action = </a:t>
            </a:r>
            <a:r>
              <a:rPr lang="en-US" altLang="ko-KR" sz="1600" b="1" dirty="0" err="1"/>
              <a:t>list</a:t>
            </a:r>
            <a:r>
              <a:rPr lang="en-US" altLang="ko-KR" sz="1600" b="1" dirty="0" err="1">
                <a:solidFill>
                  <a:schemeClr val="accent2">
                    <a:lumMod val="75000"/>
                  </a:schemeClr>
                </a:solidFill>
              </a:rPr>
              <a:t>&amp;personId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=1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F65CFF-771A-41B9-B0E8-19B3E8DB08B7}"/>
              </a:ext>
            </a:extLst>
          </p:cNvPr>
          <p:cNvSpPr txBox="1"/>
          <p:nvPr/>
        </p:nvSpPr>
        <p:spPr>
          <a:xfrm>
            <a:off x="4081067" y="5593712"/>
            <a:ext cx="10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Attribute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187751-14B1-4BB6-B7EE-193C41F6071E}"/>
              </a:ext>
            </a:extLst>
          </p:cNvPr>
          <p:cNvSpPr txBox="1"/>
          <p:nvPr/>
        </p:nvSpPr>
        <p:spPr>
          <a:xfrm>
            <a:off x="3898933" y="6079700"/>
            <a:ext cx="1436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키</a:t>
            </a:r>
            <a:r>
              <a:rPr lang="en-US" altLang="ko-KR" sz="1600" dirty="0"/>
              <a:t> “</a:t>
            </a:r>
            <a:r>
              <a:rPr lang="en-US" altLang="ko-KR" sz="1600" dirty="0" err="1"/>
              <a:t>personVO</a:t>
            </a:r>
            <a:r>
              <a:rPr lang="en-US" altLang="ko-KR" sz="1600" dirty="0"/>
              <a:t>”</a:t>
            </a:r>
          </a:p>
          <a:p>
            <a:r>
              <a:rPr lang="ko-KR" altLang="en-US" sz="1600" dirty="0"/>
              <a:t>값 </a:t>
            </a:r>
            <a:r>
              <a:rPr lang="en-US" altLang="ko-KR" sz="1600" dirty="0" err="1"/>
              <a:t>personVo</a:t>
            </a:r>
            <a:endParaRPr lang="ko-KR" altLang="en-US" sz="16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42BE265-F355-4AE7-9786-7EB4892E108C}"/>
              </a:ext>
            </a:extLst>
          </p:cNvPr>
          <p:cNvCxnSpPr>
            <a:cxnSpLocks/>
            <a:stCxn id="21" idx="2"/>
            <a:endCxn id="21" idx="0"/>
          </p:cNvCxnSpPr>
          <p:nvPr/>
        </p:nvCxnSpPr>
        <p:spPr>
          <a:xfrm>
            <a:off x="2970982" y="5508092"/>
            <a:ext cx="327225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27E183B-0CD0-491C-8DB0-5E56B8B3A513}"/>
              </a:ext>
            </a:extLst>
          </p:cNvPr>
          <p:cNvCxnSpPr>
            <a:cxnSpLocks/>
          </p:cNvCxnSpPr>
          <p:nvPr/>
        </p:nvCxnSpPr>
        <p:spPr bwMode="auto">
          <a:xfrm>
            <a:off x="11393860" y="3824545"/>
            <a:ext cx="625788" cy="847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F3C7641-8DF7-4088-97F4-E5D66FC52E9C}"/>
              </a:ext>
            </a:extLst>
          </p:cNvPr>
          <p:cNvCxnSpPr>
            <a:cxnSpLocks/>
          </p:cNvCxnSpPr>
          <p:nvPr/>
        </p:nvCxnSpPr>
        <p:spPr bwMode="auto">
          <a:xfrm flipH="1">
            <a:off x="11393860" y="4121094"/>
            <a:ext cx="620140" cy="1391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5185364-E8C1-4A4D-BD72-B1C292907719}"/>
              </a:ext>
            </a:extLst>
          </p:cNvPr>
          <p:cNvCxnSpPr>
            <a:cxnSpLocks/>
          </p:cNvCxnSpPr>
          <p:nvPr/>
        </p:nvCxnSpPr>
        <p:spPr bwMode="auto">
          <a:xfrm>
            <a:off x="9566868" y="4657231"/>
            <a:ext cx="0" cy="93648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잘린 대각선 방향 모서리 31">
            <a:extLst>
              <a:ext uri="{FF2B5EF4-FFF2-40B4-BE49-F238E27FC236}">
                <a16:creationId xmlns:a16="http://schemas.microsoft.com/office/drawing/2014/main" id="{EBF8D2A7-0602-428B-8917-C32D85D96005}"/>
              </a:ext>
            </a:extLst>
          </p:cNvPr>
          <p:cNvSpPr/>
          <p:nvPr/>
        </p:nvSpPr>
        <p:spPr>
          <a:xfrm>
            <a:off x="7436708" y="5553154"/>
            <a:ext cx="1438513" cy="652461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request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꺾인 연결선 96">
            <a:extLst>
              <a:ext uri="{FF2B5EF4-FFF2-40B4-BE49-F238E27FC236}">
                <a16:creationId xmlns:a16="http://schemas.microsoft.com/office/drawing/2014/main" id="{FA0C95B2-F084-4B35-BAE9-6397343AFD6C}"/>
              </a:ext>
            </a:extLst>
          </p:cNvPr>
          <p:cNvCxnSpPr>
            <a:cxnSpLocks/>
            <a:stCxn id="18" idx="2"/>
          </p:cNvCxnSpPr>
          <p:nvPr/>
        </p:nvCxnSpPr>
        <p:spPr>
          <a:xfrm rot="10800000" flipV="1">
            <a:off x="4635146" y="3648568"/>
            <a:ext cx="2065356" cy="326230"/>
          </a:xfrm>
          <a:prstGeom prst="bentConnector3">
            <a:avLst>
              <a:gd name="adj1" fmla="val 99617"/>
            </a:avLst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96">
            <a:extLst>
              <a:ext uri="{FF2B5EF4-FFF2-40B4-BE49-F238E27FC236}">
                <a16:creationId xmlns:a16="http://schemas.microsoft.com/office/drawing/2014/main" id="{15DE4A79-4C3B-455B-8F3F-A81B889F15B3}"/>
              </a:ext>
            </a:extLst>
          </p:cNvPr>
          <p:cNvCxnSpPr>
            <a:cxnSpLocks/>
            <a:stCxn id="21" idx="0"/>
            <a:endCxn id="32" idx="2"/>
          </p:cNvCxnSpPr>
          <p:nvPr/>
        </p:nvCxnSpPr>
        <p:spPr>
          <a:xfrm>
            <a:off x="6243236" y="5508092"/>
            <a:ext cx="1193472" cy="37129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4490739-1DC3-4349-B839-1B1F8760BB45}"/>
              </a:ext>
            </a:extLst>
          </p:cNvPr>
          <p:cNvSpPr txBox="1"/>
          <p:nvPr/>
        </p:nvSpPr>
        <p:spPr>
          <a:xfrm>
            <a:off x="9193383" y="4923532"/>
            <a:ext cx="191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forward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D7CFEB6-3B39-4B8A-B5A7-61AC2F72F07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607448" y="4121094"/>
            <a:ext cx="1" cy="39415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79CA47B-B77E-4280-B728-5863BEBC5492}"/>
              </a:ext>
            </a:extLst>
          </p:cNvPr>
          <p:cNvSpPr txBox="1"/>
          <p:nvPr/>
        </p:nvSpPr>
        <p:spPr>
          <a:xfrm>
            <a:off x="4154515" y="2663265"/>
            <a:ext cx="191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request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812D917-BF20-41D8-9F9E-68A0D20B2652}"/>
              </a:ext>
            </a:extLst>
          </p:cNvPr>
          <p:cNvCxnSpPr>
            <a:cxnSpLocks/>
          </p:cNvCxnSpPr>
          <p:nvPr/>
        </p:nvCxnSpPr>
        <p:spPr bwMode="auto">
          <a:xfrm flipH="1">
            <a:off x="1584118" y="8046865"/>
            <a:ext cx="798275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67A266C-4361-4977-9D80-7F1AB839DCC1}"/>
              </a:ext>
            </a:extLst>
          </p:cNvPr>
          <p:cNvCxnSpPr>
            <a:cxnSpLocks/>
          </p:cNvCxnSpPr>
          <p:nvPr/>
        </p:nvCxnSpPr>
        <p:spPr bwMode="auto">
          <a:xfrm>
            <a:off x="9566868" y="6264164"/>
            <a:ext cx="0" cy="17984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169FD0-7055-43E9-A919-157677D35E8D}"/>
              </a:ext>
            </a:extLst>
          </p:cNvPr>
          <p:cNvSpPr txBox="1"/>
          <p:nvPr/>
        </p:nvSpPr>
        <p:spPr>
          <a:xfrm>
            <a:off x="4540580" y="8083094"/>
            <a:ext cx="191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response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836C85-E8EE-4A16-90A4-959F193C5F18}"/>
              </a:ext>
            </a:extLst>
          </p:cNvPr>
          <p:cNvSpPr txBox="1"/>
          <p:nvPr/>
        </p:nvSpPr>
        <p:spPr>
          <a:xfrm>
            <a:off x="12695566" y="953087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2" name="사각형: 잘린 대각선 방향 모서리 41">
            <a:extLst>
              <a:ext uri="{FF2B5EF4-FFF2-40B4-BE49-F238E27FC236}">
                <a16:creationId xmlns:a16="http://schemas.microsoft.com/office/drawing/2014/main" id="{A3FCD3FF-C406-4C01-8EFF-3FA9A6EA2EE5}"/>
              </a:ext>
            </a:extLst>
          </p:cNvPr>
          <p:cNvSpPr/>
          <p:nvPr/>
        </p:nvSpPr>
        <p:spPr>
          <a:xfrm>
            <a:off x="7453705" y="6252847"/>
            <a:ext cx="1438513" cy="1084344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response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(html)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3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6A32B0A-2A8A-4022-9E4C-67A3956E413B}"/>
              </a:ext>
            </a:extLst>
          </p:cNvPr>
          <p:cNvSpPr/>
          <p:nvPr/>
        </p:nvSpPr>
        <p:spPr>
          <a:xfrm>
            <a:off x="584159" y="2737132"/>
            <a:ext cx="1731090" cy="1267638"/>
          </a:xfrm>
          <a:prstGeom prst="ellipse">
            <a:avLst/>
          </a:prstGeom>
          <a:solidFill>
            <a:srgbClr val="FF8B8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40D45-501D-4DC1-9E4F-96C9C3DEB35B}"/>
              </a:ext>
            </a:extLst>
          </p:cNvPr>
          <p:cNvSpPr txBox="1"/>
          <p:nvPr/>
        </p:nvSpPr>
        <p:spPr>
          <a:xfrm>
            <a:off x="492216" y="2337022"/>
            <a:ext cx="191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</a:rPr>
              <a:t>action = update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16D35F-E9CD-4F40-ABBA-1AAC9C5A8B29}"/>
              </a:ext>
            </a:extLst>
          </p:cNvPr>
          <p:cNvSpPr/>
          <p:nvPr/>
        </p:nvSpPr>
        <p:spPr>
          <a:xfrm>
            <a:off x="7908758" y="2076493"/>
            <a:ext cx="6252399" cy="4587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D0B5D-E21C-4120-869C-85042A3F4228}"/>
              </a:ext>
            </a:extLst>
          </p:cNvPr>
          <p:cNvSpPr txBox="1"/>
          <p:nvPr/>
        </p:nvSpPr>
        <p:spPr>
          <a:xfrm>
            <a:off x="7908049" y="1677442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Tomcat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0B1570-02A1-4712-A9D1-B8876E202783}"/>
              </a:ext>
            </a:extLst>
          </p:cNvPr>
          <p:cNvSpPr/>
          <p:nvPr/>
        </p:nvSpPr>
        <p:spPr>
          <a:xfrm>
            <a:off x="8135152" y="2351206"/>
            <a:ext cx="5809524" cy="4065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C73E5-F024-4C6D-9729-333C3452BAC6}"/>
              </a:ext>
            </a:extLst>
          </p:cNvPr>
          <p:cNvSpPr txBox="1"/>
          <p:nvPr/>
        </p:nvSpPr>
        <p:spPr>
          <a:xfrm>
            <a:off x="12591497" y="2073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phonebook2</a:t>
            </a:r>
            <a:endParaRPr lang="ko-KR" altLang="en-US" b="1" dirty="0"/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E93F899C-0CC9-4278-9252-039993694234}"/>
              </a:ext>
            </a:extLst>
          </p:cNvPr>
          <p:cNvSpPr/>
          <p:nvPr/>
        </p:nvSpPr>
        <p:spPr>
          <a:xfrm>
            <a:off x="12055019" y="8758368"/>
            <a:ext cx="1655380" cy="1545021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1E5F1D8D-E7CC-40C6-A40A-45CC88B3FC2B}"/>
              </a:ext>
            </a:extLst>
          </p:cNvPr>
          <p:cNvSpPr/>
          <p:nvPr/>
        </p:nvSpPr>
        <p:spPr>
          <a:xfrm>
            <a:off x="11894220" y="3781354"/>
            <a:ext cx="1976978" cy="2170788"/>
          </a:xfrm>
          <a:prstGeom prst="snip1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A73B0B-C0E2-4BA6-BFF0-1F2647081BAD}"/>
              </a:ext>
            </a:extLst>
          </p:cNvPr>
          <p:cNvSpPr/>
          <p:nvPr/>
        </p:nvSpPr>
        <p:spPr>
          <a:xfrm>
            <a:off x="8247032" y="2776875"/>
            <a:ext cx="3272255" cy="18803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48103A-BAED-4AFD-A432-8BA97B144640}"/>
              </a:ext>
            </a:extLst>
          </p:cNvPr>
          <p:cNvCxnSpPr>
            <a:cxnSpLocks/>
          </p:cNvCxnSpPr>
          <p:nvPr/>
        </p:nvCxnSpPr>
        <p:spPr bwMode="auto">
          <a:xfrm>
            <a:off x="12642379" y="6101802"/>
            <a:ext cx="0" cy="2461451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8281A77-4AC5-4334-B671-B3A9232B68D1}"/>
              </a:ext>
            </a:extLst>
          </p:cNvPr>
          <p:cNvCxnSpPr>
            <a:cxnSpLocks/>
          </p:cNvCxnSpPr>
          <p:nvPr/>
        </p:nvCxnSpPr>
        <p:spPr bwMode="auto">
          <a:xfrm flipV="1">
            <a:off x="13091259" y="6101802"/>
            <a:ext cx="0" cy="2461452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E5AE74-F555-4A0D-9824-AE400007190E}"/>
              </a:ext>
            </a:extLst>
          </p:cNvPr>
          <p:cNvSpPr txBox="1"/>
          <p:nvPr/>
        </p:nvSpPr>
        <p:spPr>
          <a:xfrm>
            <a:off x="11762197" y="337095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PhoneDao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2F1F1-BBFF-45D5-957D-6884BB76A7BE}"/>
              </a:ext>
            </a:extLst>
          </p:cNvPr>
          <p:cNvSpPr txBox="1"/>
          <p:nvPr/>
        </p:nvSpPr>
        <p:spPr>
          <a:xfrm>
            <a:off x="8565402" y="2407543"/>
            <a:ext cx="198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Controller (servlet)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3768ADD-60BB-48EB-815C-4FB61AB6C2FE}"/>
              </a:ext>
            </a:extLst>
          </p:cNvPr>
          <p:cNvCxnSpPr>
            <a:cxnSpLocks/>
          </p:cNvCxnSpPr>
          <p:nvPr/>
        </p:nvCxnSpPr>
        <p:spPr bwMode="auto">
          <a:xfrm>
            <a:off x="2510203" y="3092828"/>
            <a:ext cx="5641898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536BE8-A6E9-4184-892D-79C410128B91}"/>
              </a:ext>
            </a:extLst>
          </p:cNvPr>
          <p:cNvSpPr txBox="1"/>
          <p:nvPr/>
        </p:nvSpPr>
        <p:spPr>
          <a:xfrm>
            <a:off x="11925221" y="4257121"/>
            <a:ext cx="191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rgbClr val="C00000"/>
                </a:solidFill>
              </a:rPr>
              <a:t>personUpdate</a:t>
            </a:r>
            <a:r>
              <a:rPr lang="en-US" altLang="ko-KR" sz="2000" b="1" dirty="0">
                <a:solidFill>
                  <a:srgbClr val="C00000"/>
                </a:solidFill>
              </a:rPr>
              <a:t>()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7" name="사각형: 잘린 대각선 방향 모서리 16">
            <a:extLst>
              <a:ext uri="{FF2B5EF4-FFF2-40B4-BE49-F238E27FC236}">
                <a16:creationId xmlns:a16="http://schemas.microsoft.com/office/drawing/2014/main" id="{E28FE688-503F-4996-9503-A57398588C87}"/>
              </a:ext>
            </a:extLst>
          </p:cNvPr>
          <p:cNvSpPr/>
          <p:nvPr/>
        </p:nvSpPr>
        <p:spPr>
          <a:xfrm>
            <a:off x="6772723" y="3974798"/>
            <a:ext cx="1438513" cy="652461"/>
          </a:xfrm>
          <a:prstGeom prst="snip2DiagRect">
            <a:avLst/>
          </a:prstGeom>
          <a:solidFill>
            <a:srgbClr val="FFE7E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request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잘린 대각선 방향 모서리 17">
            <a:extLst>
              <a:ext uri="{FF2B5EF4-FFF2-40B4-BE49-F238E27FC236}">
                <a16:creationId xmlns:a16="http://schemas.microsoft.com/office/drawing/2014/main" id="{305E5D4D-D3B0-4B58-819E-72CEE089F7E6}"/>
              </a:ext>
            </a:extLst>
          </p:cNvPr>
          <p:cNvSpPr/>
          <p:nvPr/>
        </p:nvSpPr>
        <p:spPr>
          <a:xfrm>
            <a:off x="6768860" y="4688763"/>
            <a:ext cx="1438513" cy="1084344"/>
          </a:xfrm>
          <a:prstGeom prst="snip2DiagRect">
            <a:avLst/>
          </a:prstGeom>
          <a:solidFill>
            <a:srgbClr val="FFE7E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response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(redirect)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0EDF8D-16A2-41D0-B577-68948F2311EE}"/>
              </a:ext>
            </a:extLst>
          </p:cNvPr>
          <p:cNvSpPr txBox="1"/>
          <p:nvPr/>
        </p:nvSpPr>
        <p:spPr>
          <a:xfrm>
            <a:off x="8642224" y="2863320"/>
            <a:ext cx="241187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en-US" altLang="ko-KR" dirty="0" err="1"/>
              <a:t>update”.equals</a:t>
            </a:r>
            <a:r>
              <a:rPr lang="en-US" altLang="ko-KR" dirty="0"/>
              <a:t>(action)</a:t>
            </a:r>
          </a:p>
          <a:p>
            <a:endParaRPr lang="en-US" altLang="ko-KR" sz="1600" dirty="0"/>
          </a:p>
          <a:p>
            <a:r>
              <a:rPr lang="en-US" altLang="ko-KR" sz="1600" dirty="0"/>
              <a:t>1.</a:t>
            </a:r>
            <a:r>
              <a:rPr lang="ko-KR" altLang="en-US" sz="1600" dirty="0"/>
              <a:t>파라미터 값 읽기</a:t>
            </a:r>
            <a:endParaRPr lang="en-US" altLang="ko-KR" sz="1600" dirty="0"/>
          </a:p>
          <a:p>
            <a:r>
              <a:rPr lang="en-US" altLang="ko-KR" sz="1600" dirty="0"/>
              <a:t>2.Vo</a:t>
            </a:r>
            <a:r>
              <a:rPr lang="ko-KR" altLang="en-US" sz="1600" dirty="0"/>
              <a:t>에 담아</a:t>
            </a:r>
            <a:r>
              <a:rPr lang="en-US" altLang="ko-KR" sz="1600" dirty="0"/>
              <a:t>&gt;Dao </a:t>
            </a:r>
            <a:r>
              <a:rPr lang="ko-KR" altLang="en-US" sz="1600" dirty="0"/>
              <a:t>수정</a:t>
            </a:r>
            <a:endParaRPr lang="en-US" altLang="ko-KR" sz="1600" dirty="0"/>
          </a:p>
          <a:p>
            <a:r>
              <a:rPr lang="ko-KR" altLang="en-US" sz="1600" dirty="0"/>
              <a:t>메소드로 데이터수정</a:t>
            </a:r>
            <a:endParaRPr lang="en-US" altLang="ko-KR" sz="1600" dirty="0"/>
          </a:p>
          <a:p>
            <a:r>
              <a:rPr lang="en-US" altLang="ko-KR" sz="1600" dirty="0"/>
              <a:t>3.</a:t>
            </a:r>
            <a:r>
              <a:rPr lang="ko-KR" altLang="en-US" sz="1600" dirty="0" err="1"/>
              <a:t>리다이렉트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  <p:sp>
        <p:nvSpPr>
          <p:cNvPr id="20" name="사각형: 잘린 대각선 방향 모서리 19">
            <a:extLst>
              <a:ext uri="{FF2B5EF4-FFF2-40B4-BE49-F238E27FC236}">
                <a16:creationId xmlns:a16="http://schemas.microsoft.com/office/drawing/2014/main" id="{5153C557-A8F5-484B-92C9-353CE6BB6E5D}"/>
              </a:ext>
            </a:extLst>
          </p:cNvPr>
          <p:cNvSpPr/>
          <p:nvPr/>
        </p:nvSpPr>
        <p:spPr>
          <a:xfrm>
            <a:off x="644486" y="4657231"/>
            <a:ext cx="6021392" cy="1370983"/>
          </a:xfrm>
          <a:prstGeom prst="snip2DiagRect">
            <a:avLst/>
          </a:prstGeom>
          <a:solidFill>
            <a:srgbClr val="FFE7E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BB997E-B050-408A-B496-A1677B1B2006}"/>
              </a:ext>
            </a:extLst>
          </p:cNvPr>
          <p:cNvSpPr txBox="1"/>
          <p:nvPr/>
        </p:nvSpPr>
        <p:spPr>
          <a:xfrm>
            <a:off x="3037852" y="4287899"/>
            <a:ext cx="156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Request(</a:t>
            </a:r>
            <a:r>
              <a:rPr lang="ko-KR" altLang="en-US" b="1" dirty="0"/>
              <a:t>확대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E69EE2-D5BF-4AE6-8E9A-185544458023}"/>
              </a:ext>
            </a:extLst>
          </p:cNvPr>
          <p:cNvSpPr txBox="1"/>
          <p:nvPr/>
        </p:nvSpPr>
        <p:spPr>
          <a:xfrm>
            <a:off x="3157984" y="4787468"/>
            <a:ext cx="118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Parameter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C39ADF-C240-4EBC-97AF-739E9C6D5FBE}"/>
              </a:ext>
            </a:extLst>
          </p:cNvPr>
          <p:cNvSpPr txBox="1"/>
          <p:nvPr/>
        </p:nvSpPr>
        <p:spPr>
          <a:xfrm>
            <a:off x="584159" y="700052"/>
            <a:ext cx="1075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http://localhost8088/phonebook2/pbc?</a:t>
            </a:r>
            <a:r>
              <a:rPr lang="en-US" altLang="ko-KR" dirty="0">
                <a:solidFill>
                  <a:srgbClr val="C00000"/>
                </a:solidFill>
              </a:rPr>
              <a:t>action=update&amp;name=</a:t>
            </a:r>
            <a:r>
              <a:rPr lang="ko-KR" altLang="en-US" dirty="0">
                <a:solidFill>
                  <a:srgbClr val="C00000"/>
                </a:solidFill>
              </a:rPr>
              <a:t>이름정보</a:t>
            </a:r>
            <a:r>
              <a:rPr lang="en-US" altLang="ko-KR" dirty="0">
                <a:solidFill>
                  <a:srgbClr val="C00000"/>
                </a:solidFill>
              </a:rPr>
              <a:t>&amp;hp=</a:t>
            </a:r>
            <a:r>
              <a:rPr lang="ko-KR" altLang="en-US" dirty="0">
                <a:solidFill>
                  <a:srgbClr val="C00000"/>
                </a:solidFill>
              </a:rPr>
              <a:t>핸드폰정보</a:t>
            </a:r>
            <a:r>
              <a:rPr lang="en-US" altLang="ko-KR" dirty="0">
                <a:solidFill>
                  <a:srgbClr val="C00000"/>
                </a:solidFill>
              </a:rPr>
              <a:t>&amp;company=</a:t>
            </a:r>
            <a:r>
              <a:rPr lang="ko-KR" altLang="en-US" dirty="0">
                <a:solidFill>
                  <a:srgbClr val="C00000"/>
                </a:solidFill>
              </a:rPr>
              <a:t>회사정보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013C1F-D144-43A5-BC99-E34D96126449}"/>
              </a:ext>
            </a:extLst>
          </p:cNvPr>
          <p:cNvSpPr txBox="1"/>
          <p:nvPr/>
        </p:nvSpPr>
        <p:spPr>
          <a:xfrm>
            <a:off x="644486" y="5287037"/>
            <a:ext cx="6021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action = list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</a:rPr>
              <a:t>&amp;name=</a:t>
            </a:r>
            <a:r>
              <a:rPr lang="ko-KR" altLang="en-US" sz="1600" b="1" dirty="0">
                <a:solidFill>
                  <a:srgbClr val="C00000"/>
                </a:solidFill>
              </a:rPr>
              <a:t>이름정보</a:t>
            </a:r>
            <a:r>
              <a:rPr lang="en-US" altLang="ko-KR" sz="1600" b="1" dirty="0">
                <a:solidFill>
                  <a:srgbClr val="C00000"/>
                </a:solidFill>
              </a:rPr>
              <a:t>&amp;hp=</a:t>
            </a:r>
            <a:r>
              <a:rPr lang="ko-KR" altLang="en-US" sz="1600" b="1" dirty="0">
                <a:solidFill>
                  <a:srgbClr val="C00000"/>
                </a:solidFill>
              </a:rPr>
              <a:t>핸드폰정보</a:t>
            </a:r>
            <a:r>
              <a:rPr lang="en-US" altLang="ko-KR" sz="1600" b="1" dirty="0">
                <a:solidFill>
                  <a:srgbClr val="C00000"/>
                </a:solidFill>
              </a:rPr>
              <a:t>&amp;company=</a:t>
            </a:r>
            <a:r>
              <a:rPr lang="ko-KR" altLang="en-US" sz="1600" b="1" dirty="0">
                <a:solidFill>
                  <a:srgbClr val="C00000"/>
                </a:solidFill>
              </a:rPr>
              <a:t>회사정보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57BD5A-1CCC-41C4-B931-DFC133FABFEA}"/>
              </a:ext>
            </a:extLst>
          </p:cNvPr>
          <p:cNvCxnSpPr>
            <a:cxnSpLocks/>
          </p:cNvCxnSpPr>
          <p:nvPr/>
        </p:nvCxnSpPr>
        <p:spPr bwMode="auto">
          <a:xfrm>
            <a:off x="11393860" y="3824545"/>
            <a:ext cx="625788" cy="8473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CDC9620-A3DD-4C3D-ABAF-8CFE96BCEADF}"/>
              </a:ext>
            </a:extLst>
          </p:cNvPr>
          <p:cNvCxnSpPr>
            <a:cxnSpLocks/>
          </p:cNvCxnSpPr>
          <p:nvPr/>
        </p:nvCxnSpPr>
        <p:spPr bwMode="auto">
          <a:xfrm flipH="1">
            <a:off x="11393860" y="4121094"/>
            <a:ext cx="620140" cy="13913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96">
            <a:extLst>
              <a:ext uri="{FF2B5EF4-FFF2-40B4-BE49-F238E27FC236}">
                <a16:creationId xmlns:a16="http://schemas.microsoft.com/office/drawing/2014/main" id="{2940FC04-0DA6-44AB-AB25-94B754AC7F55}"/>
              </a:ext>
            </a:extLst>
          </p:cNvPr>
          <p:cNvCxnSpPr>
            <a:cxnSpLocks/>
            <a:stCxn id="17" idx="2"/>
          </p:cNvCxnSpPr>
          <p:nvPr/>
        </p:nvCxnSpPr>
        <p:spPr>
          <a:xfrm rot="10800000" flipV="1">
            <a:off x="4707367" y="4301029"/>
            <a:ext cx="2065356" cy="326230"/>
          </a:xfrm>
          <a:prstGeom prst="bentConnector3">
            <a:avLst>
              <a:gd name="adj1" fmla="val 99617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2057C9E-AD05-4765-ABA0-074B53E832D5}"/>
              </a:ext>
            </a:extLst>
          </p:cNvPr>
          <p:cNvSpPr txBox="1"/>
          <p:nvPr/>
        </p:nvSpPr>
        <p:spPr>
          <a:xfrm>
            <a:off x="4154515" y="2663265"/>
            <a:ext cx="191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</a:rPr>
              <a:t>request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36B3C9B-253A-4B2E-B44F-4EC4EB98AE6D}"/>
              </a:ext>
            </a:extLst>
          </p:cNvPr>
          <p:cNvCxnSpPr>
            <a:cxnSpLocks/>
          </p:cNvCxnSpPr>
          <p:nvPr/>
        </p:nvCxnSpPr>
        <p:spPr bwMode="auto">
          <a:xfrm flipH="1">
            <a:off x="2464181" y="3537927"/>
            <a:ext cx="5670971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D78E51-22C4-4564-8426-B7427FF3CFF5}"/>
              </a:ext>
            </a:extLst>
          </p:cNvPr>
          <p:cNvSpPr txBox="1"/>
          <p:nvPr/>
        </p:nvSpPr>
        <p:spPr>
          <a:xfrm>
            <a:off x="3749877" y="3509777"/>
            <a:ext cx="2880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rgbClr val="C00000"/>
                </a:solidFill>
              </a:rPr>
              <a:t>Response+redirect</a:t>
            </a:r>
            <a:r>
              <a:rPr lang="en-US" altLang="ko-KR" sz="2000" b="1" dirty="0">
                <a:solidFill>
                  <a:srgbClr val="C00000"/>
                </a:solidFill>
              </a:rPr>
              <a:t>(list)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CE139-5346-4C63-8FD2-3A5CCE168614}"/>
              </a:ext>
            </a:extLst>
          </p:cNvPr>
          <p:cNvSpPr txBox="1"/>
          <p:nvPr/>
        </p:nvSpPr>
        <p:spPr>
          <a:xfrm>
            <a:off x="12695566" y="953087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6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</TotalTime>
  <Words>627</Words>
  <Application>Microsoft Office PowerPoint</Application>
  <PresentationFormat>사용자 지정</PresentationFormat>
  <Paragraphs>210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York</dc:creator>
  <cp:lastModifiedBy>Matthew York</cp:lastModifiedBy>
  <cp:revision>26</cp:revision>
  <dcterms:created xsi:type="dcterms:W3CDTF">2021-01-07T12:27:17Z</dcterms:created>
  <dcterms:modified xsi:type="dcterms:W3CDTF">2021-01-10T14:35:30Z</dcterms:modified>
</cp:coreProperties>
</file>