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9EE4EF6C-E000-4A82-825A-17E740A29955}">
          <p14:sldIdLst>
            <p14:sldId id="25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York" initials="MY" lastIdx="1" clrIdx="0">
    <p:extLst>
      <p:ext uri="{19B8F6BF-5375-455C-9EA6-DF929625EA0E}">
        <p15:presenceInfo xmlns:p15="http://schemas.microsoft.com/office/powerpoint/2012/main" userId="S::B57009@office365.blue::84948495-fbe2-4ba0-9332-dca8d59f0b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CA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6" autoAdjust="0"/>
    <p:restoredTop sz="94660"/>
  </p:normalViewPr>
  <p:slideViewPr>
    <p:cSldViewPr snapToGrid="0">
      <p:cViewPr>
        <p:scale>
          <a:sx n="60" d="100"/>
          <a:sy n="60" d="100"/>
        </p:scale>
        <p:origin x="14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BE6F33-A748-471A-B1D8-81B0F43D8965}"/>
              </a:ext>
            </a:extLst>
          </p:cNvPr>
          <p:cNvSpPr/>
          <p:nvPr/>
        </p:nvSpPr>
        <p:spPr>
          <a:xfrm>
            <a:off x="7908758" y="2076493"/>
            <a:ext cx="6252399" cy="5849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948C8-1461-46D5-BC73-755A5529A40B}"/>
              </a:ext>
            </a:extLst>
          </p:cNvPr>
          <p:cNvSpPr txBox="1"/>
          <p:nvPr/>
        </p:nvSpPr>
        <p:spPr>
          <a:xfrm>
            <a:off x="7908049" y="1677442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4938A410-9FC9-4E96-AF27-D71D63A499AC}"/>
              </a:ext>
            </a:extLst>
          </p:cNvPr>
          <p:cNvSpPr/>
          <p:nvPr/>
        </p:nvSpPr>
        <p:spPr>
          <a:xfrm>
            <a:off x="12055019" y="8758368"/>
            <a:ext cx="1655380" cy="1545021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E68C-BA23-408A-9511-F68EE9D35AF8}"/>
              </a:ext>
            </a:extLst>
          </p:cNvPr>
          <p:cNvSpPr txBox="1"/>
          <p:nvPr/>
        </p:nvSpPr>
        <p:spPr>
          <a:xfrm>
            <a:off x="12630877" y="953087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6EC088-3D67-4819-808B-457F2047FE16}"/>
              </a:ext>
            </a:extLst>
          </p:cNvPr>
          <p:cNvSpPr/>
          <p:nvPr/>
        </p:nvSpPr>
        <p:spPr>
          <a:xfrm>
            <a:off x="1412161" y="732613"/>
            <a:ext cx="1208690" cy="898634"/>
          </a:xfrm>
          <a:prstGeom prst="ellipse">
            <a:avLst/>
          </a:prstGeom>
          <a:solidFill>
            <a:srgbClr val="BCA0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8D3157-73C0-4C42-A783-0604DE41FE14}"/>
              </a:ext>
            </a:extLst>
          </p:cNvPr>
          <p:cNvSpPr/>
          <p:nvPr/>
        </p:nvSpPr>
        <p:spPr>
          <a:xfrm>
            <a:off x="1412161" y="2367248"/>
            <a:ext cx="1208690" cy="898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DF81A6-24E4-4442-9FBD-019D1931C79E}"/>
              </a:ext>
            </a:extLst>
          </p:cNvPr>
          <p:cNvSpPr/>
          <p:nvPr/>
        </p:nvSpPr>
        <p:spPr>
          <a:xfrm>
            <a:off x="1412161" y="4001884"/>
            <a:ext cx="1208690" cy="898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등록폼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63E593-B903-4838-BBA2-969F820FAB4B}"/>
              </a:ext>
            </a:extLst>
          </p:cNvPr>
          <p:cNvSpPr/>
          <p:nvPr/>
        </p:nvSpPr>
        <p:spPr>
          <a:xfrm>
            <a:off x="1412161" y="5636518"/>
            <a:ext cx="1208690" cy="898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33515C-7211-4F2F-93CD-E774655B4F19}"/>
              </a:ext>
            </a:extLst>
          </p:cNvPr>
          <p:cNvSpPr/>
          <p:nvPr/>
        </p:nvSpPr>
        <p:spPr>
          <a:xfrm>
            <a:off x="1412161" y="7271153"/>
            <a:ext cx="1208690" cy="8986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수정폼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B9B6B9-A02C-4813-93D4-0220935D695C}"/>
              </a:ext>
            </a:extLst>
          </p:cNvPr>
          <p:cNvSpPr/>
          <p:nvPr/>
        </p:nvSpPr>
        <p:spPr>
          <a:xfrm>
            <a:off x="1412161" y="8905789"/>
            <a:ext cx="1208690" cy="898634"/>
          </a:xfrm>
          <a:prstGeom prst="ellipse">
            <a:avLst/>
          </a:prstGeom>
          <a:solidFill>
            <a:srgbClr val="FF8B8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C8FFC-F876-4AA6-B627-F84C83408B78}"/>
              </a:ext>
            </a:extLst>
          </p:cNvPr>
          <p:cNvSpPr txBox="1"/>
          <p:nvPr/>
        </p:nvSpPr>
        <p:spPr>
          <a:xfrm>
            <a:off x="10553425" y="1081316"/>
            <a:ext cx="384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rabicPeriod"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Parameter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값으로 읽는다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342886" indent="-342886">
              <a:buAutoNum type="arabicPeriod"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If (“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파라미터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”.equals(action)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각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파라미터에 해당하는 기능으로 일한다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886" indent="-342886">
              <a:buAutoNum type="arabicPeriod"/>
            </a:pP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B7DF96-8D75-4553-8FE8-3BB791B55F7A}"/>
              </a:ext>
            </a:extLst>
          </p:cNvPr>
          <p:cNvSpPr/>
          <p:nvPr/>
        </p:nvSpPr>
        <p:spPr>
          <a:xfrm>
            <a:off x="8135152" y="2351206"/>
            <a:ext cx="5809524" cy="5434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7CF09-4F44-49FE-AAE6-B6F655504E6E}"/>
              </a:ext>
            </a:extLst>
          </p:cNvPr>
          <p:cNvSpPr txBox="1"/>
          <p:nvPr/>
        </p:nvSpPr>
        <p:spPr>
          <a:xfrm>
            <a:off x="12591497" y="2073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phonebook2</a:t>
            </a:r>
            <a:endParaRPr lang="ko-KR" altLang="en-US" b="1" dirty="0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74C5AEA7-A053-4D97-BAE2-EC30E86A58D7}"/>
              </a:ext>
            </a:extLst>
          </p:cNvPr>
          <p:cNvSpPr/>
          <p:nvPr/>
        </p:nvSpPr>
        <p:spPr>
          <a:xfrm>
            <a:off x="11894220" y="3781354"/>
            <a:ext cx="1976978" cy="2170788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8F458-01D5-455B-B7BC-82D0E847D7F9}"/>
              </a:ext>
            </a:extLst>
          </p:cNvPr>
          <p:cNvSpPr txBox="1"/>
          <p:nvPr/>
        </p:nvSpPr>
        <p:spPr>
          <a:xfrm>
            <a:off x="11762197" y="33709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PhoneDao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06368-9754-4CE7-97AE-5468214F1A4D}"/>
              </a:ext>
            </a:extLst>
          </p:cNvPr>
          <p:cNvSpPr/>
          <p:nvPr/>
        </p:nvSpPr>
        <p:spPr>
          <a:xfrm>
            <a:off x="8247033" y="3249840"/>
            <a:ext cx="2626706" cy="355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26F72-95B5-4C09-8349-BE29766DFDEF}"/>
              </a:ext>
            </a:extLst>
          </p:cNvPr>
          <p:cNvSpPr txBox="1"/>
          <p:nvPr/>
        </p:nvSpPr>
        <p:spPr>
          <a:xfrm>
            <a:off x="9878754" y="3168285"/>
            <a:ext cx="198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Controller (servlet)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E8B869-D60B-4EA9-A4C8-B0627DDD265C}"/>
              </a:ext>
            </a:extLst>
          </p:cNvPr>
          <p:cNvCxnSpPr>
            <a:cxnSpLocks/>
          </p:cNvCxnSpPr>
          <p:nvPr/>
        </p:nvCxnSpPr>
        <p:spPr bwMode="auto">
          <a:xfrm>
            <a:off x="2811267" y="1479331"/>
            <a:ext cx="6047006" cy="2049278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95FC9D-CAA0-4A5F-A8E7-7F919BCF058A}"/>
              </a:ext>
            </a:extLst>
          </p:cNvPr>
          <p:cNvSpPr txBox="1"/>
          <p:nvPr/>
        </p:nvSpPr>
        <p:spPr>
          <a:xfrm>
            <a:off x="8931848" y="3440588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리스트 </a:t>
            </a:r>
            <a:r>
              <a:rPr lang="ko-KR" altLang="en-US" sz="1600" b="1" dirty="0" err="1">
                <a:solidFill>
                  <a:srgbClr val="7030A0"/>
                </a:solidFill>
              </a:rPr>
              <a:t>일때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45B150-9829-4BFC-9D15-887A3E34466E}"/>
              </a:ext>
            </a:extLst>
          </p:cNvPr>
          <p:cNvSpPr txBox="1"/>
          <p:nvPr/>
        </p:nvSpPr>
        <p:spPr>
          <a:xfrm>
            <a:off x="1437212" y="404777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action = list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E7B6DD-CEDC-4FA4-AF58-7651BE56D37B}"/>
              </a:ext>
            </a:extLst>
          </p:cNvPr>
          <p:cNvSpPr txBox="1"/>
          <p:nvPr/>
        </p:nvSpPr>
        <p:spPr>
          <a:xfrm>
            <a:off x="12146216" y="3994755"/>
            <a:ext cx="14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7030A0"/>
                </a:solidFill>
              </a:rPr>
              <a:t>getPersonList</a:t>
            </a:r>
            <a:r>
              <a:rPr lang="en-US" altLang="ko-KR" sz="1600" b="1" dirty="0">
                <a:solidFill>
                  <a:srgbClr val="7030A0"/>
                </a:solidFill>
              </a:rPr>
              <a:t>()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D24933-0323-4D91-8199-525B753F2110}"/>
              </a:ext>
            </a:extLst>
          </p:cNvPr>
          <p:cNvCxnSpPr>
            <a:cxnSpLocks/>
          </p:cNvCxnSpPr>
          <p:nvPr/>
        </p:nvCxnSpPr>
        <p:spPr bwMode="auto">
          <a:xfrm>
            <a:off x="12642379" y="6101802"/>
            <a:ext cx="0" cy="246145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B83E7F-E3E3-4840-8DA6-B046006D3F3F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91259" y="6101802"/>
            <a:ext cx="0" cy="246145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5E89CC0-173D-409F-8D98-9564B06735D8}"/>
              </a:ext>
            </a:extLst>
          </p:cNvPr>
          <p:cNvSpPr/>
          <p:nvPr/>
        </p:nvSpPr>
        <p:spPr>
          <a:xfrm>
            <a:off x="8346150" y="2202180"/>
            <a:ext cx="1481134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4A885B-1F66-4D30-975A-AD93B6B5C929}"/>
              </a:ext>
            </a:extLst>
          </p:cNvPr>
          <p:cNvCxnSpPr>
            <a:cxnSpLocks/>
          </p:cNvCxnSpPr>
          <p:nvPr/>
        </p:nvCxnSpPr>
        <p:spPr bwMode="auto">
          <a:xfrm>
            <a:off x="10280220" y="3657298"/>
            <a:ext cx="1774799" cy="490935"/>
          </a:xfrm>
          <a:prstGeom prst="straightConnector1">
            <a:avLst/>
          </a:prstGeom>
          <a:ln w="444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BB45DDA-66FA-4450-AC47-83C635702334}"/>
              </a:ext>
            </a:extLst>
          </p:cNvPr>
          <p:cNvCxnSpPr>
            <a:cxnSpLocks/>
          </p:cNvCxnSpPr>
          <p:nvPr/>
        </p:nvCxnSpPr>
        <p:spPr bwMode="auto">
          <a:xfrm flipV="1">
            <a:off x="9274975" y="2721824"/>
            <a:ext cx="0" cy="528016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C2DA66-E92D-4544-A374-74CEBD4EACA8}"/>
              </a:ext>
            </a:extLst>
          </p:cNvPr>
          <p:cNvSpPr txBox="1"/>
          <p:nvPr/>
        </p:nvSpPr>
        <p:spPr>
          <a:xfrm>
            <a:off x="9276859" y="2887929"/>
            <a:ext cx="913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7030A0"/>
                </a:solidFill>
              </a:rPr>
              <a:t>porward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11C090-0CCA-426A-9FB8-DEBC37AE17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1267" y="1141932"/>
            <a:ext cx="5534883" cy="1470155"/>
          </a:xfrm>
          <a:prstGeom prst="straightConnector1">
            <a:avLst/>
          </a:prstGeom>
          <a:ln w="444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3E45248-6C4D-4809-A2E5-7FB63874F1D4}"/>
              </a:ext>
            </a:extLst>
          </p:cNvPr>
          <p:cNvSpPr txBox="1"/>
          <p:nvPr/>
        </p:nvSpPr>
        <p:spPr>
          <a:xfrm rot="1131009">
            <a:off x="5213206" y="2433167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request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61A23D-9046-48E1-AC67-02C241E1B4FF}"/>
              </a:ext>
            </a:extLst>
          </p:cNvPr>
          <p:cNvSpPr txBox="1"/>
          <p:nvPr/>
        </p:nvSpPr>
        <p:spPr>
          <a:xfrm rot="826213">
            <a:off x="5509009" y="1575184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response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E6B599-5301-4C84-B257-78499DA3CB6D}"/>
              </a:ext>
            </a:extLst>
          </p:cNvPr>
          <p:cNvSpPr txBox="1"/>
          <p:nvPr/>
        </p:nvSpPr>
        <p:spPr>
          <a:xfrm>
            <a:off x="1317439" y="2027242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action = insert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F8BA2E4-86CD-483A-8E68-28836BADD7AF}"/>
              </a:ext>
            </a:extLst>
          </p:cNvPr>
          <p:cNvCxnSpPr>
            <a:cxnSpLocks/>
          </p:cNvCxnSpPr>
          <p:nvPr/>
        </p:nvCxnSpPr>
        <p:spPr bwMode="auto">
          <a:xfrm>
            <a:off x="2770030" y="2817861"/>
            <a:ext cx="6121028" cy="1022446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29F9227-58B3-41D8-A156-87C84D9C2CE3}"/>
              </a:ext>
            </a:extLst>
          </p:cNvPr>
          <p:cNvSpPr txBox="1"/>
          <p:nvPr/>
        </p:nvSpPr>
        <p:spPr>
          <a:xfrm>
            <a:off x="9043301" y="38802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등록 </a:t>
            </a:r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1819AE-9A9C-47BD-B155-060FCE2B52E7}"/>
              </a:ext>
            </a:extLst>
          </p:cNvPr>
          <p:cNvSpPr txBox="1"/>
          <p:nvPr/>
        </p:nvSpPr>
        <p:spPr>
          <a:xfrm>
            <a:off x="12190986" y="4435298"/>
            <a:ext cx="139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personInsert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116F88F-28EF-4CE2-9F1D-41871850718D}"/>
              </a:ext>
            </a:extLst>
          </p:cNvPr>
          <p:cNvCxnSpPr>
            <a:cxnSpLocks/>
          </p:cNvCxnSpPr>
          <p:nvPr/>
        </p:nvCxnSpPr>
        <p:spPr bwMode="auto">
          <a:xfrm>
            <a:off x="10269934" y="4107443"/>
            <a:ext cx="1785085" cy="4909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E9220C-47A2-4C2D-919E-DF3A51F0679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23421" y="3007484"/>
            <a:ext cx="6026104" cy="103129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D9D805E-7CCA-42CD-A916-F66C03957694}"/>
              </a:ext>
            </a:extLst>
          </p:cNvPr>
          <p:cNvSpPr txBox="1"/>
          <p:nvPr/>
        </p:nvSpPr>
        <p:spPr>
          <a:xfrm rot="580075">
            <a:off x="5255843" y="2962987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E8838C-9896-437A-A8E1-0700A9291ED7}"/>
              </a:ext>
            </a:extLst>
          </p:cNvPr>
          <p:cNvSpPr txBox="1"/>
          <p:nvPr/>
        </p:nvSpPr>
        <p:spPr>
          <a:xfrm rot="580075">
            <a:off x="4554845" y="3529085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Response + redirect(list)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67CC9B42-064A-4384-805A-3A79C31AE13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10800000">
            <a:off x="1412161" y="1181931"/>
            <a:ext cx="12700" cy="1634635"/>
          </a:xfrm>
          <a:prstGeom prst="curvedConnector3">
            <a:avLst>
              <a:gd name="adj1" fmla="val 57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9A3906F-DD15-45FB-8E8D-6CFA3E681B61}"/>
              </a:ext>
            </a:extLst>
          </p:cNvPr>
          <p:cNvSpPr txBox="1"/>
          <p:nvPr/>
        </p:nvSpPr>
        <p:spPr>
          <a:xfrm>
            <a:off x="1287884" y="3641137"/>
            <a:ext cx="147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action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wform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06A880-C181-44A3-ACA9-67EE2C216CA8}"/>
              </a:ext>
            </a:extLst>
          </p:cNvPr>
          <p:cNvSpPr txBox="1"/>
          <p:nvPr/>
        </p:nvSpPr>
        <p:spPr>
          <a:xfrm>
            <a:off x="8931848" y="4383034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등록폼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E141609-3357-4BDF-8D90-E69711AB9F31}"/>
              </a:ext>
            </a:extLst>
          </p:cNvPr>
          <p:cNvCxnSpPr>
            <a:cxnSpLocks/>
          </p:cNvCxnSpPr>
          <p:nvPr/>
        </p:nvCxnSpPr>
        <p:spPr bwMode="auto">
          <a:xfrm>
            <a:off x="2847245" y="4381911"/>
            <a:ext cx="6028662" cy="47879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4492AA-4C62-4544-88FF-0378F1A0AED9}"/>
              </a:ext>
            </a:extLst>
          </p:cNvPr>
          <p:cNvSpPr txBox="1"/>
          <p:nvPr/>
        </p:nvSpPr>
        <p:spPr>
          <a:xfrm>
            <a:off x="5140249" y="4069158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2A8CCF-E0DF-49EB-8B43-7BF5CD5A0B10}"/>
              </a:ext>
            </a:extLst>
          </p:cNvPr>
          <p:cNvSpPr/>
          <p:nvPr/>
        </p:nvSpPr>
        <p:spPr>
          <a:xfrm>
            <a:off x="6840348" y="4774976"/>
            <a:ext cx="1635993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writeForm.jsp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21738A4-F5D6-4122-915E-844738ED9B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247033" y="4591521"/>
            <a:ext cx="543907" cy="303423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CF3D9D0-8E89-420A-9B34-FE3AF34884FB}"/>
              </a:ext>
            </a:extLst>
          </p:cNvPr>
          <p:cNvSpPr txBox="1"/>
          <p:nvPr/>
        </p:nvSpPr>
        <p:spPr>
          <a:xfrm>
            <a:off x="7336161" y="4468343"/>
            <a:ext cx="872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5F61EFF-8810-4654-A535-4485D69997A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15579" y="4686658"/>
            <a:ext cx="4051292" cy="288412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FEB206C-840D-42B8-AE91-A340F720EAF0}"/>
              </a:ext>
            </a:extLst>
          </p:cNvPr>
          <p:cNvSpPr txBox="1"/>
          <p:nvPr/>
        </p:nvSpPr>
        <p:spPr>
          <a:xfrm rot="230114">
            <a:off x="4554047" y="4832336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9C35D8-726E-4E7B-B12F-AF2E148FE2E5}"/>
              </a:ext>
            </a:extLst>
          </p:cNvPr>
          <p:cNvSpPr txBox="1"/>
          <p:nvPr/>
        </p:nvSpPr>
        <p:spPr>
          <a:xfrm>
            <a:off x="1303882" y="5297964"/>
            <a:ext cx="1443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action = delete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39CC932-C0E7-4BFF-A040-6381BCAAAC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3957" y="5184546"/>
            <a:ext cx="6207101" cy="917256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51B97D8-F951-42DD-A2D7-06B5F272DBB3}"/>
              </a:ext>
            </a:extLst>
          </p:cNvPr>
          <p:cNvSpPr txBox="1"/>
          <p:nvPr/>
        </p:nvSpPr>
        <p:spPr>
          <a:xfrm>
            <a:off x="9012610" y="498981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삭제 </a:t>
            </a:r>
            <a:r>
              <a:rPr lang="ko-KR" altLang="en-US" sz="1600" b="1" dirty="0" err="1">
                <a:solidFill>
                  <a:schemeClr val="accent4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02963-68C2-450E-880B-6EC7BF6232B4}"/>
              </a:ext>
            </a:extLst>
          </p:cNvPr>
          <p:cNvSpPr txBox="1"/>
          <p:nvPr/>
        </p:nvSpPr>
        <p:spPr>
          <a:xfrm>
            <a:off x="12201103" y="4872703"/>
            <a:ext cx="144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accent4">
                    <a:lumMod val="75000"/>
                  </a:schemeClr>
                </a:solidFill>
              </a:rPr>
              <a:t>PersonDelete</a:t>
            </a: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E8DA5D9-5F80-40DB-B7B1-F65D88EF9E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00702" y="5048523"/>
            <a:ext cx="1854317" cy="78156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2BA41AE-6C32-4ED8-A4CD-215980D9E4E3}"/>
              </a:ext>
            </a:extLst>
          </p:cNvPr>
          <p:cNvSpPr txBox="1"/>
          <p:nvPr/>
        </p:nvSpPr>
        <p:spPr>
          <a:xfrm rot="21123667">
            <a:off x="5057950" y="5388443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CD808AA-FE81-4F53-B8F4-B6446D1972C8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0851" y="5371278"/>
            <a:ext cx="6237423" cy="92206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686087-2690-4864-A5D8-3083CBB8314D}"/>
              </a:ext>
            </a:extLst>
          </p:cNvPr>
          <p:cNvSpPr txBox="1"/>
          <p:nvPr/>
        </p:nvSpPr>
        <p:spPr>
          <a:xfrm rot="21123667">
            <a:off x="4460613" y="5842898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Response + redirect(list)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F1D746BA-C05F-4BB3-B7A4-5BA0A567E03C}"/>
              </a:ext>
            </a:extLst>
          </p:cNvPr>
          <p:cNvCxnSpPr>
            <a:stCxn id="12" idx="2"/>
            <a:endCxn id="9" idx="2"/>
          </p:cNvCxnSpPr>
          <p:nvPr/>
        </p:nvCxnSpPr>
        <p:spPr>
          <a:xfrm rot="10800000">
            <a:off x="1412161" y="1181931"/>
            <a:ext cx="12700" cy="4903905"/>
          </a:xfrm>
          <a:prstGeom prst="curvedConnector3">
            <a:avLst>
              <a:gd name="adj1" fmla="val 723157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EA7BE13-FA0C-4257-ADE7-8C17F4894B0F}"/>
              </a:ext>
            </a:extLst>
          </p:cNvPr>
          <p:cNvSpPr txBox="1"/>
          <p:nvPr/>
        </p:nvSpPr>
        <p:spPr>
          <a:xfrm>
            <a:off x="1267463" y="6954791"/>
            <a:ext cx="154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action =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upform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DC978C-0CA6-4676-860B-BCB9EE834FAA}"/>
              </a:ext>
            </a:extLst>
          </p:cNvPr>
          <p:cNvSpPr txBox="1"/>
          <p:nvPr/>
        </p:nvSpPr>
        <p:spPr>
          <a:xfrm>
            <a:off x="8930514" y="56135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</a:rPr>
              <a:t>수정폼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</a:rPr>
              <a:t>일때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30CECE-FF3F-459C-9DBF-EB6704B964BF}"/>
              </a:ext>
            </a:extLst>
          </p:cNvPr>
          <p:cNvCxnSpPr>
            <a:cxnSpLocks/>
          </p:cNvCxnSpPr>
          <p:nvPr/>
        </p:nvCxnSpPr>
        <p:spPr bwMode="auto">
          <a:xfrm flipV="1">
            <a:off x="2612726" y="5758971"/>
            <a:ext cx="6263181" cy="176308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FA7628EA-4794-4356-8B4E-A5AF3D7F8972}"/>
              </a:ext>
            </a:extLst>
          </p:cNvPr>
          <p:cNvSpPr/>
          <p:nvPr/>
        </p:nvSpPr>
        <p:spPr>
          <a:xfrm>
            <a:off x="9801732" y="6959528"/>
            <a:ext cx="1799079" cy="6676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updateForm.jsp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4312DE-7D74-44FD-9FB5-4BBE2B800182}"/>
              </a:ext>
            </a:extLst>
          </p:cNvPr>
          <p:cNvSpPr txBox="1"/>
          <p:nvPr/>
        </p:nvSpPr>
        <p:spPr>
          <a:xfrm rot="20592750">
            <a:off x="4844506" y="6445049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57A4672-27FA-47BD-975F-13783705C35F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01271" y="6520373"/>
            <a:ext cx="1" cy="42681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8371F0F-D0C4-4218-A126-FD1368714AC1}"/>
              </a:ext>
            </a:extLst>
          </p:cNvPr>
          <p:cNvSpPr txBox="1"/>
          <p:nvPr/>
        </p:nvSpPr>
        <p:spPr>
          <a:xfrm>
            <a:off x="8895999" y="6953389"/>
            <a:ext cx="86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forward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BA1893F-2D93-49E5-8101-763E86212501}"/>
              </a:ext>
            </a:extLst>
          </p:cNvPr>
          <p:cNvCxnSpPr>
            <a:cxnSpLocks/>
            <a:stCxn id="139" idx="1"/>
          </p:cNvCxnSpPr>
          <p:nvPr/>
        </p:nvCxnSpPr>
        <p:spPr bwMode="auto">
          <a:xfrm flipH="1">
            <a:off x="2715579" y="7122666"/>
            <a:ext cx="6180420" cy="579653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A0B9E-C926-4BD6-8256-1EE9002B6ECB}"/>
              </a:ext>
            </a:extLst>
          </p:cNvPr>
          <p:cNvSpPr txBox="1"/>
          <p:nvPr/>
        </p:nvSpPr>
        <p:spPr>
          <a:xfrm rot="21282874">
            <a:off x="5500823" y="7062402"/>
            <a:ext cx="9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173CBC-FE0E-4B7E-93DD-52ACF1ACEF40}"/>
              </a:ext>
            </a:extLst>
          </p:cNvPr>
          <p:cNvSpPr txBox="1"/>
          <p:nvPr/>
        </p:nvSpPr>
        <p:spPr>
          <a:xfrm>
            <a:off x="1272894" y="8560124"/>
            <a:ext cx="1510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action = update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EB95C88-3DFF-4E29-86EC-970EA85F3856}"/>
              </a:ext>
            </a:extLst>
          </p:cNvPr>
          <p:cNvSpPr txBox="1"/>
          <p:nvPr/>
        </p:nvSpPr>
        <p:spPr>
          <a:xfrm>
            <a:off x="9043300" y="6124066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수정 </a:t>
            </a:r>
            <a:r>
              <a:rPr lang="ko-KR" altLang="en-US" sz="1600" b="1" dirty="0" err="1">
                <a:solidFill>
                  <a:srgbClr val="C00000"/>
                </a:solidFill>
              </a:rPr>
              <a:t>일때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CD3C96-9465-486A-B35E-56E69B83092E}"/>
              </a:ext>
            </a:extLst>
          </p:cNvPr>
          <p:cNvSpPr txBox="1"/>
          <p:nvPr/>
        </p:nvSpPr>
        <p:spPr>
          <a:xfrm>
            <a:off x="12214468" y="5316693"/>
            <a:ext cx="15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C00000"/>
                </a:solidFill>
              </a:rPr>
              <a:t>personUpdate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F6C2F93-E13E-4F5E-BCCE-AD0300CA768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61769" y="5533732"/>
            <a:ext cx="1980161" cy="757509"/>
          </a:xfrm>
          <a:prstGeom prst="straightConnector1">
            <a:avLst/>
          </a:prstGeom>
          <a:ln w="444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CBA5E7-715C-447E-A8A2-862078A568BB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3957" y="6288534"/>
            <a:ext cx="6307693" cy="2912307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4430C0C-69E2-4B61-81A9-44ECAC605411}"/>
              </a:ext>
            </a:extLst>
          </p:cNvPr>
          <p:cNvSpPr txBox="1"/>
          <p:nvPr/>
        </p:nvSpPr>
        <p:spPr>
          <a:xfrm rot="20171708">
            <a:off x="4842746" y="7654112"/>
            <a:ext cx="832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request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941C3608-31A2-47CE-870F-0A71C5007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63801" y="6514268"/>
            <a:ext cx="6234874" cy="2891732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B980EBD-CF92-4712-9D63-802E50143FF0}"/>
              </a:ext>
            </a:extLst>
          </p:cNvPr>
          <p:cNvSpPr txBox="1"/>
          <p:nvPr/>
        </p:nvSpPr>
        <p:spPr>
          <a:xfrm rot="20077096">
            <a:off x="4737382" y="7997522"/>
            <a:ext cx="22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Response + redirect(list)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3818DFA-7F66-4123-902B-8F86742F5D17}"/>
              </a:ext>
            </a:extLst>
          </p:cNvPr>
          <p:cNvCxnSpPr>
            <a:stCxn id="14" idx="2"/>
            <a:endCxn id="9" idx="2"/>
          </p:cNvCxnSpPr>
          <p:nvPr/>
        </p:nvCxnSpPr>
        <p:spPr>
          <a:xfrm rot="10800000">
            <a:off x="1412161" y="1181930"/>
            <a:ext cx="12700" cy="8173176"/>
          </a:xfrm>
          <a:prstGeom prst="curvedConnector3">
            <a:avLst>
              <a:gd name="adj1" fmla="val 66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32E646B-6726-4EB8-B28E-98AEEED8A628}"/>
              </a:ext>
            </a:extLst>
          </p:cNvPr>
          <p:cNvSpPr txBox="1"/>
          <p:nvPr/>
        </p:nvSpPr>
        <p:spPr>
          <a:xfrm>
            <a:off x="5233326" y="58794"/>
            <a:ext cx="491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http://localhost8088/phonebook2/pbc?</a:t>
            </a:r>
            <a:r>
              <a:rPr lang="en-US" altLang="ko-KR" dirty="0">
                <a:solidFill>
                  <a:srgbClr val="7030A0"/>
                </a:solidFill>
              </a:rPr>
              <a:t>action=list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C91B0D-556E-42D8-AA10-BEA2B04B6547}"/>
              </a:ext>
            </a:extLst>
          </p:cNvPr>
          <p:cNvSpPr txBox="1"/>
          <p:nvPr/>
        </p:nvSpPr>
        <p:spPr>
          <a:xfrm>
            <a:off x="8962598" y="33967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action=insert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4EFF4C5-F313-4CDE-9F27-560F092F03F9}"/>
              </a:ext>
            </a:extLst>
          </p:cNvPr>
          <p:cNvSpPr txBox="1"/>
          <p:nvPr/>
        </p:nvSpPr>
        <p:spPr>
          <a:xfrm>
            <a:off x="8970620" y="604370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action=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wform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FED83C5-33CF-4976-8270-AA197D6A42B1}"/>
              </a:ext>
            </a:extLst>
          </p:cNvPr>
          <p:cNvSpPr txBox="1"/>
          <p:nvPr/>
        </p:nvSpPr>
        <p:spPr>
          <a:xfrm>
            <a:off x="8962600" y="885592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action=delete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7A705E5-1793-430E-A98C-FAE62E161F43}"/>
              </a:ext>
            </a:extLst>
          </p:cNvPr>
          <p:cNvSpPr txBox="1"/>
          <p:nvPr/>
        </p:nvSpPr>
        <p:spPr>
          <a:xfrm>
            <a:off x="8971225" y="1150637"/>
            <a:ext cx="157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action=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upform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F13F74D-858D-46C4-A233-D6E96BAACC80}"/>
              </a:ext>
            </a:extLst>
          </p:cNvPr>
          <p:cNvSpPr txBox="1"/>
          <p:nvPr/>
        </p:nvSpPr>
        <p:spPr>
          <a:xfrm>
            <a:off x="8978640" y="1432751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action=update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136</Words>
  <Application>Microsoft Office PowerPoint</Application>
  <PresentationFormat>사용자 지정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York</dc:creator>
  <cp:lastModifiedBy>Matthew York</cp:lastModifiedBy>
  <cp:revision>12</cp:revision>
  <dcterms:created xsi:type="dcterms:W3CDTF">2021-01-07T12:27:17Z</dcterms:created>
  <dcterms:modified xsi:type="dcterms:W3CDTF">2021-01-07T16:30:27Z</dcterms:modified>
</cp:coreProperties>
</file>