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Archivo Light" panose="020B060402020202020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ustri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1" roundtripDataSignature="AMtx7mhY+OEJCvh3LRTZ7D16MpaCXnZ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AC264-1171-4663-8546-5111EF0AA26A}" v="3" dt="2022-10-04T21:12:32.682"/>
    <p1510:client id="{9DA1950A-D394-45A4-87DC-0A9517E12BD2}" v="3" dt="2022-10-04T23:37:52.540"/>
    <p1510:client id="{B2862B44-D2D7-4F6B-9B72-8435E19D0D62}" v="2" dt="2022-10-05T00:16:3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antana de Moraes" userId="S::lucas.santana@fundacion-jala.org::95545fc4-51bf-4e4b-9944-a8f73173e547" providerId="AD" clId="Web-{B2862B44-D2D7-4F6B-9B72-8435E19D0D62}"/>
    <pc:docChg chg="modSld">
      <pc:chgData name="Lucas Santana de Moraes" userId="S::lucas.santana@fundacion-jala.org::95545fc4-51bf-4e4b-9944-a8f73173e547" providerId="AD" clId="Web-{B2862B44-D2D7-4F6B-9B72-8435E19D0D62}" dt="2022-10-05T00:16:35.499" v="1" actId="1076"/>
      <pc:docMkLst>
        <pc:docMk/>
      </pc:docMkLst>
      <pc:sldChg chg="modSp">
        <pc:chgData name="Lucas Santana de Moraes" userId="S::lucas.santana@fundacion-jala.org::95545fc4-51bf-4e4b-9944-a8f73173e547" providerId="AD" clId="Web-{B2862B44-D2D7-4F6B-9B72-8435E19D0D62}" dt="2022-10-05T00:16:35.499" v="1" actId="1076"/>
        <pc:sldMkLst>
          <pc:docMk/>
          <pc:sldMk cId="0" sldId="265"/>
        </pc:sldMkLst>
        <pc:spChg chg="mod">
          <ac:chgData name="Lucas Santana de Moraes" userId="S::lucas.santana@fundacion-jala.org::95545fc4-51bf-4e4b-9944-a8f73173e547" providerId="AD" clId="Web-{B2862B44-D2D7-4F6B-9B72-8435E19D0D62}" dt="2022-10-05T00:16:35.499" v="1" actId="1076"/>
          <ac:spMkLst>
            <pc:docMk/>
            <pc:sldMk cId="0" sldId="265"/>
            <ac:spMk id="435" creationId="{00000000-0000-0000-0000-000000000000}"/>
          </ac:spMkLst>
        </pc:spChg>
      </pc:sldChg>
    </pc:docChg>
  </pc:docChgLst>
  <pc:docChgLst>
    <pc:chgData name="Werick Souza Silva" userId="S::werick.souza@fundacion-jala.org::784a7ea1-fa6d-4737-986d-a4a42d994add" providerId="AD" clId="Web-{9DA1950A-D394-45A4-87DC-0A9517E12BD2}"/>
    <pc:docChg chg="modSld">
      <pc:chgData name="Werick Souza Silva" userId="S::werick.souza@fundacion-jala.org::784a7ea1-fa6d-4737-986d-a4a42d994add" providerId="AD" clId="Web-{9DA1950A-D394-45A4-87DC-0A9517E12BD2}" dt="2022-10-04T23:37:52.540" v="2" actId="14100"/>
      <pc:docMkLst>
        <pc:docMk/>
      </pc:docMkLst>
      <pc:sldChg chg="modSp">
        <pc:chgData name="Werick Souza Silva" userId="S::werick.souza@fundacion-jala.org::784a7ea1-fa6d-4737-986d-a4a42d994add" providerId="AD" clId="Web-{9DA1950A-D394-45A4-87DC-0A9517E12BD2}" dt="2022-10-04T23:37:52.540" v="2" actId="14100"/>
        <pc:sldMkLst>
          <pc:docMk/>
          <pc:sldMk cId="0" sldId="265"/>
        </pc:sldMkLst>
        <pc:spChg chg="mod">
          <ac:chgData name="Werick Souza Silva" userId="S::werick.souza@fundacion-jala.org::784a7ea1-fa6d-4737-986d-a4a42d994add" providerId="AD" clId="Web-{9DA1950A-D394-45A4-87DC-0A9517E12BD2}" dt="2022-10-04T23:37:52.540" v="2" actId="14100"/>
          <ac:spMkLst>
            <pc:docMk/>
            <pc:sldMk cId="0" sldId="265"/>
            <ac:spMk id="425" creationId="{00000000-0000-0000-0000-000000000000}"/>
          </ac:spMkLst>
        </pc:spChg>
        <pc:spChg chg="mod">
          <ac:chgData name="Werick Souza Silva" userId="S::werick.souza@fundacion-jala.org::784a7ea1-fa6d-4737-986d-a4a42d994add" providerId="AD" clId="Web-{9DA1950A-D394-45A4-87DC-0A9517E12BD2}" dt="2022-10-04T23:37:47.883" v="1" actId="14100"/>
          <ac:spMkLst>
            <pc:docMk/>
            <pc:sldMk cId="0" sldId="265"/>
            <ac:spMk id="430" creationId="{00000000-0000-0000-0000-000000000000}"/>
          </ac:spMkLst>
        </pc:spChg>
      </pc:sldChg>
    </pc:docChg>
  </pc:docChgLst>
  <pc:docChgLst>
    <pc:chgData name="Werick Souza Silva" userId="S::werick.souza@fundacion-jala.org::784a7ea1-fa6d-4737-986d-a4a42d994add" providerId="AD" clId="Web-{1F4AC264-1171-4663-8546-5111EF0AA26A}"/>
    <pc:docChg chg="modSld">
      <pc:chgData name="Werick Souza Silva" userId="S::werick.souza@fundacion-jala.org::784a7ea1-fa6d-4737-986d-a4a42d994add" providerId="AD" clId="Web-{1F4AC264-1171-4663-8546-5111EF0AA26A}" dt="2022-10-04T21:12:32.682" v="2" actId="14100"/>
      <pc:docMkLst>
        <pc:docMk/>
      </pc:docMkLst>
      <pc:sldChg chg="modSp">
        <pc:chgData name="Werick Souza Silva" userId="S::werick.souza@fundacion-jala.org::784a7ea1-fa6d-4737-986d-a4a42d994add" providerId="AD" clId="Web-{1F4AC264-1171-4663-8546-5111EF0AA26A}" dt="2022-10-04T21:12:32.682" v="2" actId="14100"/>
        <pc:sldMkLst>
          <pc:docMk/>
          <pc:sldMk cId="0" sldId="265"/>
        </pc:sldMkLst>
        <pc:spChg chg="mod">
          <ac:chgData name="Werick Souza Silva" userId="S::werick.souza@fundacion-jala.org::784a7ea1-fa6d-4737-986d-a4a42d994add" providerId="AD" clId="Web-{1F4AC264-1171-4663-8546-5111EF0AA26A}" dt="2022-10-04T21:12:32.682" v="2" actId="14100"/>
          <ac:spMkLst>
            <pc:docMk/>
            <pc:sldMk cId="0" sldId="265"/>
            <ac:spMk id="4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visão externa de um objeto é separado em 2 coisas, o que um objeto tem e o que faz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visão externa de um objeto é separado em 2 coisas, o que um objeto tem e o que faz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4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1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1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1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4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1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1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l="l" t="t" r="r" b="b"/>
            <a:pathLst>
              <a:path w="78854" h="97663" extrusionOk="0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l="l" t="t" r="r" b="b"/>
            <a:pathLst>
              <a:path w="37434" h="43463" extrusionOk="0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50" name="Google Shape;50;p1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2657400" y="1579175"/>
            <a:ext cx="38292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2657400" y="2567975"/>
            <a:ext cx="38292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/>
          <p:nvPr/>
        </p:nvSpPr>
        <p:spPr>
          <a:xfrm>
            <a:off x="5215720" y="-34825"/>
            <a:ext cx="3928399" cy="4865413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7279224" y="-34825"/>
            <a:ext cx="1864832" cy="2165265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724063" y="4793230"/>
            <a:ext cx="17364" cy="37305"/>
          </a:xfrm>
          <a:custGeom>
            <a:avLst/>
            <a:gdLst/>
            <a:ahLst/>
            <a:cxnLst/>
            <a:rect l="l" t="t" r="r" b="b"/>
            <a:pathLst>
              <a:path w="256" h="550" extrusionOk="0">
                <a:moveTo>
                  <a:pt x="0" y="1"/>
                </a:moveTo>
                <a:lnTo>
                  <a:pt x="0" y="1"/>
                </a:lnTo>
                <a:cubicBezTo>
                  <a:pt x="53" y="194"/>
                  <a:pt x="105" y="380"/>
                  <a:pt x="153" y="550"/>
                </a:cubicBezTo>
                <a:lnTo>
                  <a:pt x="256" y="550"/>
                </a:lnTo>
                <a:cubicBezTo>
                  <a:pt x="253" y="543"/>
                  <a:pt x="251" y="538"/>
                  <a:pt x="250" y="534"/>
                </a:cubicBezTo>
                <a:cubicBezTo>
                  <a:pt x="181" y="375"/>
                  <a:pt x="99" y="198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7"/>
          <p:cNvGrpSpPr/>
          <p:nvPr/>
        </p:nvGrpSpPr>
        <p:grpSpPr>
          <a:xfrm>
            <a:off x="1118967" y="2567861"/>
            <a:ext cx="1135500" cy="2575749"/>
            <a:chOff x="5599250" y="4194125"/>
            <a:chExt cx="418525" cy="949375"/>
          </a:xfrm>
        </p:grpSpPr>
        <p:sp>
          <p:nvSpPr>
            <p:cNvPr id="59" name="Google Shape;59;p17"/>
            <p:cNvSpPr/>
            <p:nvPr/>
          </p:nvSpPr>
          <p:spPr>
            <a:xfrm flipH="1"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flipH="1">
              <a:off x="570935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7"/>
          <p:cNvGrpSpPr/>
          <p:nvPr/>
        </p:nvGrpSpPr>
        <p:grpSpPr>
          <a:xfrm flipH="1">
            <a:off x="-9385" y="3608740"/>
            <a:ext cx="1544568" cy="1534868"/>
            <a:chOff x="4791175" y="4530525"/>
            <a:chExt cx="569300" cy="565725"/>
          </a:xfrm>
        </p:grpSpPr>
        <p:sp>
          <p:nvSpPr>
            <p:cNvPr id="62" name="Google Shape;62;p17"/>
            <p:cNvSpPr/>
            <p:nvPr/>
          </p:nvSpPr>
          <p:spPr>
            <a:xfrm>
              <a:off x="4913775" y="4642875"/>
              <a:ext cx="446700" cy="453375"/>
            </a:xfrm>
            <a:custGeom>
              <a:avLst/>
              <a:gdLst/>
              <a:ahLst/>
              <a:cxnLst/>
              <a:rect l="l" t="t" r="r" b="b"/>
              <a:pathLst>
                <a:path w="17868" h="18135" extrusionOk="0">
                  <a:moveTo>
                    <a:pt x="12502" y="1"/>
                  </a:moveTo>
                  <a:cubicBezTo>
                    <a:pt x="8667" y="1"/>
                    <a:pt x="4872" y="7004"/>
                    <a:pt x="2741" y="11755"/>
                  </a:cubicBezTo>
                  <a:cubicBezTo>
                    <a:pt x="1646" y="14189"/>
                    <a:pt x="989" y="16033"/>
                    <a:pt x="989" y="16033"/>
                  </a:cubicBezTo>
                  <a:cubicBezTo>
                    <a:pt x="604" y="16793"/>
                    <a:pt x="286" y="17472"/>
                    <a:pt x="25" y="18077"/>
                  </a:cubicBezTo>
                  <a:cubicBezTo>
                    <a:pt x="16" y="18097"/>
                    <a:pt x="9" y="18116"/>
                    <a:pt x="0" y="18135"/>
                  </a:cubicBezTo>
                  <a:lnTo>
                    <a:pt x="6629" y="18135"/>
                  </a:lnTo>
                  <a:cubicBezTo>
                    <a:pt x="7654" y="16891"/>
                    <a:pt x="8654" y="15651"/>
                    <a:pt x="9346" y="14731"/>
                  </a:cubicBezTo>
                  <a:cubicBezTo>
                    <a:pt x="13164" y="9662"/>
                    <a:pt x="17868" y="2144"/>
                    <a:pt x="13836" y="298"/>
                  </a:cubicBezTo>
                  <a:cubicBezTo>
                    <a:pt x="13392" y="95"/>
                    <a:pt x="12947" y="1"/>
                    <a:pt x="1250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976325" y="4793200"/>
              <a:ext cx="195375" cy="303050"/>
            </a:xfrm>
            <a:custGeom>
              <a:avLst/>
              <a:gdLst/>
              <a:ahLst/>
              <a:cxnLst/>
              <a:rect l="l" t="t" r="r" b="b"/>
              <a:pathLst>
                <a:path w="7815" h="12122" extrusionOk="0">
                  <a:moveTo>
                    <a:pt x="7505" y="1"/>
                  </a:moveTo>
                  <a:cubicBezTo>
                    <a:pt x="7416" y="1"/>
                    <a:pt x="7328" y="45"/>
                    <a:pt x="7277" y="126"/>
                  </a:cubicBezTo>
                  <a:cubicBezTo>
                    <a:pt x="7041" y="494"/>
                    <a:pt x="2651" y="7370"/>
                    <a:pt x="0" y="12122"/>
                  </a:cubicBezTo>
                  <a:lnTo>
                    <a:pt x="625" y="12122"/>
                  </a:lnTo>
                  <a:cubicBezTo>
                    <a:pt x="3321" y="7327"/>
                    <a:pt x="7677" y="506"/>
                    <a:pt x="7733" y="418"/>
                  </a:cubicBezTo>
                  <a:cubicBezTo>
                    <a:pt x="7815" y="292"/>
                    <a:pt x="7778" y="124"/>
                    <a:pt x="7651" y="44"/>
                  </a:cubicBezTo>
                  <a:cubicBezTo>
                    <a:pt x="7606" y="15"/>
                    <a:pt x="7555" y="1"/>
                    <a:pt x="7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4791175" y="4530525"/>
              <a:ext cx="245600" cy="565725"/>
            </a:xfrm>
            <a:custGeom>
              <a:avLst/>
              <a:gdLst/>
              <a:ahLst/>
              <a:cxnLst/>
              <a:rect l="l" t="t" r="r" b="b"/>
              <a:pathLst>
                <a:path w="9824" h="22629" extrusionOk="0">
                  <a:moveTo>
                    <a:pt x="5379" y="1"/>
                  </a:moveTo>
                  <a:cubicBezTo>
                    <a:pt x="695" y="1"/>
                    <a:pt x="0" y="9215"/>
                    <a:pt x="27" y="15021"/>
                  </a:cubicBezTo>
                  <a:cubicBezTo>
                    <a:pt x="38" y="17690"/>
                    <a:pt x="203" y="19640"/>
                    <a:pt x="203" y="19640"/>
                  </a:cubicBezTo>
                  <a:cubicBezTo>
                    <a:pt x="169" y="20492"/>
                    <a:pt x="160" y="21241"/>
                    <a:pt x="172" y="21901"/>
                  </a:cubicBezTo>
                  <a:cubicBezTo>
                    <a:pt x="178" y="22160"/>
                    <a:pt x="187" y="22401"/>
                    <a:pt x="201" y="22629"/>
                  </a:cubicBezTo>
                  <a:lnTo>
                    <a:pt x="5271" y="22629"/>
                  </a:lnTo>
                  <a:cubicBezTo>
                    <a:pt x="5936" y="20258"/>
                    <a:pt x="6833" y="16978"/>
                    <a:pt x="7273" y="14998"/>
                  </a:cubicBezTo>
                  <a:cubicBezTo>
                    <a:pt x="8651" y="8803"/>
                    <a:pt x="9823" y="13"/>
                    <a:pt x="5389" y="1"/>
                  </a:cubicBezTo>
                  <a:cubicBezTo>
                    <a:pt x="5385" y="1"/>
                    <a:pt x="5382" y="1"/>
                    <a:pt x="5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849450" y="4699600"/>
              <a:ext cx="58500" cy="396650"/>
            </a:xfrm>
            <a:custGeom>
              <a:avLst/>
              <a:gdLst/>
              <a:ahLst/>
              <a:cxnLst/>
              <a:rect l="l" t="t" r="r" b="b"/>
              <a:pathLst>
                <a:path w="2340" h="15866" extrusionOk="0">
                  <a:moveTo>
                    <a:pt x="2050" y="0"/>
                  </a:moveTo>
                  <a:cubicBezTo>
                    <a:pt x="1917" y="0"/>
                    <a:pt x="1800" y="97"/>
                    <a:pt x="1781" y="233"/>
                  </a:cubicBezTo>
                  <a:cubicBezTo>
                    <a:pt x="1712" y="714"/>
                    <a:pt x="296" y="10638"/>
                    <a:pt x="0" y="15866"/>
                  </a:cubicBezTo>
                  <a:lnTo>
                    <a:pt x="545" y="15866"/>
                  </a:lnTo>
                  <a:cubicBezTo>
                    <a:pt x="849" y="10606"/>
                    <a:pt x="2301" y="428"/>
                    <a:pt x="2319" y="311"/>
                  </a:cubicBezTo>
                  <a:cubicBezTo>
                    <a:pt x="2340" y="162"/>
                    <a:pt x="2236" y="24"/>
                    <a:pt x="2089" y="3"/>
                  </a:cubicBezTo>
                  <a:cubicBezTo>
                    <a:pt x="2076" y="1"/>
                    <a:pt x="2063" y="0"/>
                    <a:pt x="2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143116" y="4708630"/>
            <a:ext cx="437827" cy="434978"/>
            <a:chOff x="4449850" y="4905150"/>
            <a:chExt cx="161375" cy="160325"/>
          </a:xfrm>
        </p:grpSpPr>
        <p:sp>
          <p:nvSpPr>
            <p:cNvPr id="67" name="Google Shape;67;p17"/>
            <p:cNvSpPr/>
            <p:nvPr/>
          </p:nvSpPr>
          <p:spPr>
            <a:xfrm>
              <a:off x="4449850" y="4936975"/>
              <a:ext cx="124050" cy="128500"/>
            </a:xfrm>
            <a:custGeom>
              <a:avLst/>
              <a:gdLst/>
              <a:ahLst/>
              <a:cxnLst/>
              <a:rect l="l" t="t" r="r" b="b"/>
              <a:pathLst>
                <a:path w="4962" h="5140" extrusionOk="0">
                  <a:moveTo>
                    <a:pt x="1522" y="1"/>
                  </a:moveTo>
                  <a:cubicBezTo>
                    <a:pt x="1396" y="1"/>
                    <a:pt x="1269" y="28"/>
                    <a:pt x="1144" y="85"/>
                  </a:cubicBezTo>
                  <a:cubicBezTo>
                    <a:pt x="1" y="608"/>
                    <a:pt x="1334" y="2738"/>
                    <a:pt x="2417" y="4175"/>
                  </a:cubicBezTo>
                  <a:cubicBezTo>
                    <a:pt x="2612" y="4435"/>
                    <a:pt x="2896" y="4786"/>
                    <a:pt x="3187" y="5140"/>
                  </a:cubicBezTo>
                  <a:lnTo>
                    <a:pt x="4962" y="5140"/>
                  </a:lnTo>
                  <a:cubicBezTo>
                    <a:pt x="4914" y="4970"/>
                    <a:pt x="4862" y="4784"/>
                    <a:pt x="4809" y="4591"/>
                  </a:cubicBezTo>
                  <a:cubicBezTo>
                    <a:pt x="4800" y="4576"/>
                    <a:pt x="4793" y="4559"/>
                    <a:pt x="4786" y="4544"/>
                  </a:cubicBezTo>
                  <a:cubicBezTo>
                    <a:pt x="4786" y="4544"/>
                    <a:pt x="4599" y="4021"/>
                    <a:pt x="4289" y="3331"/>
                  </a:cubicBezTo>
                  <a:cubicBezTo>
                    <a:pt x="3685" y="1986"/>
                    <a:pt x="2609" y="1"/>
                    <a:pt x="15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541625" y="4905150"/>
              <a:ext cx="69600" cy="160325"/>
            </a:xfrm>
            <a:custGeom>
              <a:avLst/>
              <a:gdLst/>
              <a:ahLst/>
              <a:cxnLst/>
              <a:rect l="l" t="t" r="r" b="b"/>
              <a:pathLst>
                <a:path w="2784" h="6413" extrusionOk="0">
                  <a:moveTo>
                    <a:pt x="1260" y="0"/>
                  </a:moveTo>
                  <a:cubicBezTo>
                    <a:pt x="1259" y="0"/>
                    <a:pt x="1257" y="0"/>
                    <a:pt x="1256" y="0"/>
                  </a:cubicBezTo>
                  <a:cubicBezTo>
                    <a:pt x="0" y="3"/>
                    <a:pt x="332" y="2495"/>
                    <a:pt x="722" y="4250"/>
                  </a:cubicBezTo>
                  <a:cubicBezTo>
                    <a:pt x="816" y="4670"/>
                    <a:pt x="982" y="5294"/>
                    <a:pt x="1138" y="5865"/>
                  </a:cubicBezTo>
                  <a:cubicBezTo>
                    <a:pt x="1237" y="6061"/>
                    <a:pt x="1319" y="6238"/>
                    <a:pt x="1388" y="6397"/>
                  </a:cubicBezTo>
                  <a:cubicBezTo>
                    <a:pt x="1389" y="6401"/>
                    <a:pt x="1391" y="6408"/>
                    <a:pt x="1394" y="6413"/>
                  </a:cubicBezTo>
                  <a:lnTo>
                    <a:pt x="2727" y="6413"/>
                  </a:lnTo>
                  <a:cubicBezTo>
                    <a:pt x="2731" y="6349"/>
                    <a:pt x="2733" y="6280"/>
                    <a:pt x="2735" y="6207"/>
                  </a:cubicBezTo>
                  <a:cubicBezTo>
                    <a:pt x="2738" y="6020"/>
                    <a:pt x="2736" y="5807"/>
                    <a:pt x="2726" y="5565"/>
                  </a:cubicBezTo>
                  <a:cubicBezTo>
                    <a:pt x="2726" y="5565"/>
                    <a:pt x="2773" y="5013"/>
                    <a:pt x="2777" y="4256"/>
                  </a:cubicBezTo>
                  <a:cubicBezTo>
                    <a:pt x="2784" y="2611"/>
                    <a:pt x="2587" y="0"/>
                    <a:pt x="1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7"/>
          <p:cNvSpPr/>
          <p:nvPr/>
        </p:nvSpPr>
        <p:spPr>
          <a:xfrm flipH="1">
            <a:off x="1699965" y="4794841"/>
            <a:ext cx="336560" cy="348633"/>
          </a:xfrm>
          <a:custGeom>
            <a:avLst/>
            <a:gdLst/>
            <a:ahLst/>
            <a:cxnLst/>
            <a:rect l="l" t="t" r="r" b="b"/>
            <a:pathLst>
              <a:path w="4962" h="5140" extrusionOk="0">
                <a:moveTo>
                  <a:pt x="1522" y="1"/>
                </a:moveTo>
                <a:cubicBezTo>
                  <a:pt x="1396" y="1"/>
                  <a:pt x="1269" y="28"/>
                  <a:pt x="1144" y="85"/>
                </a:cubicBezTo>
                <a:cubicBezTo>
                  <a:pt x="1" y="608"/>
                  <a:pt x="1334" y="2738"/>
                  <a:pt x="2417" y="4175"/>
                </a:cubicBezTo>
                <a:cubicBezTo>
                  <a:pt x="2612" y="4435"/>
                  <a:pt x="2896" y="4786"/>
                  <a:pt x="3187" y="5140"/>
                </a:cubicBezTo>
                <a:lnTo>
                  <a:pt x="4962" y="5140"/>
                </a:lnTo>
                <a:cubicBezTo>
                  <a:pt x="4914" y="4970"/>
                  <a:pt x="4862" y="4784"/>
                  <a:pt x="4809" y="4591"/>
                </a:cubicBezTo>
                <a:cubicBezTo>
                  <a:pt x="4800" y="4576"/>
                  <a:pt x="4793" y="4559"/>
                  <a:pt x="4786" y="4544"/>
                </a:cubicBezTo>
                <a:cubicBezTo>
                  <a:pt x="4786" y="4544"/>
                  <a:pt x="4599" y="4021"/>
                  <a:pt x="4289" y="3331"/>
                </a:cubicBezTo>
                <a:cubicBezTo>
                  <a:pt x="3685" y="1986"/>
                  <a:pt x="2609" y="1"/>
                  <a:pt x="1522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flipH="1">
            <a:off x="1598696" y="4708496"/>
            <a:ext cx="188832" cy="434978"/>
          </a:xfrm>
          <a:custGeom>
            <a:avLst/>
            <a:gdLst/>
            <a:ahLst/>
            <a:cxnLst/>
            <a:rect l="l" t="t" r="r" b="b"/>
            <a:pathLst>
              <a:path w="2784" h="6413" extrusionOk="0">
                <a:moveTo>
                  <a:pt x="1260" y="0"/>
                </a:moveTo>
                <a:cubicBezTo>
                  <a:pt x="1259" y="0"/>
                  <a:pt x="1257" y="0"/>
                  <a:pt x="1256" y="0"/>
                </a:cubicBezTo>
                <a:cubicBezTo>
                  <a:pt x="0" y="3"/>
                  <a:pt x="332" y="2495"/>
                  <a:pt x="722" y="4250"/>
                </a:cubicBezTo>
                <a:cubicBezTo>
                  <a:pt x="816" y="4670"/>
                  <a:pt x="982" y="5294"/>
                  <a:pt x="1138" y="5865"/>
                </a:cubicBezTo>
                <a:cubicBezTo>
                  <a:pt x="1237" y="6061"/>
                  <a:pt x="1319" y="6238"/>
                  <a:pt x="1388" y="6397"/>
                </a:cubicBezTo>
                <a:cubicBezTo>
                  <a:pt x="1389" y="6401"/>
                  <a:pt x="1391" y="6408"/>
                  <a:pt x="1394" y="6413"/>
                </a:cubicBezTo>
                <a:lnTo>
                  <a:pt x="2727" y="6413"/>
                </a:lnTo>
                <a:cubicBezTo>
                  <a:pt x="2731" y="6349"/>
                  <a:pt x="2733" y="6280"/>
                  <a:pt x="2735" y="6207"/>
                </a:cubicBezTo>
                <a:cubicBezTo>
                  <a:pt x="2738" y="6020"/>
                  <a:pt x="2736" y="5807"/>
                  <a:pt x="2726" y="5565"/>
                </a:cubicBezTo>
                <a:cubicBezTo>
                  <a:pt x="2726" y="5565"/>
                  <a:pt x="2773" y="5013"/>
                  <a:pt x="2777" y="4256"/>
                </a:cubicBezTo>
                <a:cubicBezTo>
                  <a:pt x="2784" y="2611"/>
                  <a:pt x="2587" y="0"/>
                  <a:pt x="126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 rot="10800000">
            <a:off x="-1730847" y="-2609723"/>
            <a:ext cx="7017222" cy="8210323"/>
          </a:xfrm>
          <a:custGeom>
            <a:avLst/>
            <a:gdLst/>
            <a:ahLst/>
            <a:cxnLst/>
            <a:rect l="l" t="t" r="r" b="b"/>
            <a:pathLst>
              <a:path w="96933" h="113414" extrusionOk="0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8"/>
          <p:cNvGrpSpPr/>
          <p:nvPr/>
        </p:nvGrpSpPr>
        <p:grpSpPr>
          <a:xfrm>
            <a:off x="452975" y="3521260"/>
            <a:ext cx="3117188" cy="1685144"/>
            <a:chOff x="3471496" y="4002724"/>
            <a:chExt cx="2179242" cy="1178175"/>
          </a:xfrm>
        </p:grpSpPr>
        <p:sp>
          <p:nvSpPr>
            <p:cNvPr id="74" name="Google Shape;74;p18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18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76" name="Google Shape;76;p18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8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79" name="Google Shape;79;p18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18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8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8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87" name="Google Shape;87;p1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8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92" name="Google Shape;92;p18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1952850" y="19909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5867625" y="19909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3"/>
          </p:nvPr>
        </p:nvSpPr>
        <p:spPr>
          <a:xfrm>
            <a:off x="925350" y="16363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/>
          </p:nvPr>
        </p:nvSpPr>
        <p:spPr>
          <a:xfrm>
            <a:off x="4840125" y="16363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5"/>
          </p:nvPr>
        </p:nvSpPr>
        <p:spPr>
          <a:xfrm>
            <a:off x="1952850" y="134302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>
            <a:off x="5867625" y="1342950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7"/>
          </p:nvPr>
        </p:nvSpPr>
        <p:spPr>
          <a:xfrm>
            <a:off x="1952850" y="37535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8"/>
          </p:nvPr>
        </p:nvSpPr>
        <p:spPr>
          <a:xfrm>
            <a:off x="5867625" y="37535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9"/>
          </p:nvPr>
        </p:nvSpPr>
        <p:spPr>
          <a:xfrm>
            <a:off x="925350" y="34059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13"/>
          </p:nvPr>
        </p:nvSpPr>
        <p:spPr>
          <a:xfrm>
            <a:off x="4840125" y="34059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14"/>
          </p:nvPr>
        </p:nvSpPr>
        <p:spPr>
          <a:xfrm>
            <a:off x="1952850" y="310507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15"/>
          </p:nvPr>
        </p:nvSpPr>
        <p:spPr>
          <a:xfrm>
            <a:off x="5867625" y="310507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7926275" y="3785960"/>
            <a:ext cx="1218082" cy="1420617"/>
            <a:chOff x="7556913" y="3814718"/>
            <a:chExt cx="891845" cy="1040135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13" name="Google Shape;113;p19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9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16" name="Google Shape;116;p19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" name="Google Shape;120;p19"/>
          <p:cNvGrpSpPr/>
          <p:nvPr/>
        </p:nvGrpSpPr>
        <p:grpSpPr>
          <a:xfrm>
            <a:off x="-43125" y="3350373"/>
            <a:ext cx="1642248" cy="1856016"/>
            <a:chOff x="-43125" y="3350373"/>
            <a:chExt cx="1642248" cy="1856016"/>
          </a:xfrm>
        </p:grpSpPr>
        <p:sp>
          <p:nvSpPr>
            <p:cNvPr id="121" name="Google Shape;121;p19"/>
            <p:cNvSpPr/>
            <p:nvPr/>
          </p:nvSpPr>
          <p:spPr>
            <a:xfrm>
              <a:off x="-43125" y="3350373"/>
              <a:ext cx="1642248" cy="1856016"/>
            </a:xfrm>
            <a:custGeom>
              <a:avLst/>
              <a:gdLst/>
              <a:ahLst/>
              <a:cxnLst/>
              <a:rect l="l" t="t" r="r" b="b"/>
              <a:pathLst>
                <a:path w="87856" h="99292" extrusionOk="0">
                  <a:moveTo>
                    <a:pt x="0" y="0"/>
                  </a:moveTo>
                  <a:lnTo>
                    <a:pt x="0" y="99292"/>
                  </a:lnTo>
                  <a:lnTo>
                    <a:pt x="87856" y="99292"/>
                  </a:lnTo>
                  <a:cubicBezTo>
                    <a:pt x="87352" y="82469"/>
                    <a:pt x="78559" y="65681"/>
                    <a:pt x="57884" y="63016"/>
                  </a:cubicBezTo>
                  <a:cubicBezTo>
                    <a:pt x="35087" y="60076"/>
                    <a:pt x="33637" y="46127"/>
                    <a:pt x="26301" y="24187"/>
                  </a:cubicBezTo>
                  <a:cubicBezTo>
                    <a:pt x="19496" y="3835"/>
                    <a:pt x="5705" y="49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-43125" y="3905893"/>
              <a:ext cx="1311012" cy="1242503"/>
            </a:xfrm>
            <a:custGeom>
              <a:avLst/>
              <a:gdLst/>
              <a:ahLst/>
              <a:cxnLst/>
              <a:rect l="l" t="t" r="r" b="b"/>
              <a:pathLst>
                <a:path w="86822" h="82285" extrusionOk="0">
                  <a:moveTo>
                    <a:pt x="0" y="1"/>
                  </a:moveTo>
                  <a:lnTo>
                    <a:pt x="0" y="82285"/>
                  </a:lnTo>
                  <a:lnTo>
                    <a:pt x="86479" y="82285"/>
                  </a:lnTo>
                  <a:cubicBezTo>
                    <a:pt x="86821" y="61310"/>
                    <a:pt x="74132" y="39571"/>
                    <a:pt x="42397" y="36242"/>
                  </a:cubicBezTo>
                  <a:cubicBezTo>
                    <a:pt x="13454" y="33205"/>
                    <a:pt x="7919" y="2034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9"/>
          <p:cNvSpPr/>
          <p:nvPr/>
        </p:nvSpPr>
        <p:spPr>
          <a:xfrm>
            <a:off x="6956700" y="-34825"/>
            <a:ext cx="2187339" cy="2709070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8105677" y="-34825"/>
            <a:ext cx="1038341" cy="1205623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 rot="605466">
            <a:off x="-309798" y="-133680"/>
            <a:ext cx="858959" cy="1948449"/>
            <a:chOff x="5599250" y="4194125"/>
            <a:chExt cx="418525" cy="949375"/>
          </a:xfrm>
        </p:grpSpPr>
        <p:sp>
          <p:nvSpPr>
            <p:cNvPr id="126" name="Google Shape;126;p19"/>
            <p:cNvSpPr/>
            <p:nvPr/>
          </p:nvSpPr>
          <p:spPr>
            <a:xfrm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70930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9"/>
          <p:cNvSpPr/>
          <p:nvPr/>
        </p:nvSpPr>
        <p:spPr>
          <a:xfrm rot="1389579">
            <a:off x="-119822" y="1358157"/>
            <a:ext cx="509175" cy="516783"/>
          </a:xfrm>
          <a:custGeom>
            <a:avLst/>
            <a:gdLst/>
            <a:ahLst/>
            <a:cxnLst/>
            <a:rect l="l" t="t" r="r" b="b"/>
            <a:pathLst>
              <a:path w="17868" h="18135" extrusionOk="0">
                <a:moveTo>
                  <a:pt x="12502" y="1"/>
                </a:moveTo>
                <a:cubicBezTo>
                  <a:pt x="8667" y="1"/>
                  <a:pt x="4872" y="7004"/>
                  <a:pt x="2741" y="11755"/>
                </a:cubicBezTo>
                <a:cubicBezTo>
                  <a:pt x="1646" y="14189"/>
                  <a:pt x="989" y="16033"/>
                  <a:pt x="989" y="16033"/>
                </a:cubicBezTo>
                <a:cubicBezTo>
                  <a:pt x="604" y="16793"/>
                  <a:pt x="286" y="17472"/>
                  <a:pt x="25" y="18077"/>
                </a:cubicBezTo>
                <a:cubicBezTo>
                  <a:pt x="16" y="18097"/>
                  <a:pt x="9" y="18116"/>
                  <a:pt x="0" y="18135"/>
                </a:cubicBezTo>
                <a:lnTo>
                  <a:pt x="6629" y="18135"/>
                </a:lnTo>
                <a:cubicBezTo>
                  <a:pt x="7654" y="16891"/>
                  <a:pt x="8654" y="15651"/>
                  <a:pt x="9346" y="14731"/>
                </a:cubicBezTo>
                <a:cubicBezTo>
                  <a:pt x="13164" y="9662"/>
                  <a:pt x="17868" y="2144"/>
                  <a:pt x="13836" y="298"/>
                </a:cubicBezTo>
                <a:cubicBezTo>
                  <a:pt x="13392" y="95"/>
                  <a:pt x="12947" y="1"/>
                  <a:pt x="125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 rot="1389579">
            <a:off x="-76419" y="1494309"/>
            <a:ext cx="222700" cy="345434"/>
          </a:xfrm>
          <a:custGeom>
            <a:avLst/>
            <a:gdLst/>
            <a:ahLst/>
            <a:cxnLst/>
            <a:rect l="l" t="t" r="r" b="b"/>
            <a:pathLst>
              <a:path w="7815" h="12122" extrusionOk="0">
                <a:moveTo>
                  <a:pt x="7505" y="1"/>
                </a:moveTo>
                <a:cubicBezTo>
                  <a:pt x="7416" y="1"/>
                  <a:pt x="7328" y="45"/>
                  <a:pt x="7277" y="126"/>
                </a:cubicBezTo>
                <a:cubicBezTo>
                  <a:pt x="7041" y="494"/>
                  <a:pt x="2651" y="7370"/>
                  <a:pt x="0" y="12122"/>
                </a:cubicBezTo>
                <a:lnTo>
                  <a:pt x="625" y="12122"/>
                </a:lnTo>
                <a:cubicBezTo>
                  <a:pt x="3321" y="7327"/>
                  <a:pt x="7677" y="506"/>
                  <a:pt x="7733" y="418"/>
                </a:cubicBezTo>
                <a:cubicBezTo>
                  <a:pt x="7815" y="292"/>
                  <a:pt x="7778" y="124"/>
                  <a:pt x="7651" y="44"/>
                </a:cubicBezTo>
                <a:cubicBezTo>
                  <a:pt x="7606" y="15"/>
                  <a:pt x="7555" y="1"/>
                  <a:pt x="7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chemeClr val="dk1"/>
                </a:solidFill>
              </a:rPr>
              <a:t>Aula 01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2642550" y="2682305"/>
            <a:ext cx="3858900" cy="7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 b="1">
                <a:solidFill>
                  <a:srgbClr val="224CE6"/>
                </a:solidFill>
              </a:rPr>
              <a:t>Abstração</a:t>
            </a:r>
            <a:endParaRPr b="1">
              <a:solidFill>
                <a:srgbClr val="224CE6"/>
              </a:solidFill>
            </a:endParaRPr>
          </a:p>
        </p:txBody>
      </p:sp>
      <p:pic>
        <p:nvPicPr>
          <p:cNvPr id="141" name="Google Shape;141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"/>
          <p:cNvSpPr txBox="1"/>
          <p:nvPr/>
        </p:nvSpPr>
        <p:spPr>
          <a:xfrm>
            <a:off x="5976407" y="1262863"/>
            <a:ext cx="2187047" cy="3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Number of sides = 6</a:t>
            </a:r>
            <a:endParaRPr/>
          </a:p>
        </p:txBody>
      </p:sp>
      <p:sp>
        <p:nvSpPr>
          <p:cNvPr id="426" name="Google Shape;426;p10"/>
          <p:cNvSpPr txBox="1"/>
          <p:nvPr/>
        </p:nvSpPr>
        <p:spPr>
          <a:xfrm>
            <a:off x="8473" y="198725"/>
            <a:ext cx="5049302" cy="68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Um polígono regular é definido quando tem todos lados iguais, seja interno ou externo.</a:t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 rot="-1669639">
            <a:off x="7646722" y="2030493"/>
            <a:ext cx="304800" cy="2428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10"/>
          <p:cNvCxnSpPr/>
          <p:nvPr/>
        </p:nvCxnSpPr>
        <p:spPr>
          <a:xfrm rot="10800000" flipH="1">
            <a:off x="6879431" y="2190176"/>
            <a:ext cx="1114425" cy="589359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9" name="Google Shape;429;p10"/>
          <p:cNvSpPr/>
          <p:nvPr/>
        </p:nvSpPr>
        <p:spPr>
          <a:xfrm>
            <a:off x="5472113" y="1618676"/>
            <a:ext cx="2814637" cy="2321719"/>
          </a:xfrm>
          <a:prstGeom prst="hexagon">
            <a:avLst>
              <a:gd name="adj" fmla="val 25000"/>
              <a:gd name="vf" fmla="val 11547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 txBox="1"/>
          <p:nvPr/>
        </p:nvSpPr>
        <p:spPr>
          <a:xfrm rot="19887296">
            <a:off x="6888671" y="2456177"/>
            <a:ext cx="1108338" cy="31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Apothem</a:t>
            </a:r>
            <a:endParaRPr sz="11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6555362" y="3941895"/>
            <a:ext cx="605803" cy="27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Side</a:t>
            </a:r>
            <a:endParaRPr sz="11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432" name="Google Shape;432;p10"/>
          <p:cNvSpPr txBox="1"/>
          <p:nvPr/>
        </p:nvSpPr>
        <p:spPr>
          <a:xfrm>
            <a:off x="1139005" y="1469500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Perímetro</a:t>
            </a:r>
            <a:endParaRPr/>
          </a:p>
        </p:txBody>
      </p:sp>
      <p:sp>
        <p:nvSpPr>
          <p:cNvPr id="433" name="Google Shape;433;p10"/>
          <p:cNvSpPr txBox="1"/>
          <p:nvPr/>
        </p:nvSpPr>
        <p:spPr>
          <a:xfrm>
            <a:off x="1419991" y="2053964"/>
            <a:ext cx="1354164" cy="48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 = s * n</a:t>
            </a:r>
            <a:endParaRPr/>
          </a:p>
        </p:txBody>
      </p:sp>
      <p:sp>
        <p:nvSpPr>
          <p:cNvPr id="434" name="Google Shape;434;p10"/>
          <p:cNvSpPr txBox="1"/>
          <p:nvPr/>
        </p:nvSpPr>
        <p:spPr>
          <a:xfrm>
            <a:off x="1139005" y="2851426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Área</a:t>
            </a:r>
            <a:endParaRPr/>
          </a:p>
        </p:txBody>
      </p:sp>
      <p:sp>
        <p:nvSpPr>
          <p:cNvPr id="435" name="Google Shape;435;p10"/>
          <p:cNvSpPr txBox="1"/>
          <p:nvPr/>
        </p:nvSpPr>
        <p:spPr>
          <a:xfrm>
            <a:off x="1187828" y="3460525"/>
            <a:ext cx="2814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= (P * a)/2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"/>
          <p:cNvSpPr txBox="1"/>
          <p:nvPr/>
        </p:nvSpPr>
        <p:spPr>
          <a:xfrm>
            <a:off x="1394186" y="384979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Polígono</a:t>
            </a:r>
            <a:endParaRPr/>
          </a:p>
        </p:txBody>
      </p:sp>
      <p:sp>
        <p:nvSpPr>
          <p:cNvPr id="441" name="Google Shape;441;p11"/>
          <p:cNvSpPr txBox="1"/>
          <p:nvPr/>
        </p:nvSpPr>
        <p:spPr>
          <a:xfrm>
            <a:off x="1759241" y="1150046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442" name="Google Shape;442;p11"/>
          <p:cNvSpPr txBox="1"/>
          <p:nvPr/>
        </p:nvSpPr>
        <p:spPr>
          <a:xfrm>
            <a:off x="2025791" y="1589057"/>
            <a:ext cx="664831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Side</a:t>
            </a:r>
            <a:endParaRPr/>
          </a:p>
        </p:txBody>
      </p:sp>
      <p:sp>
        <p:nvSpPr>
          <p:cNvPr id="443" name="Google Shape;443;p11"/>
          <p:cNvSpPr txBox="1"/>
          <p:nvPr/>
        </p:nvSpPr>
        <p:spPr>
          <a:xfrm>
            <a:off x="1464329" y="1938963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Number of Side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1464329" y="2288868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Apothem</a:t>
            </a:r>
            <a:endParaRPr/>
          </a:p>
        </p:txBody>
      </p:sp>
      <p:sp>
        <p:nvSpPr>
          <p:cNvPr id="445" name="Google Shape;445;p11"/>
          <p:cNvSpPr txBox="1"/>
          <p:nvPr/>
        </p:nvSpPr>
        <p:spPr>
          <a:xfrm>
            <a:off x="1709566" y="2757846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446" name="Google Shape;446;p11"/>
          <p:cNvSpPr txBox="1"/>
          <p:nvPr/>
        </p:nvSpPr>
        <p:spPr>
          <a:xfrm>
            <a:off x="1216115" y="3219511"/>
            <a:ext cx="2261379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Calculate Perimeter</a:t>
            </a:r>
            <a:endParaRPr/>
          </a:p>
        </p:txBody>
      </p:sp>
      <p:sp>
        <p:nvSpPr>
          <p:cNvPr id="447" name="Google Shape;447;p11"/>
          <p:cNvSpPr txBox="1"/>
          <p:nvPr/>
        </p:nvSpPr>
        <p:spPr>
          <a:xfrm>
            <a:off x="1452927" y="3653151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Calculate Area</a:t>
            </a:r>
            <a:endParaRPr/>
          </a:p>
        </p:txBody>
      </p:sp>
      <p:grpSp>
        <p:nvGrpSpPr>
          <p:cNvPr id="448" name="Google Shape;448;p11"/>
          <p:cNvGrpSpPr/>
          <p:nvPr/>
        </p:nvGrpSpPr>
        <p:grpSpPr>
          <a:xfrm>
            <a:off x="4307667" y="1098651"/>
            <a:ext cx="3168505" cy="2779006"/>
            <a:chOff x="4714875" y="953361"/>
            <a:chExt cx="3168505" cy="2779006"/>
          </a:xfrm>
        </p:grpSpPr>
        <p:sp>
          <p:nvSpPr>
            <p:cNvPr id="449" name="Google Shape;449;p11"/>
            <p:cNvSpPr/>
            <p:nvPr/>
          </p:nvSpPr>
          <p:spPr>
            <a:xfrm>
              <a:off x="4714875" y="953361"/>
              <a:ext cx="829340" cy="687572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2B8B7"/>
                </a:gs>
                <a:gs pos="35000">
                  <a:srgbClr val="02B8B7"/>
                </a:gs>
                <a:gs pos="75000">
                  <a:srgbClr val="02B8B7"/>
                </a:gs>
                <a:gs pos="100000">
                  <a:srgbClr val="02B8B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884457" y="953362"/>
              <a:ext cx="829340" cy="687572"/>
            </a:xfrm>
            <a:prstGeom prst="rect">
              <a:avLst/>
            </a:prstGeom>
            <a:gradFill>
              <a:gsLst>
                <a:gs pos="0">
                  <a:srgbClr val="D97300"/>
                </a:gs>
                <a:gs pos="100000">
                  <a:srgbClr val="D973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D97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054039" y="953361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714875" y="1977298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5884457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DFE00"/>
                </a:gs>
                <a:gs pos="100000">
                  <a:srgbClr val="FDFE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054039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553676"/>
                </a:gs>
                <a:gs pos="100000">
                  <a:srgbClr val="553676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5" name="Google Shape;45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14875" y="2896350"/>
              <a:ext cx="3168505" cy="8360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6" name="Google Shape;456;p1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7248" y="4686463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/>
          <p:nvPr/>
        </p:nvSpPr>
        <p:spPr>
          <a:xfrm>
            <a:off x="2078754" y="1300158"/>
            <a:ext cx="4986491" cy="80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4400" b="1" i="0" u="none" strike="noStrike" cap="none">
                <a:solidFill>
                  <a:srgbClr val="2B3BC0"/>
                </a:solidFill>
                <a:latin typeface="Archivo"/>
                <a:ea typeface="Archivo"/>
                <a:cs typeface="Archivo"/>
                <a:sym typeface="Archivo"/>
              </a:rPr>
              <a:t>Agora é com você</a:t>
            </a:r>
            <a:endParaRPr/>
          </a:p>
        </p:txBody>
      </p:sp>
      <p:grpSp>
        <p:nvGrpSpPr>
          <p:cNvPr id="462" name="Google Shape;462;p12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463" name="Google Shape;463;p12"/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5" name="Google Shape;515;p1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2998" y="4567333"/>
            <a:ext cx="1050181" cy="32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705962" y="1393881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/>
              <a:t>O que é abstração?</a:t>
            </a:r>
            <a:endParaRPr sz="2400"/>
          </a:p>
        </p:txBody>
      </p:sp>
      <p:sp>
        <p:nvSpPr>
          <p:cNvPr id="148" name="Google Shape;148;p2"/>
          <p:cNvSpPr txBox="1">
            <a:spLocks noGrp="1"/>
          </p:cNvSpPr>
          <p:nvPr>
            <p:ph type="subTitle" idx="1"/>
          </p:nvPr>
        </p:nvSpPr>
        <p:spPr>
          <a:xfrm>
            <a:off x="705962" y="1869752"/>
            <a:ext cx="6122400" cy="106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É a extração das características que </a:t>
            </a:r>
            <a:r>
              <a:rPr lang="pt-BR" sz="1600" b="1" u="sng"/>
              <a:t>tornam um objeto único</a:t>
            </a:r>
            <a:r>
              <a:rPr lang="pt-BR" sz="1600"/>
              <a:t>, em outras palavras, seria as características que distinguem um objeto de outros objetos.</a:t>
            </a:r>
            <a:endParaRPr sz="1600"/>
          </a:p>
        </p:txBody>
      </p:sp>
      <p:grpSp>
        <p:nvGrpSpPr>
          <p:cNvPr id="149" name="Google Shape;149;p2"/>
          <p:cNvGrpSpPr/>
          <p:nvPr/>
        </p:nvGrpSpPr>
        <p:grpSpPr>
          <a:xfrm>
            <a:off x="4402942" y="2777959"/>
            <a:ext cx="4224312" cy="2413175"/>
            <a:chOff x="1108475" y="1725425"/>
            <a:chExt cx="5532825" cy="3160675"/>
          </a:xfrm>
        </p:grpSpPr>
        <p:sp>
          <p:nvSpPr>
            <p:cNvPr id="150" name="Google Shape;150;p2"/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012" y="4659395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2971921" y="786053"/>
            <a:ext cx="3200158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accent1"/>
                </a:solidFill>
              </a:rPr>
              <a:t>Visão externa de um objeto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2565147" y="1652307"/>
            <a:ext cx="4013705" cy="37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 visão de um objeto é separado em 2 tópicos: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437029" y="2603897"/>
            <a:ext cx="3465857" cy="60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</a:pPr>
            <a:r>
              <a:rPr lang="pt-BR"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O que todo o objeto </a:t>
            </a:r>
            <a:r>
              <a:rPr lang="pt-BR" sz="2800" b="1" i="0" u="sng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TEM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891247" y="2603897"/>
            <a:ext cx="3620741" cy="66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</a:pPr>
            <a:r>
              <a:rPr lang="pt-BR" sz="2800" b="1" i="0" u="none" strike="noStrike" cap="none">
                <a:solidFill>
                  <a:srgbClr val="2B3DC4"/>
                </a:solidFill>
                <a:latin typeface="Archivo"/>
                <a:ea typeface="Archivo"/>
                <a:cs typeface="Archivo"/>
                <a:sym typeface="Archivo"/>
              </a:rPr>
              <a:t>O que todo o objeto sabe </a:t>
            </a:r>
            <a:r>
              <a:rPr lang="pt-BR" sz="2800" b="1" i="0" u="sng" strike="noStrike" cap="none">
                <a:solidFill>
                  <a:srgbClr val="2B3DC4"/>
                </a:solidFill>
                <a:latin typeface="Archivo"/>
                <a:ea typeface="Archivo"/>
                <a:cs typeface="Archivo"/>
                <a:sym typeface="Archivo"/>
              </a:rPr>
              <a:t>FAZER</a:t>
            </a:r>
            <a:endParaRPr/>
          </a:p>
        </p:txBody>
      </p:sp>
      <p:pic>
        <p:nvPicPr>
          <p:cNvPr id="211" name="Google Shape;211;p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"/>
          <p:cNvGrpSpPr/>
          <p:nvPr/>
        </p:nvGrpSpPr>
        <p:grpSpPr>
          <a:xfrm>
            <a:off x="5436890" y="2277239"/>
            <a:ext cx="3707110" cy="2211634"/>
            <a:chOff x="4799307" y="2176598"/>
            <a:chExt cx="3008290" cy="1804737"/>
          </a:xfrm>
        </p:grpSpPr>
        <p:pic>
          <p:nvPicPr>
            <p:cNvPr id="217" name="Google Shape;217;p4"/>
            <p:cNvPicPr preferRelativeResize="0"/>
            <p:nvPr/>
          </p:nvPicPr>
          <p:blipFill rotWithShape="1">
            <a:blip r:embed="rId3">
              <a:alphaModFix/>
            </a:blip>
            <a:srcRect l="2830" t="40894" r="67517" b="29043"/>
            <a:stretch/>
          </p:blipFill>
          <p:spPr>
            <a:xfrm>
              <a:off x="5203812" y="2257124"/>
              <a:ext cx="1814447" cy="108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4"/>
            <p:cNvPicPr preferRelativeResize="0"/>
            <p:nvPr/>
          </p:nvPicPr>
          <p:blipFill rotWithShape="1">
            <a:blip r:embed="rId4">
              <a:alphaModFix/>
            </a:blip>
            <a:srcRect l="17647" t="17777" r="17695" b="13986"/>
            <a:stretch/>
          </p:blipFill>
          <p:spPr>
            <a:xfrm>
              <a:off x="5854249" y="2176598"/>
              <a:ext cx="1518985" cy="1603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4"/>
            <p:cNvPicPr preferRelativeResize="0"/>
            <p:nvPr/>
          </p:nvPicPr>
          <p:blipFill rotWithShape="1">
            <a:blip r:embed="rId3">
              <a:alphaModFix/>
            </a:blip>
            <a:srcRect l="29518" t="10309" r="51477" b="49821"/>
            <a:stretch/>
          </p:blipFill>
          <p:spPr>
            <a:xfrm>
              <a:off x="6720759" y="2604035"/>
              <a:ext cx="1086838" cy="1341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4"/>
            <p:cNvPicPr preferRelativeResize="0"/>
            <p:nvPr/>
          </p:nvPicPr>
          <p:blipFill rotWithShape="1">
            <a:blip r:embed="rId3">
              <a:alphaModFix/>
            </a:blip>
            <a:srcRect l="2085" t="4488" r="69611" b="66817"/>
            <a:stretch/>
          </p:blipFill>
          <p:spPr>
            <a:xfrm>
              <a:off x="4799307" y="2899096"/>
              <a:ext cx="1814434" cy="1082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4"/>
          <p:cNvSpPr txBox="1"/>
          <p:nvPr/>
        </p:nvSpPr>
        <p:spPr>
          <a:xfrm>
            <a:off x="679103" y="1191650"/>
            <a:ext cx="2981196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O que todo gato TEM?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1944007" y="187083"/>
            <a:ext cx="1845211" cy="64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4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Gato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724848" y="2708192"/>
            <a:ext cx="3847152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O que todo gato sabe </a:t>
            </a:r>
            <a:r>
              <a:rPr lang="pt-BR" sz="2000" b="1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FAZER?</a:t>
            </a:r>
            <a:endParaRPr/>
          </a:p>
        </p:txBody>
      </p:sp>
      <p:pic>
        <p:nvPicPr>
          <p:cNvPr id="224" name="Google Shape;224;p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/>
        </p:nvSpPr>
        <p:spPr>
          <a:xfrm>
            <a:off x="1214972" y="1683611"/>
            <a:ext cx="10390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1214972" y="2004884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1214972" y="2332118"/>
            <a:ext cx="1129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1214972" y="3132443"/>
            <a:ext cx="10390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Miar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1214972" y="3453716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Comer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1214972" y="3780950"/>
            <a:ext cx="1129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Dormir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1214972" y="174874"/>
            <a:ext cx="3646157" cy="64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4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Classe: Gato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657086" y="1191650"/>
            <a:ext cx="1512615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Atributos</a:t>
            </a:r>
            <a:endParaRPr/>
          </a:p>
        </p:txBody>
      </p:sp>
      <p:sp>
        <p:nvSpPr>
          <p:cNvPr id="233" name="Google Shape;233;p4"/>
          <p:cNvSpPr txBox="1"/>
          <p:nvPr/>
        </p:nvSpPr>
        <p:spPr>
          <a:xfrm>
            <a:off x="657086" y="2720401"/>
            <a:ext cx="1433200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 l="12477" r="17328"/>
          <a:stretch/>
        </p:blipFill>
        <p:spPr>
          <a:xfrm flipH="1">
            <a:off x="5264706" y="2118013"/>
            <a:ext cx="3508819" cy="31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"/>
          <p:cNvSpPr txBox="1"/>
          <p:nvPr/>
        </p:nvSpPr>
        <p:spPr>
          <a:xfrm>
            <a:off x="1114952" y="869252"/>
            <a:ext cx="3109718" cy="7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36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Gato Branco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1463065" y="1662346"/>
            <a:ext cx="2102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Lucius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1463065" y="2008136"/>
            <a:ext cx="2676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pelo: Branco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1455976" y="2353926"/>
            <a:ext cx="2272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Olhos: Dourados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 rot="1557836">
            <a:off x="6832520" y="1652294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2B3DC4"/>
                </a:solidFill>
                <a:latin typeface="Arial"/>
                <a:ea typeface="Arial"/>
                <a:cs typeface="Arial"/>
                <a:sym typeface="Arial"/>
              </a:rPr>
              <a:t>MEOW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 rot="-1380181">
            <a:off x="5400828" y="1190223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"/>
          <p:cNvPicPr preferRelativeResize="0"/>
          <p:nvPr/>
        </p:nvPicPr>
        <p:blipFill rotWithShape="1">
          <a:blip r:embed="rId4">
            <a:alphaModFix/>
          </a:blip>
          <a:srcRect t="27094" b="19919"/>
          <a:stretch/>
        </p:blipFill>
        <p:spPr>
          <a:xfrm>
            <a:off x="5772850" y="1441955"/>
            <a:ext cx="719243" cy="38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 rot="-2820613" flipH="1">
            <a:off x="4102080" y="2377185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 rot="-2533216">
            <a:off x="4389943" y="2508883"/>
            <a:ext cx="8451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Zzz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2120" y="4633606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/>
        </p:nvSpPr>
        <p:spPr>
          <a:xfrm>
            <a:off x="1114952" y="869252"/>
            <a:ext cx="3109718" cy="7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36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Gato Preto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463064" y="1662346"/>
            <a:ext cx="2421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Morpheus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1463065" y="2008136"/>
            <a:ext cx="2676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pelo: Preto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1455976" y="2353926"/>
            <a:ext cx="2272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Olhos: Verdes</a:t>
            </a:r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l="4616" r="5979"/>
          <a:stretch/>
        </p:blipFill>
        <p:spPr>
          <a:xfrm>
            <a:off x="5165416" y="2473642"/>
            <a:ext cx="3609989" cy="260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120" y="465487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/>
          <p:nvPr/>
        </p:nvSpPr>
        <p:spPr>
          <a:xfrm rot="1557836">
            <a:off x="6378282" y="1755742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2B3DC4"/>
                </a:solidFill>
                <a:latin typeface="Arial"/>
                <a:ea typeface="Arial"/>
                <a:cs typeface="Arial"/>
                <a:sym typeface="Arial"/>
              </a:rPr>
              <a:t>MEOW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 rot="-1380181">
            <a:off x="5044836" y="1455483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5">
            <a:alphaModFix/>
          </a:blip>
          <a:srcRect t="27094" b="19919"/>
          <a:stretch/>
        </p:blipFill>
        <p:spPr>
          <a:xfrm>
            <a:off x="5416858" y="1707215"/>
            <a:ext cx="719243" cy="38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"/>
          <p:cNvSpPr/>
          <p:nvPr/>
        </p:nvSpPr>
        <p:spPr>
          <a:xfrm rot="-2820613" flipH="1">
            <a:off x="3786416" y="2481141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 rot="-2533216">
            <a:off x="4053653" y="2637467"/>
            <a:ext cx="8451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Zzz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542374" y="135643"/>
            <a:ext cx="2601433" cy="2707758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1167580" y="78935"/>
            <a:ext cx="1351019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Classe</a:t>
            </a:r>
            <a:endParaRPr/>
          </a:p>
        </p:txBody>
      </p:sp>
      <p:sp>
        <p:nvSpPr>
          <p:cNvPr id="270" name="Google Shape;270;p7"/>
          <p:cNvSpPr txBox="1"/>
          <p:nvPr/>
        </p:nvSpPr>
        <p:spPr>
          <a:xfrm>
            <a:off x="776288" y="591200"/>
            <a:ext cx="2133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uma abstração de um conjunto de objeto.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1244121" y="986302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776286" y="1374052"/>
            <a:ext cx="2133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características que todo objeto tem.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1244121" y="1767044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776285" y="2183710"/>
            <a:ext cx="2133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operações e ações que todo objeto sabe fazer.</a:t>
            </a:r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>
            <a:off x="304915" y="3285021"/>
            <a:ext cx="1428646" cy="506488"/>
            <a:chOff x="304915" y="3285021"/>
            <a:chExt cx="1428646" cy="506488"/>
          </a:xfrm>
        </p:grpSpPr>
        <p:sp>
          <p:nvSpPr>
            <p:cNvPr id="276" name="Google Shape;276;p7"/>
            <p:cNvSpPr/>
            <p:nvPr/>
          </p:nvSpPr>
          <p:spPr>
            <a:xfrm>
              <a:off x="304915" y="3301093"/>
              <a:ext cx="1428646" cy="490416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350817" y="3285021"/>
              <a:ext cx="1336841" cy="473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chivo"/>
                <a:buNone/>
              </a:pPr>
              <a:r>
                <a:rPr lang="pt-BR" sz="2400" b="1" i="0" u="none" strike="noStrike" cap="none">
                  <a:solidFill>
                    <a:srgbClr val="1435B1"/>
                  </a:solidFill>
                  <a:latin typeface="Archivo"/>
                  <a:ea typeface="Archivo"/>
                  <a:cs typeface="Archivo"/>
                  <a:sym typeface="Archivo"/>
                </a:rPr>
                <a:t>Objetos</a:t>
              </a:r>
              <a:endParaRPr/>
            </a:p>
          </p:txBody>
        </p:sp>
      </p:grpSp>
      <p:grpSp>
        <p:nvGrpSpPr>
          <p:cNvPr id="278" name="Google Shape;278;p7"/>
          <p:cNvGrpSpPr/>
          <p:nvPr/>
        </p:nvGrpSpPr>
        <p:grpSpPr>
          <a:xfrm>
            <a:off x="2009669" y="3282886"/>
            <a:ext cx="1428646" cy="506488"/>
            <a:chOff x="2009669" y="3282886"/>
            <a:chExt cx="1428646" cy="506488"/>
          </a:xfrm>
        </p:grpSpPr>
        <p:sp>
          <p:nvSpPr>
            <p:cNvPr id="279" name="Google Shape;279;p7"/>
            <p:cNvSpPr/>
            <p:nvPr/>
          </p:nvSpPr>
          <p:spPr>
            <a:xfrm>
              <a:off x="2009669" y="3298958"/>
              <a:ext cx="1428646" cy="490416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2055571" y="3282886"/>
              <a:ext cx="1336841" cy="473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chivo"/>
                <a:buNone/>
              </a:pPr>
              <a:r>
                <a:rPr lang="pt-BR" sz="2400" b="1" i="0" u="none" strike="noStrike" cap="none">
                  <a:solidFill>
                    <a:srgbClr val="1435B1"/>
                  </a:solidFill>
                  <a:latin typeface="Archivo"/>
                  <a:ea typeface="Archivo"/>
                  <a:cs typeface="Archivo"/>
                  <a:sym typeface="Archivo"/>
                </a:rPr>
                <a:t>Objetos</a:t>
              </a:r>
              <a:endParaRPr/>
            </a:p>
          </p:txBody>
        </p:sp>
      </p:grpSp>
      <p:sp>
        <p:nvSpPr>
          <p:cNvPr id="281" name="Google Shape;281;p7"/>
          <p:cNvSpPr txBox="1"/>
          <p:nvPr/>
        </p:nvSpPr>
        <p:spPr>
          <a:xfrm>
            <a:off x="487433" y="3974246"/>
            <a:ext cx="2711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instancias especificas de uma classe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5371222" y="238584"/>
            <a:ext cx="2601433" cy="2707758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5996428" y="181876"/>
            <a:ext cx="1351019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Gato</a:t>
            </a:r>
            <a:endParaRPr/>
          </a:p>
        </p:txBody>
      </p:sp>
      <p:sp>
        <p:nvSpPr>
          <p:cNvPr id="284" name="Google Shape;284;p7"/>
          <p:cNvSpPr txBox="1"/>
          <p:nvPr/>
        </p:nvSpPr>
        <p:spPr>
          <a:xfrm>
            <a:off x="6056306" y="774362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6185157" y="1180994"/>
            <a:ext cx="13510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 do Pelo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Olhos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>
            <a:off x="6018030" y="1692741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6218719" y="2110244"/>
            <a:ext cx="8730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Miar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Dormir</a:t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3750318" y="3630624"/>
            <a:ext cx="2636446" cy="127429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4200456" y="3702606"/>
            <a:ext cx="1757018" cy="4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Gato Branco</a:t>
            </a:r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 rotWithShape="1">
          <a:blip r:embed="rId3">
            <a:alphaModFix/>
          </a:blip>
          <a:srcRect l="48567" t="-614" r="19456" b="44347"/>
          <a:stretch/>
        </p:blipFill>
        <p:spPr>
          <a:xfrm flipH="1">
            <a:off x="4712094" y="2990565"/>
            <a:ext cx="712894" cy="78402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91" name="Google Shape;291;p7"/>
          <p:cNvSpPr/>
          <p:nvPr/>
        </p:nvSpPr>
        <p:spPr>
          <a:xfrm>
            <a:off x="6592184" y="3634104"/>
            <a:ext cx="2487280" cy="127429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7131500" y="3719974"/>
            <a:ext cx="1502394" cy="45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2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Gato Preto</a:t>
            </a:r>
            <a:endParaRPr/>
          </a:p>
        </p:txBody>
      </p:sp>
      <p:pic>
        <p:nvPicPr>
          <p:cNvPr id="293" name="Google Shape;293;p7"/>
          <p:cNvPicPr preferRelativeResize="0"/>
          <p:nvPr/>
        </p:nvPicPr>
        <p:blipFill rotWithShape="1">
          <a:blip r:embed="rId4">
            <a:alphaModFix/>
          </a:blip>
          <a:srcRect l="4622" t="219" r="69427" b="56747"/>
          <a:stretch/>
        </p:blipFill>
        <p:spPr>
          <a:xfrm>
            <a:off x="7479377" y="3030392"/>
            <a:ext cx="712894" cy="76130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94" name="Google Shape;294;p7"/>
          <p:cNvSpPr txBox="1"/>
          <p:nvPr/>
        </p:nvSpPr>
        <p:spPr>
          <a:xfrm>
            <a:off x="3860032" y="4116809"/>
            <a:ext cx="1213877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Nome: Lucius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3860032" y="4313265"/>
            <a:ext cx="1655571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Cor do Pelo: Branco</a:t>
            </a:r>
            <a:endParaRPr/>
          </a:p>
        </p:txBody>
      </p:sp>
      <p:sp>
        <p:nvSpPr>
          <p:cNvPr id="296" name="Google Shape;296;p7"/>
          <p:cNvSpPr txBox="1"/>
          <p:nvPr/>
        </p:nvSpPr>
        <p:spPr>
          <a:xfrm>
            <a:off x="3860031" y="4520735"/>
            <a:ext cx="1433281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Olhos: Dourados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5534848" y="4092596"/>
            <a:ext cx="613505" cy="31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Miar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5446855" y="4299674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Comer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5442715" y="4520735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Dormir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6604778" y="4122755"/>
            <a:ext cx="1449564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Nome: Morpheus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6604779" y="4319211"/>
            <a:ext cx="1502394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Cor do Pelo: Preto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6583514" y="4526681"/>
            <a:ext cx="1277898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Olhos: Verdes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8347755" y="4106187"/>
            <a:ext cx="613505" cy="31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Miar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8259762" y="4313265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Comer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8255622" y="4534326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Dormir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3607982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pic>
        <p:nvPicPr>
          <p:cNvPr id="307" name="Google Shape;307;p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4779" y="4719412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rot="10800000" flipH="1">
            <a:off x="193778" y="-59367"/>
            <a:ext cx="1611118" cy="1895646"/>
            <a:chOff x="7556913" y="3817082"/>
            <a:chExt cx="884016" cy="1040135"/>
          </a:xfrm>
        </p:grpSpPr>
        <p:grpSp>
          <p:nvGrpSpPr>
            <p:cNvPr id="313" name="Google Shape;313;p8"/>
            <p:cNvGrpSpPr/>
            <p:nvPr/>
          </p:nvGrpSpPr>
          <p:grpSpPr>
            <a:xfrm>
              <a:off x="7982393" y="3817082"/>
              <a:ext cx="458536" cy="1040135"/>
              <a:chOff x="5592104" y="4196283"/>
              <a:chExt cx="418525" cy="949375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5592104" y="4196283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8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1" name="Google Shape;321;p8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4301318" y="2887863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Registro na </a:t>
            </a:r>
            <a:r>
              <a:rPr lang="pt-BR">
                <a:solidFill>
                  <a:srgbClr val="5A5DF3"/>
                </a:solidFill>
              </a:rPr>
              <a:t>Polygoland</a:t>
            </a:r>
            <a:endParaRPr>
              <a:solidFill>
                <a:srgbClr val="5A5DF3"/>
              </a:solidFill>
            </a:endParaRPr>
          </a:p>
        </p:txBody>
      </p:sp>
      <p:sp>
        <p:nvSpPr>
          <p:cNvPr id="323" name="Google Shape;323;p8"/>
          <p:cNvSpPr txBox="1">
            <a:spLocks noGrp="1"/>
          </p:cNvSpPr>
          <p:nvPr>
            <p:ph type="title" idx="2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324" name="Google Shape;324;p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8"/>
          <p:cNvGrpSpPr/>
          <p:nvPr/>
        </p:nvGrpSpPr>
        <p:grpSpPr>
          <a:xfrm>
            <a:off x="1845205" y="892764"/>
            <a:ext cx="2510853" cy="1801172"/>
            <a:chOff x="6177719" y="2957791"/>
            <a:chExt cx="2212526" cy="1695540"/>
          </a:xfrm>
        </p:grpSpPr>
        <p:sp>
          <p:nvSpPr>
            <p:cNvPr id="326" name="Google Shape;326;p8"/>
            <p:cNvSpPr/>
            <p:nvPr/>
          </p:nvSpPr>
          <p:spPr>
            <a:xfrm>
              <a:off x="8262689" y="2957791"/>
              <a:ext cx="45650" cy="65705"/>
            </a:xfrm>
            <a:custGeom>
              <a:avLst/>
              <a:gdLst/>
              <a:ahLst/>
              <a:cxnLst/>
              <a:rect l="l" t="t" r="r" b="b"/>
              <a:pathLst>
                <a:path w="1730" h="2490" extrusionOk="0">
                  <a:moveTo>
                    <a:pt x="664" y="1"/>
                  </a:moveTo>
                  <a:cubicBezTo>
                    <a:pt x="500" y="1"/>
                    <a:pt x="404" y="138"/>
                    <a:pt x="464" y="346"/>
                  </a:cubicBezTo>
                  <a:cubicBezTo>
                    <a:pt x="587" y="769"/>
                    <a:pt x="728" y="1640"/>
                    <a:pt x="728" y="1640"/>
                  </a:cubicBezTo>
                  <a:cubicBezTo>
                    <a:pt x="728" y="1640"/>
                    <a:pt x="372" y="963"/>
                    <a:pt x="203" y="963"/>
                  </a:cubicBezTo>
                  <a:cubicBezTo>
                    <a:pt x="185" y="963"/>
                    <a:pt x="169" y="971"/>
                    <a:pt x="156" y="988"/>
                  </a:cubicBezTo>
                  <a:cubicBezTo>
                    <a:pt x="1" y="1210"/>
                    <a:pt x="805" y="2490"/>
                    <a:pt x="805" y="2490"/>
                  </a:cubicBezTo>
                  <a:lnTo>
                    <a:pt x="1550" y="2490"/>
                  </a:lnTo>
                  <a:cubicBezTo>
                    <a:pt x="1550" y="2490"/>
                    <a:pt x="1730" y="1251"/>
                    <a:pt x="1297" y="520"/>
                  </a:cubicBezTo>
                  <a:cubicBezTo>
                    <a:pt x="1077" y="149"/>
                    <a:pt x="834" y="1"/>
                    <a:pt x="66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329383" y="3369863"/>
              <a:ext cx="34357" cy="52247"/>
            </a:xfrm>
            <a:custGeom>
              <a:avLst/>
              <a:gdLst/>
              <a:ahLst/>
              <a:cxnLst/>
              <a:rect l="l" t="t" r="r" b="b"/>
              <a:pathLst>
                <a:path w="1302" h="1980" extrusionOk="0">
                  <a:moveTo>
                    <a:pt x="880" y="1"/>
                  </a:moveTo>
                  <a:cubicBezTo>
                    <a:pt x="588" y="1"/>
                    <a:pt x="85" y="152"/>
                    <a:pt x="0" y="1172"/>
                  </a:cubicBezTo>
                  <a:cubicBezTo>
                    <a:pt x="0" y="1960"/>
                    <a:pt x="240" y="1980"/>
                    <a:pt x="264" y="1980"/>
                  </a:cubicBezTo>
                  <a:cubicBezTo>
                    <a:pt x="265" y="1980"/>
                    <a:pt x="266" y="1980"/>
                    <a:pt x="266" y="1980"/>
                  </a:cubicBezTo>
                  <a:lnTo>
                    <a:pt x="1301" y="1172"/>
                  </a:lnTo>
                  <a:lnTo>
                    <a:pt x="1089" y="28"/>
                  </a:lnTo>
                  <a:cubicBezTo>
                    <a:pt x="1089" y="28"/>
                    <a:pt x="1003" y="1"/>
                    <a:pt x="880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590712" y="3802650"/>
              <a:ext cx="312850" cy="850680"/>
            </a:xfrm>
            <a:custGeom>
              <a:avLst/>
              <a:gdLst/>
              <a:ahLst/>
              <a:cxnLst/>
              <a:rect l="l" t="t" r="r" b="b"/>
              <a:pathLst>
                <a:path w="11856" h="32238" extrusionOk="0">
                  <a:moveTo>
                    <a:pt x="1916" y="0"/>
                  </a:moveTo>
                  <a:lnTo>
                    <a:pt x="0" y="32237"/>
                  </a:lnTo>
                  <a:lnTo>
                    <a:pt x="1938" y="32237"/>
                  </a:lnTo>
                  <a:lnTo>
                    <a:pt x="6976" y="4878"/>
                  </a:lnTo>
                  <a:lnTo>
                    <a:pt x="9938" y="32237"/>
                  </a:lnTo>
                  <a:lnTo>
                    <a:pt x="11752" y="32237"/>
                  </a:lnTo>
                  <a:lnTo>
                    <a:pt x="118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733760" y="3329331"/>
              <a:ext cx="81168" cy="108215"/>
            </a:xfrm>
            <a:custGeom>
              <a:avLst/>
              <a:gdLst/>
              <a:ahLst/>
              <a:cxnLst/>
              <a:rect l="l" t="t" r="r" b="b"/>
              <a:pathLst>
                <a:path w="3076" h="4101" extrusionOk="0">
                  <a:moveTo>
                    <a:pt x="1" y="1"/>
                  </a:moveTo>
                  <a:lnTo>
                    <a:pt x="1" y="2563"/>
                  </a:lnTo>
                  <a:cubicBezTo>
                    <a:pt x="1" y="3413"/>
                    <a:pt x="689" y="4101"/>
                    <a:pt x="1538" y="4101"/>
                  </a:cubicBezTo>
                  <a:cubicBezTo>
                    <a:pt x="2387" y="4101"/>
                    <a:pt x="3076" y="3413"/>
                    <a:pt x="3076" y="2563"/>
                  </a:cubicBezTo>
                  <a:lnTo>
                    <a:pt x="307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687845" y="3251804"/>
              <a:ext cx="27680" cy="45123"/>
            </a:xfrm>
            <a:custGeom>
              <a:avLst/>
              <a:gdLst/>
              <a:ahLst/>
              <a:cxnLst/>
              <a:rect l="l" t="t" r="r" b="b"/>
              <a:pathLst>
                <a:path w="1049" h="1710" extrusionOk="0">
                  <a:moveTo>
                    <a:pt x="753" y="0"/>
                  </a:moveTo>
                  <a:cubicBezTo>
                    <a:pt x="564" y="0"/>
                    <a:pt x="1" y="60"/>
                    <a:pt x="1" y="769"/>
                  </a:cubicBezTo>
                  <a:cubicBezTo>
                    <a:pt x="1" y="1623"/>
                    <a:pt x="1049" y="1709"/>
                    <a:pt x="1049" y="1709"/>
                  </a:cubicBezTo>
                  <a:lnTo>
                    <a:pt x="814" y="3"/>
                  </a:lnTo>
                  <a:cubicBezTo>
                    <a:pt x="814" y="3"/>
                    <a:pt x="791" y="0"/>
                    <a:pt x="753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833136" y="3251804"/>
              <a:ext cx="27707" cy="45123"/>
            </a:xfrm>
            <a:custGeom>
              <a:avLst/>
              <a:gdLst/>
              <a:ahLst/>
              <a:cxnLst/>
              <a:rect l="l" t="t" r="r" b="b"/>
              <a:pathLst>
                <a:path w="1050" h="1710" extrusionOk="0">
                  <a:moveTo>
                    <a:pt x="296" y="0"/>
                  </a:moveTo>
                  <a:cubicBezTo>
                    <a:pt x="258" y="0"/>
                    <a:pt x="235" y="3"/>
                    <a:pt x="235" y="3"/>
                  </a:cubicBezTo>
                  <a:lnTo>
                    <a:pt x="0" y="1709"/>
                  </a:lnTo>
                  <a:cubicBezTo>
                    <a:pt x="0" y="1709"/>
                    <a:pt x="1049" y="1623"/>
                    <a:pt x="1049" y="769"/>
                  </a:cubicBezTo>
                  <a:cubicBezTo>
                    <a:pt x="1049" y="60"/>
                    <a:pt x="486" y="0"/>
                    <a:pt x="296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708270" y="3174752"/>
              <a:ext cx="132149" cy="184264"/>
            </a:xfrm>
            <a:custGeom>
              <a:avLst/>
              <a:gdLst/>
              <a:ahLst/>
              <a:cxnLst/>
              <a:rect l="l" t="t" r="r" b="b"/>
              <a:pathLst>
                <a:path w="5008" h="6983" extrusionOk="0">
                  <a:moveTo>
                    <a:pt x="2504" y="1"/>
                  </a:moveTo>
                  <a:cubicBezTo>
                    <a:pt x="1117" y="1"/>
                    <a:pt x="0" y="1118"/>
                    <a:pt x="0" y="2505"/>
                  </a:cubicBezTo>
                  <a:lnTo>
                    <a:pt x="0" y="4479"/>
                  </a:lnTo>
                  <a:cubicBezTo>
                    <a:pt x="0" y="5866"/>
                    <a:pt x="1117" y="6983"/>
                    <a:pt x="2504" y="6983"/>
                  </a:cubicBezTo>
                  <a:cubicBezTo>
                    <a:pt x="3891" y="6983"/>
                    <a:pt x="5008" y="5866"/>
                    <a:pt x="5008" y="4479"/>
                  </a:cubicBezTo>
                  <a:lnTo>
                    <a:pt x="5008" y="2505"/>
                  </a:lnTo>
                  <a:cubicBezTo>
                    <a:pt x="5008" y="1118"/>
                    <a:pt x="3891" y="1"/>
                    <a:pt x="250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255351" y="3835793"/>
              <a:ext cx="344674" cy="817538"/>
            </a:xfrm>
            <a:custGeom>
              <a:avLst/>
              <a:gdLst/>
              <a:ahLst/>
              <a:cxnLst/>
              <a:rect l="l" t="t" r="r" b="b"/>
              <a:pathLst>
                <a:path w="13062" h="30982" extrusionOk="0">
                  <a:moveTo>
                    <a:pt x="1650" y="0"/>
                  </a:moveTo>
                  <a:lnTo>
                    <a:pt x="0" y="30981"/>
                  </a:lnTo>
                  <a:lnTo>
                    <a:pt x="2600" y="30981"/>
                  </a:lnTo>
                  <a:lnTo>
                    <a:pt x="7282" y="6297"/>
                  </a:lnTo>
                  <a:lnTo>
                    <a:pt x="10288" y="30981"/>
                  </a:lnTo>
                  <a:lnTo>
                    <a:pt x="12892" y="30981"/>
                  </a:lnTo>
                  <a:lnTo>
                    <a:pt x="130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290025" y="3361208"/>
              <a:ext cx="314988" cy="534109"/>
            </a:xfrm>
            <a:custGeom>
              <a:avLst/>
              <a:gdLst/>
              <a:ahLst/>
              <a:cxnLst/>
              <a:rect l="l" t="t" r="r" b="b"/>
              <a:pathLst>
                <a:path w="11937" h="20241" extrusionOk="0">
                  <a:moveTo>
                    <a:pt x="6709" y="0"/>
                  </a:moveTo>
                  <a:cubicBezTo>
                    <a:pt x="5959" y="0"/>
                    <a:pt x="5168" y="52"/>
                    <a:pt x="4378" y="52"/>
                  </a:cubicBezTo>
                  <a:cubicBezTo>
                    <a:pt x="875" y="52"/>
                    <a:pt x="1021" y="6037"/>
                    <a:pt x="1021" y="6037"/>
                  </a:cubicBezTo>
                  <a:lnTo>
                    <a:pt x="1" y="19207"/>
                  </a:lnTo>
                  <a:cubicBezTo>
                    <a:pt x="2022" y="19892"/>
                    <a:pt x="4034" y="20241"/>
                    <a:pt x="6034" y="20241"/>
                  </a:cubicBezTo>
                  <a:cubicBezTo>
                    <a:pt x="8012" y="20241"/>
                    <a:pt x="9980" y="19900"/>
                    <a:pt x="11936" y="19207"/>
                  </a:cubicBezTo>
                  <a:lnTo>
                    <a:pt x="11378" y="6037"/>
                  </a:lnTo>
                  <a:cubicBezTo>
                    <a:pt x="11378" y="613"/>
                    <a:pt x="9281" y="0"/>
                    <a:pt x="67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388847" y="3232884"/>
              <a:ext cx="5964" cy="43328"/>
            </a:xfrm>
            <a:custGeom>
              <a:avLst/>
              <a:gdLst/>
              <a:ahLst/>
              <a:cxnLst/>
              <a:rect l="l" t="t" r="r" b="b"/>
              <a:pathLst>
                <a:path w="226" h="1642" extrusionOk="0">
                  <a:moveTo>
                    <a:pt x="226" y="1641"/>
                  </a:moveTo>
                  <a:lnTo>
                    <a:pt x="1" y="1"/>
                  </a:lnTo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412305" y="3307324"/>
              <a:ext cx="78028" cy="87105"/>
            </a:xfrm>
            <a:custGeom>
              <a:avLst/>
              <a:gdLst/>
              <a:ahLst/>
              <a:cxnLst/>
              <a:rect l="l" t="t" r="r" b="b"/>
              <a:pathLst>
                <a:path w="2957" h="3301" extrusionOk="0">
                  <a:moveTo>
                    <a:pt x="1" y="1"/>
                  </a:moveTo>
                  <a:lnTo>
                    <a:pt x="1" y="2463"/>
                  </a:lnTo>
                  <a:cubicBezTo>
                    <a:pt x="1" y="3280"/>
                    <a:pt x="662" y="3301"/>
                    <a:pt x="1479" y="3301"/>
                  </a:cubicBezTo>
                  <a:cubicBezTo>
                    <a:pt x="2295" y="3301"/>
                    <a:pt x="2956" y="3280"/>
                    <a:pt x="2956" y="2463"/>
                  </a:cubicBezTo>
                  <a:lnTo>
                    <a:pt x="295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387791" y="3158787"/>
              <a:ext cx="127003" cy="177087"/>
            </a:xfrm>
            <a:custGeom>
              <a:avLst/>
              <a:gdLst/>
              <a:ahLst/>
              <a:cxnLst/>
              <a:rect l="l" t="t" r="r" b="b"/>
              <a:pathLst>
                <a:path w="4813" h="6711" extrusionOk="0">
                  <a:moveTo>
                    <a:pt x="2407" y="0"/>
                  </a:moveTo>
                  <a:cubicBezTo>
                    <a:pt x="1074" y="0"/>
                    <a:pt x="0" y="1073"/>
                    <a:pt x="0" y="2406"/>
                  </a:cubicBezTo>
                  <a:lnTo>
                    <a:pt x="0" y="4305"/>
                  </a:lnTo>
                  <a:cubicBezTo>
                    <a:pt x="0" y="5638"/>
                    <a:pt x="1074" y="6711"/>
                    <a:pt x="2407" y="6711"/>
                  </a:cubicBezTo>
                  <a:cubicBezTo>
                    <a:pt x="3740" y="6711"/>
                    <a:pt x="4813" y="5638"/>
                    <a:pt x="4813" y="4305"/>
                  </a:cubicBezTo>
                  <a:lnTo>
                    <a:pt x="4813" y="2406"/>
                  </a:lnTo>
                  <a:cubicBezTo>
                    <a:pt x="4813" y="1073"/>
                    <a:pt x="3740" y="0"/>
                    <a:pt x="2407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7938965" y="3361208"/>
              <a:ext cx="301134" cy="504714"/>
            </a:xfrm>
            <a:custGeom>
              <a:avLst/>
              <a:gdLst/>
              <a:ahLst/>
              <a:cxnLst/>
              <a:rect l="l" t="t" r="r" b="b"/>
              <a:pathLst>
                <a:path w="11412" h="19127" extrusionOk="0">
                  <a:moveTo>
                    <a:pt x="6372" y="0"/>
                  </a:moveTo>
                  <a:cubicBezTo>
                    <a:pt x="5622" y="0"/>
                    <a:pt x="4832" y="52"/>
                    <a:pt x="4041" y="52"/>
                  </a:cubicBezTo>
                  <a:cubicBezTo>
                    <a:pt x="539" y="52"/>
                    <a:pt x="685" y="6037"/>
                    <a:pt x="685" y="6037"/>
                  </a:cubicBezTo>
                  <a:lnTo>
                    <a:pt x="1" y="17985"/>
                  </a:lnTo>
                  <a:cubicBezTo>
                    <a:pt x="1903" y="18746"/>
                    <a:pt x="3804" y="19126"/>
                    <a:pt x="5706" y="19126"/>
                  </a:cubicBezTo>
                  <a:cubicBezTo>
                    <a:pt x="7608" y="19126"/>
                    <a:pt x="9510" y="18746"/>
                    <a:pt x="11411" y="17985"/>
                  </a:cubicBezTo>
                  <a:lnTo>
                    <a:pt x="11041" y="6037"/>
                  </a:lnTo>
                  <a:cubicBezTo>
                    <a:pt x="11041" y="613"/>
                    <a:pt x="8945" y="0"/>
                    <a:pt x="63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895399" y="3835793"/>
              <a:ext cx="344674" cy="817538"/>
            </a:xfrm>
            <a:custGeom>
              <a:avLst/>
              <a:gdLst/>
              <a:ahLst/>
              <a:cxnLst/>
              <a:rect l="l" t="t" r="r" b="b"/>
              <a:pathLst>
                <a:path w="13062" h="30982" extrusionOk="0">
                  <a:moveTo>
                    <a:pt x="1652" y="0"/>
                  </a:moveTo>
                  <a:lnTo>
                    <a:pt x="1" y="30981"/>
                  </a:lnTo>
                  <a:lnTo>
                    <a:pt x="2601" y="30981"/>
                  </a:lnTo>
                  <a:lnTo>
                    <a:pt x="7443" y="4688"/>
                  </a:lnTo>
                  <a:lnTo>
                    <a:pt x="10288" y="30981"/>
                  </a:lnTo>
                  <a:lnTo>
                    <a:pt x="12892" y="30981"/>
                  </a:lnTo>
                  <a:lnTo>
                    <a:pt x="13061" y="0"/>
                  </a:lnTo>
                  <a:lnTo>
                    <a:pt x="13061" y="0"/>
                  </a:lnTo>
                  <a:cubicBezTo>
                    <a:pt x="11160" y="682"/>
                    <a:pt x="9259" y="1022"/>
                    <a:pt x="7357" y="1022"/>
                  </a:cubicBezTo>
                  <a:cubicBezTo>
                    <a:pt x="5455" y="1022"/>
                    <a:pt x="3554" y="682"/>
                    <a:pt x="165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8008259" y="3232831"/>
              <a:ext cx="26625" cy="43381"/>
            </a:xfrm>
            <a:custGeom>
              <a:avLst/>
              <a:gdLst/>
              <a:ahLst/>
              <a:cxnLst/>
              <a:rect l="l" t="t" r="r" b="b"/>
              <a:pathLst>
                <a:path w="1009" h="1644" extrusionOk="0">
                  <a:moveTo>
                    <a:pt x="724" y="0"/>
                  </a:moveTo>
                  <a:cubicBezTo>
                    <a:pt x="542" y="0"/>
                    <a:pt x="0" y="58"/>
                    <a:pt x="0" y="740"/>
                  </a:cubicBezTo>
                  <a:cubicBezTo>
                    <a:pt x="0" y="1560"/>
                    <a:pt x="1008" y="1643"/>
                    <a:pt x="1008" y="1643"/>
                  </a:cubicBezTo>
                  <a:lnTo>
                    <a:pt x="783" y="3"/>
                  </a:lnTo>
                  <a:cubicBezTo>
                    <a:pt x="783" y="3"/>
                    <a:pt x="761" y="0"/>
                    <a:pt x="72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8147903" y="3232831"/>
              <a:ext cx="26599" cy="43381"/>
            </a:xfrm>
            <a:custGeom>
              <a:avLst/>
              <a:gdLst/>
              <a:ahLst/>
              <a:cxnLst/>
              <a:rect l="l" t="t" r="r" b="b"/>
              <a:pathLst>
                <a:path w="1008" h="1644" extrusionOk="0">
                  <a:moveTo>
                    <a:pt x="284" y="0"/>
                  </a:moveTo>
                  <a:cubicBezTo>
                    <a:pt x="247" y="0"/>
                    <a:pt x="225" y="3"/>
                    <a:pt x="225" y="3"/>
                  </a:cubicBezTo>
                  <a:lnTo>
                    <a:pt x="0" y="1643"/>
                  </a:lnTo>
                  <a:cubicBezTo>
                    <a:pt x="0" y="1643"/>
                    <a:pt x="1008" y="1560"/>
                    <a:pt x="1008" y="740"/>
                  </a:cubicBezTo>
                  <a:cubicBezTo>
                    <a:pt x="1008" y="58"/>
                    <a:pt x="466" y="0"/>
                    <a:pt x="28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8052379" y="3307324"/>
              <a:ext cx="78001" cy="89454"/>
            </a:xfrm>
            <a:custGeom>
              <a:avLst/>
              <a:gdLst/>
              <a:ahLst/>
              <a:cxnLst/>
              <a:rect l="l" t="t" r="r" b="b"/>
              <a:pathLst>
                <a:path w="2956" h="3390" extrusionOk="0">
                  <a:moveTo>
                    <a:pt x="0" y="1"/>
                  </a:moveTo>
                  <a:lnTo>
                    <a:pt x="0" y="2464"/>
                  </a:lnTo>
                  <a:cubicBezTo>
                    <a:pt x="0" y="3280"/>
                    <a:pt x="662" y="3389"/>
                    <a:pt x="1478" y="3389"/>
                  </a:cubicBezTo>
                  <a:cubicBezTo>
                    <a:pt x="2294" y="3389"/>
                    <a:pt x="2956" y="3280"/>
                    <a:pt x="2956" y="2464"/>
                  </a:cubicBezTo>
                  <a:lnTo>
                    <a:pt x="295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8027865" y="3158787"/>
              <a:ext cx="127029" cy="177087"/>
            </a:xfrm>
            <a:custGeom>
              <a:avLst/>
              <a:gdLst/>
              <a:ahLst/>
              <a:cxnLst/>
              <a:rect l="l" t="t" r="r" b="b"/>
              <a:pathLst>
                <a:path w="4814" h="6711" extrusionOk="0">
                  <a:moveTo>
                    <a:pt x="2407" y="0"/>
                  </a:moveTo>
                  <a:cubicBezTo>
                    <a:pt x="1074" y="0"/>
                    <a:pt x="1" y="1073"/>
                    <a:pt x="1" y="2406"/>
                  </a:cubicBezTo>
                  <a:lnTo>
                    <a:pt x="1" y="4305"/>
                  </a:lnTo>
                  <a:cubicBezTo>
                    <a:pt x="1" y="5638"/>
                    <a:pt x="1074" y="6711"/>
                    <a:pt x="2407" y="6711"/>
                  </a:cubicBezTo>
                  <a:cubicBezTo>
                    <a:pt x="3740" y="6711"/>
                    <a:pt x="4813" y="5638"/>
                    <a:pt x="4813" y="4305"/>
                  </a:cubicBezTo>
                  <a:lnTo>
                    <a:pt x="4813" y="2406"/>
                  </a:lnTo>
                  <a:cubicBezTo>
                    <a:pt x="4813" y="1073"/>
                    <a:pt x="3740" y="0"/>
                    <a:pt x="2407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289485" y="3383374"/>
              <a:ext cx="296886" cy="419324"/>
            </a:xfrm>
            <a:custGeom>
              <a:avLst/>
              <a:gdLst/>
              <a:ahLst/>
              <a:cxnLst/>
              <a:rect l="l" t="t" r="r" b="b"/>
              <a:pathLst>
                <a:path w="11251" h="15891" extrusionOk="0">
                  <a:moveTo>
                    <a:pt x="4718" y="0"/>
                  </a:moveTo>
                  <a:cubicBezTo>
                    <a:pt x="4129" y="0"/>
                    <a:pt x="1296" y="183"/>
                    <a:pt x="744" y="3651"/>
                  </a:cubicBezTo>
                  <a:cubicBezTo>
                    <a:pt x="0" y="8319"/>
                    <a:pt x="2689" y="8852"/>
                    <a:pt x="0" y="15890"/>
                  </a:cubicBezTo>
                  <a:lnTo>
                    <a:pt x="9940" y="15890"/>
                  </a:lnTo>
                  <a:cubicBezTo>
                    <a:pt x="9940" y="15890"/>
                    <a:pt x="7734" y="13335"/>
                    <a:pt x="9493" y="7495"/>
                  </a:cubicBezTo>
                  <a:cubicBezTo>
                    <a:pt x="11251" y="1655"/>
                    <a:pt x="7568" y="3"/>
                    <a:pt x="4825" y="3"/>
                  </a:cubicBezTo>
                  <a:cubicBezTo>
                    <a:pt x="4825" y="3"/>
                    <a:pt x="4787" y="0"/>
                    <a:pt x="471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7381947" y="3329305"/>
              <a:ext cx="81168" cy="93676"/>
            </a:xfrm>
            <a:custGeom>
              <a:avLst/>
              <a:gdLst/>
              <a:ahLst/>
              <a:cxnLst/>
              <a:rect l="l" t="t" r="r" b="b"/>
              <a:pathLst>
                <a:path w="3076" h="3550" extrusionOk="0">
                  <a:moveTo>
                    <a:pt x="1" y="1"/>
                  </a:moveTo>
                  <a:lnTo>
                    <a:pt x="1" y="2564"/>
                  </a:lnTo>
                  <a:cubicBezTo>
                    <a:pt x="1" y="3414"/>
                    <a:pt x="689" y="3549"/>
                    <a:pt x="1538" y="3549"/>
                  </a:cubicBezTo>
                  <a:cubicBezTo>
                    <a:pt x="2388" y="3549"/>
                    <a:pt x="3076" y="3414"/>
                    <a:pt x="3076" y="2564"/>
                  </a:cubicBezTo>
                  <a:lnTo>
                    <a:pt x="307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7357512" y="3251857"/>
              <a:ext cx="6227" cy="45070"/>
            </a:xfrm>
            <a:custGeom>
              <a:avLst/>
              <a:gdLst/>
              <a:ahLst/>
              <a:cxnLst/>
              <a:rect l="l" t="t" r="r" b="b"/>
              <a:pathLst>
                <a:path w="236" h="1708" extrusionOk="0">
                  <a:moveTo>
                    <a:pt x="235" y="1707"/>
                  </a:moveTo>
                  <a:lnTo>
                    <a:pt x="1" y="1"/>
                  </a:lnTo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7356457" y="3174752"/>
              <a:ext cx="132175" cy="184290"/>
            </a:xfrm>
            <a:custGeom>
              <a:avLst/>
              <a:gdLst/>
              <a:ahLst/>
              <a:cxnLst/>
              <a:rect l="l" t="t" r="r" b="b"/>
              <a:pathLst>
                <a:path w="5009" h="6984" extrusionOk="0">
                  <a:moveTo>
                    <a:pt x="2504" y="1"/>
                  </a:moveTo>
                  <a:cubicBezTo>
                    <a:pt x="1127" y="1"/>
                    <a:pt x="0" y="1127"/>
                    <a:pt x="0" y="2505"/>
                  </a:cubicBezTo>
                  <a:lnTo>
                    <a:pt x="0" y="4480"/>
                  </a:lnTo>
                  <a:cubicBezTo>
                    <a:pt x="0" y="5857"/>
                    <a:pt x="1127" y="6984"/>
                    <a:pt x="2504" y="6984"/>
                  </a:cubicBezTo>
                  <a:cubicBezTo>
                    <a:pt x="3881" y="6984"/>
                    <a:pt x="5008" y="5857"/>
                    <a:pt x="5008" y="4480"/>
                  </a:cubicBezTo>
                  <a:lnTo>
                    <a:pt x="5008" y="2505"/>
                  </a:lnTo>
                  <a:cubicBezTo>
                    <a:pt x="5008" y="1127"/>
                    <a:pt x="3881" y="1"/>
                    <a:pt x="250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7551726" y="3798454"/>
              <a:ext cx="322482" cy="854876"/>
            </a:xfrm>
            <a:custGeom>
              <a:avLst/>
              <a:gdLst/>
              <a:ahLst/>
              <a:cxnLst/>
              <a:rect l="l" t="t" r="r" b="b"/>
              <a:pathLst>
                <a:path w="12221" h="32397" extrusionOk="0">
                  <a:moveTo>
                    <a:pt x="1975" y="1"/>
                  </a:moveTo>
                  <a:lnTo>
                    <a:pt x="1" y="32396"/>
                  </a:lnTo>
                  <a:lnTo>
                    <a:pt x="1998" y="32396"/>
                  </a:lnTo>
                  <a:lnTo>
                    <a:pt x="7191" y="4902"/>
                  </a:lnTo>
                  <a:lnTo>
                    <a:pt x="10243" y="32396"/>
                  </a:lnTo>
                  <a:lnTo>
                    <a:pt x="12113" y="32396"/>
                  </a:lnTo>
                  <a:lnTo>
                    <a:pt x="12220" y="1"/>
                  </a:ln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603815" y="3366274"/>
              <a:ext cx="306042" cy="432201"/>
            </a:xfrm>
            <a:custGeom>
              <a:avLst/>
              <a:gdLst/>
              <a:ahLst/>
              <a:cxnLst/>
              <a:rect l="l" t="t" r="r" b="b"/>
              <a:pathLst>
                <a:path w="11598" h="16379" extrusionOk="0">
                  <a:moveTo>
                    <a:pt x="4865" y="0"/>
                  </a:moveTo>
                  <a:cubicBezTo>
                    <a:pt x="4260" y="0"/>
                    <a:pt x="1337" y="187"/>
                    <a:pt x="768" y="3763"/>
                  </a:cubicBezTo>
                  <a:cubicBezTo>
                    <a:pt x="1" y="8575"/>
                    <a:pt x="2772" y="9124"/>
                    <a:pt x="1" y="16379"/>
                  </a:cubicBezTo>
                  <a:lnTo>
                    <a:pt x="10246" y="16379"/>
                  </a:lnTo>
                  <a:cubicBezTo>
                    <a:pt x="10246" y="16379"/>
                    <a:pt x="7973" y="13744"/>
                    <a:pt x="9785" y="7725"/>
                  </a:cubicBezTo>
                  <a:cubicBezTo>
                    <a:pt x="11598" y="1706"/>
                    <a:pt x="7802" y="3"/>
                    <a:pt x="4975" y="3"/>
                  </a:cubicBezTo>
                  <a:cubicBezTo>
                    <a:pt x="4975" y="3"/>
                    <a:pt x="4936" y="0"/>
                    <a:pt x="486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699154" y="3310570"/>
              <a:ext cx="83675" cy="111540"/>
            </a:xfrm>
            <a:custGeom>
              <a:avLst/>
              <a:gdLst/>
              <a:ahLst/>
              <a:cxnLst/>
              <a:rect l="l" t="t" r="r" b="b"/>
              <a:pathLst>
                <a:path w="3171" h="4227" extrusionOk="0">
                  <a:moveTo>
                    <a:pt x="1" y="1"/>
                  </a:moveTo>
                  <a:lnTo>
                    <a:pt x="1" y="2642"/>
                  </a:lnTo>
                  <a:cubicBezTo>
                    <a:pt x="1" y="3518"/>
                    <a:pt x="711" y="4227"/>
                    <a:pt x="1585" y="4227"/>
                  </a:cubicBezTo>
                  <a:cubicBezTo>
                    <a:pt x="2461" y="4227"/>
                    <a:pt x="3171" y="3518"/>
                    <a:pt x="3171" y="2642"/>
                  </a:cubicBezTo>
                  <a:lnTo>
                    <a:pt x="3171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7651841" y="3230667"/>
              <a:ext cx="28551" cy="46521"/>
            </a:xfrm>
            <a:custGeom>
              <a:avLst/>
              <a:gdLst/>
              <a:ahLst/>
              <a:cxnLst/>
              <a:rect l="l" t="t" r="r" b="b"/>
              <a:pathLst>
                <a:path w="1082" h="1763" extrusionOk="0">
                  <a:moveTo>
                    <a:pt x="777" y="1"/>
                  </a:moveTo>
                  <a:cubicBezTo>
                    <a:pt x="582" y="1"/>
                    <a:pt x="1" y="62"/>
                    <a:pt x="1" y="794"/>
                  </a:cubicBezTo>
                  <a:cubicBezTo>
                    <a:pt x="1" y="1673"/>
                    <a:pt x="1081" y="1762"/>
                    <a:pt x="1081" y="1762"/>
                  </a:cubicBezTo>
                  <a:lnTo>
                    <a:pt x="840" y="3"/>
                  </a:lnTo>
                  <a:cubicBezTo>
                    <a:pt x="840" y="3"/>
                    <a:pt x="816" y="1"/>
                    <a:pt x="777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801591" y="3230667"/>
              <a:ext cx="28551" cy="46521"/>
            </a:xfrm>
            <a:custGeom>
              <a:avLst/>
              <a:gdLst/>
              <a:ahLst/>
              <a:cxnLst/>
              <a:rect l="l" t="t" r="r" b="b"/>
              <a:pathLst>
                <a:path w="1082" h="1763" extrusionOk="0">
                  <a:moveTo>
                    <a:pt x="305" y="1"/>
                  </a:moveTo>
                  <a:cubicBezTo>
                    <a:pt x="266" y="1"/>
                    <a:pt x="243" y="3"/>
                    <a:pt x="243" y="3"/>
                  </a:cubicBezTo>
                  <a:lnTo>
                    <a:pt x="0" y="1762"/>
                  </a:lnTo>
                  <a:cubicBezTo>
                    <a:pt x="0" y="1762"/>
                    <a:pt x="1082" y="1673"/>
                    <a:pt x="1082" y="794"/>
                  </a:cubicBezTo>
                  <a:cubicBezTo>
                    <a:pt x="1082" y="62"/>
                    <a:pt x="500" y="1"/>
                    <a:pt x="30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672898" y="3151266"/>
              <a:ext cx="136212" cy="189911"/>
            </a:xfrm>
            <a:custGeom>
              <a:avLst/>
              <a:gdLst/>
              <a:ahLst/>
              <a:cxnLst/>
              <a:rect l="l" t="t" r="r" b="b"/>
              <a:pathLst>
                <a:path w="5162" h="7197" extrusionOk="0">
                  <a:moveTo>
                    <a:pt x="2580" y="0"/>
                  </a:moveTo>
                  <a:cubicBezTo>
                    <a:pt x="1161" y="0"/>
                    <a:pt x="0" y="1162"/>
                    <a:pt x="0" y="2581"/>
                  </a:cubicBezTo>
                  <a:lnTo>
                    <a:pt x="0" y="4616"/>
                  </a:lnTo>
                  <a:cubicBezTo>
                    <a:pt x="0" y="6036"/>
                    <a:pt x="1161" y="7197"/>
                    <a:pt x="2580" y="7197"/>
                  </a:cubicBezTo>
                  <a:cubicBezTo>
                    <a:pt x="4000" y="7197"/>
                    <a:pt x="5161" y="6036"/>
                    <a:pt x="5161" y="4616"/>
                  </a:cubicBezTo>
                  <a:lnTo>
                    <a:pt x="5161" y="2581"/>
                  </a:lnTo>
                  <a:cubicBezTo>
                    <a:pt x="5161" y="1162"/>
                    <a:pt x="4000" y="0"/>
                    <a:pt x="2580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947949" y="3335744"/>
              <a:ext cx="307045" cy="510229"/>
            </a:xfrm>
            <a:custGeom>
              <a:avLst/>
              <a:gdLst/>
              <a:ahLst/>
              <a:cxnLst/>
              <a:rect l="l" t="t" r="r" b="b"/>
              <a:pathLst>
                <a:path w="11636" h="19336" extrusionOk="0">
                  <a:moveTo>
                    <a:pt x="6499" y="0"/>
                  </a:moveTo>
                  <a:cubicBezTo>
                    <a:pt x="5734" y="0"/>
                    <a:pt x="4927" y="53"/>
                    <a:pt x="4120" y="53"/>
                  </a:cubicBezTo>
                  <a:cubicBezTo>
                    <a:pt x="549" y="53"/>
                    <a:pt x="698" y="6155"/>
                    <a:pt x="698" y="6155"/>
                  </a:cubicBezTo>
                  <a:lnTo>
                    <a:pt x="1" y="18340"/>
                  </a:lnTo>
                  <a:cubicBezTo>
                    <a:pt x="1940" y="19004"/>
                    <a:pt x="3879" y="19335"/>
                    <a:pt x="5818" y="19335"/>
                  </a:cubicBezTo>
                  <a:cubicBezTo>
                    <a:pt x="7757" y="19335"/>
                    <a:pt x="9696" y="19004"/>
                    <a:pt x="11635" y="18340"/>
                  </a:cubicBezTo>
                  <a:lnTo>
                    <a:pt x="11260" y="6155"/>
                  </a:lnTo>
                  <a:cubicBezTo>
                    <a:pt x="11260" y="625"/>
                    <a:pt x="9122" y="0"/>
                    <a:pt x="64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03538" y="3819670"/>
              <a:ext cx="351455" cy="833660"/>
            </a:xfrm>
            <a:custGeom>
              <a:avLst/>
              <a:gdLst/>
              <a:ahLst/>
              <a:cxnLst/>
              <a:rect l="l" t="t" r="r" b="b"/>
              <a:pathLst>
                <a:path w="13319" h="31593" extrusionOk="0">
                  <a:moveTo>
                    <a:pt x="1684" y="1"/>
                  </a:moveTo>
                  <a:lnTo>
                    <a:pt x="0" y="31592"/>
                  </a:lnTo>
                  <a:lnTo>
                    <a:pt x="2652" y="31592"/>
                  </a:lnTo>
                  <a:lnTo>
                    <a:pt x="7590" y="4780"/>
                  </a:lnTo>
                  <a:lnTo>
                    <a:pt x="10492" y="31592"/>
                  </a:lnTo>
                  <a:lnTo>
                    <a:pt x="13146" y="31592"/>
                  </a:lnTo>
                  <a:lnTo>
                    <a:pt x="13318" y="1"/>
                  </a:lnTo>
                  <a:lnTo>
                    <a:pt x="13318" y="1"/>
                  </a:lnTo>
                  <a:cubicBezTo>
                    <a:pt x="11403" y="561"/>
                    <a:pt x="9480" y="838"/>
                    <a:pt x="7549" y="838"/>
                  </a:cubicBezTo>
                  <a:cubicBezTo>
                    <a:pt x="5602" y="838"/>
                    <a:pt x="3647" y="557"/>
                    <a:pt x="16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063606" y="3280804"/>
              <a:ext cx="79532" cy="91459"/>
            </a:xfrm>
            <a:custGeom>
              <a:avLst/>
              <a:gdLst/>
              <a:ahLst/>
              <a:cxnLst/>
              <a:rect l="l" t="t" r="r" b="b"/>
              <a:pathLst>
                <a:path w="3014" h="3466" extrusionOk="0">
                  <a:moveTo>
                    <a:pt x="0" y="0"/>
                  </a:moveTo>
                  <a:lnTo>
                    <a:pt x="0" y="2512"/>
                  </a:lnTo>
                  <a:cubicBezTo>
                    <a:pt x="0" y="3344"/>
                    <a:pt x="675" y="3466"/>
                    <a:pt x="1507" y="3466"/>
                  </a:cubicBezTo>
                  <a:cubicBezTo>
                    <a:pt x="2339" y="3466"/>
                    <a:pt x="3013" y="3344"/>
                    <a:pt x="3013" y="25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038617" y="3129338"/>
              <a:ext cx="129510" cy="180570"/>
            </a:xfrm>
            <a:custGeom>
              <a:avLst/>
              <a:gdLst/>
              <a:ahLst/>
              <a:cxnLst/>
              <a:rect l="l" t="t" r="r" b="b"/>
              <a:pathLst>
                <a:path w="4908" h="6843" extrusionOk="0">
                  <a:moveTo>
                    <a:pt x="2454" y="0"/>
                  </a:moveTo>
                  <a:cubicBezTo>
                    <a:pt x="1105" y="0"/>
                    <a:pt x="1" y="1104"/>
                    <a:pt x="1" y="2454"/>
                  </a:cubicBezTo>
                  <a:lnTo>
                    <a:pt x="1" y="4389"/>
                  </a:lnTo>
                  <a:cubicBezTo>
                    <a:pt x="1" y="5739"/>
                    <a:pt x="1105" y="6842"/>
                    <a:pt x="2454" y="6842"/>
                  </a:cubicBezTo>
                  <a:cubicBezTo>
                    <a:pt x="3804" y="6842"/>
                    <a:pt x="4907" y="5739"/>
                    <a:pt x="4907" y="4389"/>
                  </a:cubicBezTo>
                  <a:lnTo>
                    <a:pt x="4907" y="2454"/>
                  </a:lnTo>
                  <a:cubicBezTo>
                    <a:pt x="4907" y="1105"/>
                    <a:pt x="3804" y="0"/>
                    <a:pt x="245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412384" y="3394404"/>
              <a:ext cx="307388" cy="236300"/>
            </a:xfrm>
            <a:custGeom>
              <a:avLst/>
              <a:gdLst/>
              <a:ahLst/>
              <a:cxnLst/>
              <a:rect l="l" t="t" r="r" b="b"/>
              <a:pathLst>
                <a:path w="11649" h="8955" extrusionOk="0">
                  <a:moveTo>
                    <a:pt x="11649" y="1"/>
                  </a:moveTo>
                  <a:cubicBezTo>
                    <a:pt x="11648" y="1"/>
                    <a:pt x="9666" y="687"/>
                    <a:pt x="6148" y="3563"/>
                  </a:cubicBezTo>
                  <a:cubicBezTo>
                    <a:pt x="2628" y="6439"/>
                    <a:pt x="0" y="6754"/>
                    <a:pt x="0" y="6754"/>
                  </a:cubicBezTo>
                  <a:lnTo>
                    <a:pt x="22" y="8955"/>
                  </a:lnTo>
                  <a:cubicBezTo>
                    <a:pt x="22" y="8955"/>
                    <a:pt x="6577" y="8142"/>
                    <a:pt x="11153" y="3594"/>
                  </a:cubicBezTo>
                  <a:lnTo>
                    <a:pt x="116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610239" y="3383347"/>
              <a:ext cx="327917" cy="653698"/>
            </a:xfrm>
            <a:custGeom>
              <a:avLst/>
              <a:gdLst/>
              <a:ahLst/>
              <a:cxnLst/>
              <a:rect l="l" t="t" r="r" b="b"/>
              <a:pathLst>
                <a:path w="12427" h="24773" extrusionOk="0">
                  <a:moveTo>
                    <a:pt x="5895" y="0"/>
                  </a:moveTo>
                  <a:cubicBezTo>
                    <a:pt x="5308" y="0"/>
                    <a:pt x="2473" y="182"/>
                    <a:pt x="1920" y="3651"/>
                  </a:cubicBezTo>
                  <a:cubicBezTo>
                    <a:pt x="1604" y="5630"/>
                    <a:pt x="1905" y="6866"/>
                    <a:pt x="2152" y="8169"/>
                  </a:cubicBezTo>
                  <a:cubicBezTo>
                    <a:pt x="2467" y="9836"/>
                    <a:pt x="2325" y="11551"/>
                    <a:pt x="1767" y="13152"/>
                  </a:cubicBezTo>
                  <a:cubicBezTo>
                    <a:pt x="1086" y="15115"/>
                    <a:pt x="0" y="19044"/>
                    <a:pt x="0" y="24175"/>
                  </a:cubicBezTo>
                  <a:cubicBezTo>
                    <a:pt x="2040" y="24573"/>
                    <a:pt x="4079" y="24772"/>
                    <a:pt x="6119" y="24772"/>
                  </a:cubicBezTo>
                  <a:cubicBezTo>
                    <a:pt x="8158" y="24772"/>
                    <a:pt x="10197" y="24573"/>
                    <a:pt x="12236" y="24175"/>
                  </a:cubicBezTo>
                  <a:cubicBezTo>
                    <a:pt x="12236" y="24175"/>
                    <a:pt x="12407" y="18466"/>
                    <a:pt x="10798" y="13728"/>
                  </a:cubicBezTo>
                  <a:cubicBezTo>
                    <a:pt x="10146" y="11806"/>
                    <a:pt x="10028" y="9746"/>
                    <a:pt x="10581" y="7794"/>
                  </a:cubicBezTo>
                  <a:cubicBezTo>
                    <a:pt x="10609" y="7695"/>
                    <a:pt x="10638" y="7595"/>
                    <a:pt x="10668" y="7495"/>
                  </a:cubicBezTo>
                  <a:cubicBezTo>
                    <a:pt x="12426" y="1654"/>
                    <a:pt x="8745" y="3"/>
                    <a:pt x="6002" y="3"/>
                  </a:cubicBezTo>
                  <a:cubicBezTo>
                    <a:pt x="6002" y="3"/>
                    <a:pt x="5964" y="0"/>
                    <a:pt x="58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26143" y="3394404"/>
              <a:ext cx="306992" cy="224953"/>
            </a:xfrm>
            <a:custGeom>
              <a:avLst/>
              <a:gdLst/>
              <a:ahLst/>
              <a:cxnLst/>
              <a:rect l="l" t="t" r="r" b="b"/>
              <a:pathLst>
                <a:path w="11634" h="8525" extrusionOk="0">
                  <a:moveTo>
                    <a:pt x="1" y="1"/>
                  </a:moveTo>
                  <a:lnTo>
                    <a:pt x="496" y="3594"/>
                  </a:lnTo>
                  <a:cubicBezTo>
                    <a:pt x="5074" y="8142"/>
                    <a:pt x="11633" y="8525"/>
                    <a:pt x="11633" y="8525"/>
                  </a:cubicBezTo>
                  <a:lnTo>
                    <a:pt x="11633" y="6296"/>
                  </a:lnTo>
                  <a:cubicBezTo>
                    <a:pt x="11633" y="6296"/>
                    <a:pt x="11612" y="6297"/>
                    <a:pt x="11570" y="6297"/>
                  </a:cubicBezTo>
                  <a:cubicBezTo>
                    <a:pt x="11151" y="6297"/>
                    <a:pt x="8702" y="6178"/>
                    <a:pt x="5503" y="3563"/>
                  </a:cubicBezTo>
                  <a:cubicBezTo>
                    <a:pt x="1983" y="687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7456492" y="3386831"/>
              <a:ext cx="335412" cy="165951"/>
            </a:xfrm>
            <a:custGeom>
              <a:avLst/>
              <a:gdLst/>
              <a:ahLst/>
              <a:cxnLst/>
              <a:rect l="l" t="t" r="r" b="b"/>
              <a:pathLst>
                <a:path w="12711" h="6289" extrusionOk="0">
                  <a:moveTo>
                    <a:pt x="0" y="1"/>
                  </a:moveTo>
                  <a:lnTo>
                    <a:pt x="923" y="3509"/>
                  </a:lnTo>
                  <a:cubicBezTo>
                    <a:pt x="3868" y="5805"/>
                    <a:pt x="7306" y="6289"/>
                    <a:pt x="9680" y="6289"/>
                  </a:cubicBezTo>
                  <a:cubicBezTo>
                    <a:pt x="11409" y="6289"/>
                    <a:pt x="12574" y="6032"/>
                    <a:pt x="12574" y="6032"/>
                  </a:cubicBezTo>
                  <a:lnTo>
                    <a:pt x="12711" y="5095"/>
                  </a:lnTo>
                  <a:lnTo>
                    <a:pt x="12711" y="5095"/>
                  </a:lnTo>
                  <a:cubicBezTo>
                    <a:pt x="12710" y="5095"/>
                    <a:pt x="12641" y="5100"/>
                    <a:pt x="12509" y="5100"/>
                  </a:cubicBezTo>
                  <a:cubicBezTo>
                    <a:pt x="11779" y="5100"/>
                    <a:pt x="9141" y="4942"/>
                    <a:pt x="5889" y="2879"/>
                  </a:cubicBezTo>
                  <a:cubicBezTo>
                    <a:pt x="2051" y="444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90307" y="3359414"/>
              <a:ext cx="442809" cy="156240"/>
            </a:xfrm>
            <a:custGeom>
              <a:avLst/>
              <a:gdLst/>
              <a:ahLst/>
              <a:cxnLst/>
              <a:rect l="l" t="t" r="r" b="b"/>
              <a:pathLst>
                <a:path w="16781" h="5921" extrusionOk="0">
                  <a:moveTo>
                    <a:pt x="774" y="1"/>
                  </a:moveTo>
                  <a:cubicBezTo>
                    <a:pt x="247" y="1"/>
                    <a:pt x="0" y="79"/>
                    <a:pt x="0" y="79"/>
                  </a:cubicBezTo>
                  <a:lnTo>
                    <a:pt x="2524" y="4503"/>
                  </a:lnTo>
                  <a:cubicBezTo>
                    <a:pt x="2524" y="4503"/>
                    <a:pt x="5594" y="5920"/>
                    <a:pt x="9564" y="5920"/>
                  </a:cubicBezTo>
                  <a:cubicBezTo>
                    <a:pt x="9896" y="5920"/>
                    <a:pt x="10234" y="5910"/>
                    <a:pt x="10577" y="5889"/>
                  </a:cubicBezTo>
                  <a:cubicBezTo>
                    <a:pt x="15025" y="5610"/>
                    <a:pt x="16781" y="2609"/>
                    <a:pt x="16781" y="2609"/>
                  </a:cubicBezTo>
                  <a:lnTo>
                    <a:pt x="16179" y="1726"/>
                  </a:lnTo>
                  <a:cubicBezTo>
                    <a:pt x="16179" y="1726"/>
                    <a:pt x="14338" y="3002"/>
                    <a:pt x="11497" y="3002"/>
                  </a:cubicBezTo>
                  <a:cubicBezTo>
                    <a:pt x="10309" y="3002"/>
                    <a:pt x="8946" y="2779"/>
                    <a:pt x="7471" y="2146"/>
                  </a:cubicBezTo>
                  <a:cubicBezTo>
                    <a:pt x="3966" y="309"/>
                    <a:pt x="1819" y="1"/>
                    <a:pt x="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101446" y="3400790"/>
              <a:ext cx="266672" cy="282742"/>
            </a:xfrm>
            <a:custGeom>
              <a:avLst/>
              <a:gdLst/>
              <a:ahLst/>
              <a:cxnLst/>
              <a:rect l="l" t="t" r="r" b="b"/>
              <a:pathLst>
                <a:path w="10106" h="10715" extrusionOk="0">
                  <a:moveTo>
                    <a:pt x="9570" y="0"/>
                  </a:moveTo>
                  <a:cubicBezTo>
                    <a:pt x="9570" y="0"/>
                    <a:pt x="7860" y="1216"/>
                    <a:pt x="5293" y="4967"/>
                  </a:cubicBezTo>
                  <a:cubicBezTo>
                    <a:pt x="2726" y="8717"/>
                    <a:pt x="1" y="9415"/>
                    <a:pt x="1" y="9415"/>
                  </a:cubicBezTo>
                  <a:lnTo>
                    <a:pt x="431" y="10714"/>
                  </a:lnTo>
                  <a:cubicBezTo>
                    <a:pt x="431" y="10714"/>
                    <a:pt x="6993" y="9240"/>
                    <a:pt x="10106" y="3586"/>
                  </a:cubicBezTo>
                  <a:lnTo>
                    <a:pt x="957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142664" y="3335665"/>
              <a:ext cx="413387" cy="225428"/>
            </a:xfrm>
            <a:custGeom>
              <a:avLst/>
              <a:gdLst/>
              <a:ahLst/>
              <a:cxnLst/>
              <a:rect l="l" t="t" r="r" b="b"/>
              <a:pathLst>
                <a:path w="15666" h="8543" extrusionOk="0">
                  <a:moveTo>
                    <a:pt x="87" y="1"/>
                  </a:moveTo>
                  <a:cubicBezTo>
                    <a:pt x="29" y="1"/>
                    <a:pt x="0" y="3"/>
                    <a:pt x="0" y="3"/>
                  </a:cubicBezTo>
                  <a:lnTo>
                    <a:pt x="1474" y="4776"/>
                  </a:lnTo>
                  <a:cubicBezTo>
                    <a:pt x="1474" y="4776"/>
                    <a:pt x="4490" y="7359"/>
                    <a:pt x="8846" y="8302"/>
                  </a:cubicBezTo>
                  <a:cubicBezTo>
                    <a:pt x="9633" y="8473"/>
                    <a:pt x="10358" y="8542"/>
                    <a:pt x="11018" y="8542"/>
                  </a:cubicBezTo>
                  <a:cubicBezTo>
                    <a:pt x="14012" y="8542"/>
                    <a:pt x="15666" y="7106"/>
                    <a:pt x="15666" y="7106"/>
                  </a:cubicBezTo>
                  <a:lnTo>
                    <a:pt x="15326" y="5678"/>
                  </a:lnTo>
                  <a:cubicBezTo>
                    <a:pt x="15326" y="5678"/>
                    <a:pt x="14339" y="6053"/>
                    <a:pt x="12842" y="6053"/>
                  </a:cubicBezTo>
                  <a:cubicBezTo>
                    <a:pt x="11243" y="6053"/>
                    <a:pt x="9062" y="5625"/>
                    <a:pt x="6876" y="3855"/>
                  </a:cubicBezTo>
                  <a:cubicBezTo>
                    <a:pt x="3018" y="196"/>
                    <a:pt x="566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636469" y="3337142"/>
              <a:ext cx="420247" cy="229862"/>
            </a:xfrm>
            <a:custGeom>
              <a:avLst/>
              <a:gdLst/>
              <a:ahLst/>
              <a:cxnLst/>
              <a:rect l="l" t="t" r="r" b="b"/>
              <a:pathLst>
                <a:path w="15926" h="8711" extrusionOk="0">
                  <a:moveTo>
                    <a:pt x="15920" y="0"/>
                  </a:moveTo>
                  <a:cubicBezTo>
                    <a:pt x="15788" y="0"/>
                    <a:pt x="13165" y="51"/>
                    <a:pt x="8955" y="4042"/>
                  </a:cubicBezTo>
                  <a:cubicBezTo>
                    <a:pt x="6781" y="5803"/>
                    <a:pt x="4610" y="6232"/>
                    <a:pt x="3014" y="6232"/>
                  </a:cubicBezTo>
                  <a:cubicBezTo>
                    <a:pt x="1503" y="6232"/>
                    <a:pt x="506" y="5848"/>
                    <a:pt x="506" y="5848"/>
                  </a:cubicBezTo>
                  <a:lnTo>
                    <a:pt x="0" y="7068"/>
                  </a:lnTo>
                  <a:cubicBezTo>
                    <a:pt x="0" y="7068"/>
                    <a:pt x="1827" y="8711"/>
                    <a:pt x="4959" y="8711"/>
                  </a:cubicBezTo>
                  <a:cubicBezTo>
                    <a:pt x="5584" y="8711"/>
                    <a:pt x="6261" y="8646"/>
                    <a:pt x="6985" y="8489"/>
                  </a:cubicBezTo>
                  <a:cubicBezTo>
                    <a:pt x="11343" y="7545"/>
                    <a:pt x="14357" y="4962"/>
                    <a:pt x="14357" y="4962"/>
                  </a:cubicBezTo>
                  <a:lnTo>
                    <a:pt x="15925" y="0"/>
                  </a:lnTo>
                  <a:cubicBezTo>
                    <a:pt x="15925" y="0"/>
                    <a:pt x="15924" y="0"/>
                    <a:pt x="1592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7633105" y="3364243"/>
              <a:ext cx="401802" cy="233793"/>
            </a:xfrm>
            <a:custGeom>
              <a:avLst/>
              <a:gdLst/>
              <a:ahLst/>
              <a:cxnLst/>
              <a:rect l="l" t="t" r="r" b="b"/>
              <a:pathLst>
                <a:path w="15227" h="8860" extrusionOk="0">
                  <a:moveTo>
                    <a:pt x="15226" y="0"/>
                  </a:moveTo>
                  <a:cubicBezTo>
                    <a:pt x="15226" y="0"/>
                    <a:pt x="12669" y="27"/>
                    <a:pt x="8394" y="4169"/>
                  </a:cubicBezTo>
                  <a:cubicBezTo>
                    <a:pt x="6549" y="6209"/>
                    <a:pt x="4401" y="6698"/>
                    <a:pt x="2764" y="6698"/>
                  </a:cubicBezTo>
                  <a:cubicBezTo>
                    <a:pt x="1254" y="6698"/>
                    <a:pt x="179" y="6281"/>
                    <a:pt x="179" y="6281"/>
                  </a:cubicBezTo>
                  <a:lnTo>
                    <a:pt x="1" y="6997"/>
                  </a:lnTo>
                  <a:cubicBezTo>
                    <a:pt x="1" y="6997"/>
                    <a:pt x="1507" y="8860"/>
                    <a:pt x="4575" y="8860"/>
                  </a:cubicBezTo>
                  <a:cubicBezTo>
                    <a:pt x="5152" y="8860"/>
                    <a:pt x="5784" y="8794"/>
                    <a:pt x="6473" y="8637"/>
                  </a:cubicBezTo>
                  <a:cubicBezTo>
                    <a:pt x="10817" y="7647"/>
                    <a:pt x="13805" y="5031"/>
                    <a:pt x="13805" y="5031"/>
                  </a:cubicBezTo>
                  <a:lnTo>
                    <a:pt x="1522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130355" y="3030278"/>
              <a:ext cx="259890" cy="455264"/>
            </a:xfrm>
            <a:custGeom>
              <a:avLst/>
              <a:gdLst/>
              <a:ahLst/>
              <a:cxnLst/>
              <a:rect l="l" t="t" r="r" b="b"/>
              <a:pathLst>
                <a:path w="9849" h="17253" extrusionOk="0">
                  <a:moveTo>
                    <a:pt x="5814" y="0"/>
                  </a:moveTo>
                  <a:cubicBezTo>
                    <a:pt x="4988" y="9514"/>
                    <a:pt x="1" y="12574"/>
                    <a:pt x="1" y="12574"/>
                  </a:cubicBezTo>
                  <a:lnTo>
                    <a:pt x="2736" y="17253"/>
                  </a:lnTo>
                  <a:cubicBezTo>
                    <a:pt x="9849" y="6039"/>
                    <a:pt x="6566" y="0"/>
                    <a:pt x="656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782803" y="3369995"/>
              <a:ext cx="352933" cy="129589"/>
            </a:xfrm>
            <a:custGeom>
              <a:avLst/>
              <a:gdLst/>
              <a:ahLst/>
              <a:cxnLst/>
              <a:rect l="l" t="t" r="r" b="b"/>
              <a:pathLst>
                <a:path w="13375" h="4911" extrusionOk="0">
                  <a:moveTo>
                    <a:pt x="1" y="1"/>
                  </a:moveTo>
                  <a:lnTo>
                    <a:pt x="1401" y="3346"/>
                  </a:lnTo>
                  <a:cubicBezTo>
                    <a:pt x="4004" y="4533"/>
                    <a:pt x="6300" y="4911"/>
                    <a:pt x="8167" y="4911"/>
                  </a:cubicBezTo>
                  <a:cubicBezTo>
                    <a:pt x="11423" y="4911"/>
                    <a:pt x="13374" y="3763"/>
                    <a:pt x="13374" y="3763"/>
                  </a:cubicBezTo>
                  <a:lnTo>
                    <a:pt x="13095" y="3092"/>
                  </a:lnTo>
                  <a:cubicBezTo>
                    <a:pt x="13095" y="3092"/>
                    <a:pt x="12503" y="3270"/>
                    <a:pt x="11452" y="3270"/>
                  </a:cubicBezTo>
                  <a:cubicBezTo>
                    <a:pt x="10248" y="3270"/>
                    <a:pt x="8441" y="3036"/>
                    <a:pt x="6231" y="2034"/>
                  </a:cubicBezTo>
                  <a:cubicBezTo>
                    <a:pt x="2093" y="156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334370" y="3368016"/>
              <a:ext cx="364807" cy="89744"/>
            </a:xfrm>
            <a:custGeom>
              <a:avLst/>
              <a:gdLst/>
              <a:ahLst/>
              <a:cxnLst/>
              <a:rect l="l" t="t" r="r" b="b"/>
              <a:pathLst>
                <a:path w="13825" h="3401" extrusionOk="0">
                  <a:moveTo>
                    <a:pt x="12031" y="1"/>
                  </a:moveTo>
                  <a:cubicBezTo>
                    <a:pt x="10957" y="1"/>
                    <a:pt x="9387" y="102"/>
                    <a:pt x="7286" y="484"/>
                  </a:cubicBezTo>
                  <a:cubicBezTo>
                    <a:pt x="6299" y="663"/>
                    <a:pt x="5412" y="733"/>
                    <a:pt x="4629" y="733"/>
                  </a:cubicBezTo>
                  <a:cubicBezTo>
                    <a:pt x="2808" y="733"/>
                    <a:pt x="1548" y="356"/>
                    <a:pt x="900" y="98"/>
                  </a:cubicBezTo>
                  <a:cubicBezTo>
                    <a:pt x="827" y="69"/>
                    <a:pt x="752" y="55"/>
                    <a:pt x="679" y="55"/>
                  </a:cubicBezTo>
                  <a:cubicBezTo>
                    <a:pt x="451" y="55"/>
                    <a:pt x="235" y="186"/>
                    <a:pt x="135" y="404"/>
                  </a:cubicBezTo>
                  <a:cubicBezTo>
                    <a:pt x="1" y="686"/>
                    <a:pt x="104" y="1024"/>
                    <a:pt x="373" y="1182"/>
                  </a:cubicBezTo>
                  <a:cubicBezTo>
                    <a:pt x="1501" y="1842"/>
                    <a:pt x="4553" y="3401"/>
                    <a:pt x="8253" y="3401"/>
                  </a:cubicBezTo>
                  <a:cubicBezTo>
                    <a:pt x="9340" y="3401"/>
                    <a:pt x="10483" y="3266"/>
                    <a:pt x="11650" y="2935"/>
                  </a:cubicBezTo>
                  <a:lnTo>
                    <a:pt x="13825" y="130"/>
                  </a:lnTo>
                  <a:cubicBezTo>
                    <a:pt x="13825" y="130"/>
                    <a:pt x="13244" y="1"/>
                    <a:pt x="1203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60559" y="3151372"/>
              <a:ext cx="173524" cy="199067"/>
            </a:xfrm>
            <a:custGeom>
              <a:avLst/>
              <a:gdLst/>
              <a:ahLst/>
              <a:cxnLst/>
              <a:rect l="l" t="t" r="r" b="b"/>
              <a:pathLst>
                <a:path w="6576" h="7544" extrusionOk="0">
                  <a:moveTo>
                    <a:pt x="3626" y="0"/>
                  </a:moveTo>
                  <a:cubicBezTo>
                    <a:pt x="3467" y="0"/>
                    <a:pt x="3370" y="13"/>
                    <a:pt x="3370" y="13"/>
                  </a:cubicBezTo>
                  <a:cubicBezTo>
                    <a:pt x="3370" y="13"/>
                    <a:pt x="3366" y="13"/>
                    <a:pt x="3358" y="13"/>
                  </a:cubicBezTo>
                  <a:cubicBezTo>
                    <a:pt x="3186" y="13"/>
                    <a:pt x="1115" y="66"/>
                    <a:pt x="570" y="2586"/>
                  </a:cubicBezTo>
                  <a:cubicBezTo>
                    <a:pt x="0" y="5217"/>
                    <a:pt x="1805" y="7543"/>
                    <a:pt x="3439" y="7543"/>
                  </a:cubicBezTo>
                  <a:cubicBezTo>
                    <a:pt x="5074" y="7543"/>
                    <a:pt x="6576" y="5760"/>
                    <a:pt x="6291" y="2706"/>
                  </a:cubicBezTo>
                  <a:cubicBezTo>
                    <a:pt x="6060" y="237"/>
                    <a:pt x="4295" y="0"/>
                    <a:pt x="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329779" y="3116751"/>
              <a:ext cx="183789" cy="242290"/>
            </a:xfrm>
            <a:custGeom>
              <a:avLst/>
              <a:gdLst/>
              <a:ahLst/>
              <a:cxnLst/>
              <a:rect l="l" t="t" r="r" b="b"/>
              <a:pathLst>
                <a:path w="6965" h="9182" extrusionOk="0">
                  <a:moveTo>
                    <a:pt x="3442" y="0"/>
                  </a:moveTo>
                  <a:cubicBezTo>
                    <a:pt x="2833" y="0"/>
                    <a:pt x="2232" y="221"/>
                    <a:pt x="2126" y="690"/>
                  </a:cubicBezTo>
                  <a:cubicBezTo>
                    <a:pt x="2100" y="808"/>
                    <a:pt x="2287" y="1541"/>
                    <a:pt x="2468" y="1541"/>
                  </a:cubicBezTo>
                  <a:cubicBezTo>
                    <a:pt x="2475" y="1541"/>
                    <a:pt x="2482" y="1540"/>
                    <a:pt x="2489" y="1538"/>
                  </a:cubicBezTo>
                  <a:lnTo>
                    <a:pt x="2489" y="1538"/>
                  </a:lnTo>
                  <a:cubicBezTo>
                    <a:pt x="2460" y="1548"/>
                    <a:pt x="0" y="2370"/>
                    <a:pt x="417" y="5445"/>
                  </a:cubicBezTo>
                  <a:cubicBezTo>
                    <a:pt x="564" y="6531"/>
                    <a:pt x="871" y="7826"/>
                    <a:pt x="1820" y="8614"/>
                  </a:cubicBezTo>
                  <a:cubicBezTo>
                    <a:pt x="2274" y="8991"/>
                    <a:pt x="2895" y="9181"/>
                    <a:pt x="3517" y="9181"/>
                  </a:cubicBezTo>
                  <a:cubicBezTo>
                    <a:pt x="4063" y="9181"/>
                    <a:pt x="4609" y="9034"/>
                    <a:pt x="5043" y="8737"/>
                  </a:cubicBezTo>
                  <a:cubicBezTo>
                    <a:pt x="6122" y="7996"/>
                    <a:pt x="6394" y="6563"/>
                    <a:pt x="6546" y="5445"/>
                  </a:cubicBezTo>
                  <a:cubicBezTo>
                    <a:pt x="6965" y="2352"/>
                    <a:pt x="4473" y="1538"/>
                    <a:pt x="4473" y="1538"/>
                  </a:cubicBezTo>
                  <a:cubicBezTo>
                    <a:pt x="5394" y="552"/>
                    <a:pt x="440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639570" y="3146385"/>
              <a:ext cx="199490" cy="379373"/>
            </a:xfrm>
            <a:custGeom>
              <a:avLst/>
              <a:gdLst/>
              <a:ahLst/>
              <a:cxnLst/>
              <a:rect l="l" t="t" r="r" b="b"/>
              <a:pathLst>
                <a:path w="7560" h="14377" extrusionOk="0">
                  <a:moveTo>
                    <a:pt x="3771" y="1"/>
                  </a:moveTo>
                  <a:cubicBezTo>
                    <a:pt x="2128" y="1"/>
                    <a:pt x="479" y="1053"/>
                    <a:pt x="140" y="3107"/>
                  </a:cubicBezTo>
                  <a:cubicBezTo>
                    <a:pt x="51" y="3645"/>
                    <a:pt x="1" y="4252"/>
                    <a:pt x="1" y="4936"/>
                  </a:cubicBezTo>
                  <a:lnTo>
                    <a:pt x="1" y="13865"/>
                  </a:lnTo>
                  <a:cubicBezTo>
                    <a:pt x="1316" y="14207"/>
                    <a:pt x="2600" y="14376"/>
                    <a:pt x="3854" y="14376"/>
                  </a:cubicBezTo>
                  <a:cubicBezTo>
                    <a:pt x="5116" y="14376"/>
                    <a:pt x="6347" y="14205"/>
                    <a:pt x="7548" y="13865"/>
                  </a:cubicBezTo>
                  <a:lnTo>
                    <a:pt x="7548" y="5028"/>
                  </a:lnTo>
                  <a:cubicBezTo>
                    <a:pt x="7548" y="5028"/>
                    <a:pt x="7559" y="4044"/>
                    <a:pt x="7299" y="2866"/>
                  </a:cubicBezTo>
                  <a:cubicBezTo>
                    <a:pt x="6873" y="942"/>
                    <a:pt x="5325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984352" y="3121580"/>
              <a:ext cx="212208" cy="223608"/>
            </a:xfrm>
            <a:custGeom>
              <a:avLst/>
              <a:gdLst/>
              <a:ahLst/>
              <a:cxnLst/>
              <a:rect l="l" t="t" r="r" b="b"/>
              <a:pathLst>
                <a:path w="8042" h="8474" extrusionOk="0">
                  <a:moveTo>
                    <a:pt x="4019" y="0"/>
                  </a:moveTo>
                  <a:cubicBezTo>
                    <a:pt x="3149" y="0"/>
                    <a:pt x="2279" y="336"/>
                    <a:pt x="1934" y="1010"/>
                  </a:cubicBezTo>
                  <a:cubicBezTo>
                    <a:pt x="1359" y="2133"/>
                    <a:pt x="1" y="2401"/>
                    <a:pt x="260" y="4175"/>
                  </a:cubicBezTo>
                  <a:cubicBezTo>
                    <a:pt x="518" y="5950"/>
                    <a:pt x="1505" y="6007"/>
                    <a:pt x="1934" y="7175"/>
                  </a:cubicBezTo>
                  <a:cubicBezTo>
                    <a:pt x="2252" y="8041"/>
                    <a:pt x="3136" y="8474"/>
                    <a:pt x="4021" y="8474"/>
                  </a:cubicBezTo>
                  <a:cubicBezTo>
                    <a:pt x="4906" y="8474"/>
                    <a:pt x="5791" y="8041"/>
                    <a:pt x="6108" y="7175"/>
                  </a:cubicBezTo>
                  <a:cubicBezTo>
                    <a:pt x="6536" y="6007"/>
                    <a:pt x="7524" y="5950"/>
                    <a:pt x="7783" y="4175"/>
                  </a:cubicBezTo>
                  <a:cubicBezTo>
                    <a:pt x="8041" y="2401"/>
                    <a:pt x="6683" y="2133"/>
                    <a:pt x="6108" y="1010"/>
                  </a:cubicBezTo>
                  <a:cubicBezTo>
                    <a:pt x="5764" y="338"/>
                    <a:pt x="4891" y="0"/>
                    <a:pt x="40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345465" y="3570173"/>
              <a:ext cx="67473" cy="35834"/>
            </a:xfrm>
            <a:custGeom>
              <a:avLst/>
              <a:gdLst/>
              <a:ahLst/>
              <a:cxnLst/>
              <a:rect l="l" t="t" r="r" b="b"/>
              <a:pathLst>
                <a:path w="2557" h="1358" extrusionOk="0">
                  <a:moveTo>
                    <a:pt x="1413" y="0"/>
                  </a:moveTo>
                  <a:cubicBezTo>
                    <a:pt x="1158" y="0"/>
                    <a:pt x="947" y="27"/>
                    <a:pt x="899" y="107"/>
                  </a:cubicBezTo>
                  <a:cubicBezTo>
                    <a:pt x="792" y="303"/>
                    <a:pt x="1726" y="368"/>
                    <a:pt x="1726" y="368"/>
                  </a:cubicBezTo>
                  <a:cubicBezTo>
                    <a:pt x="1726" y="368"/>
                    <a:pt x="871" y="590"/>
                    <a:pt x="436" y="649"/>
                  </a:cubicBezTo>
                  <a:cubicBezTo>
                    <a:pt x="0" y="708"/>
                    <a:pt x="89" y="1240"/>
                    <a:pt x="933" y="1341"/>
                  </a:cubicBezTo>
                  <a:cubicBezTo>
                    <a:pt x="1030" y="1353"/>
                    <a:pt x="1125" y="1358"/>
                    <a:pt x="1219" y="1358"/>
                  </a:cubicBezTo>
                  <a:cubicBezTo>
                    <a:pt x="1945" y="1358"/>
                    <a:pt x="2557" y="1050"/>
                    <a:pt x="2557" y="1050"/>
                  </a:cubicBezTo>
                  <a:lnTo>
                    <a:pt x="2535" y="94"/>
                  </a:lnTo>
                  <a:cubicBezTo>
                    <a:pt x="2535" y="94"/>
                    <a:pt x="1895" y="0"/>
                    <a:pt x="1413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80474" y="3473805"/>
              <a:ext cx="69373" cy="37365"/>
            </a:xfrm>
            <a:custGeom>
              <a:avLst/>
              <a:gdLst/>
              <a:ahLst/>
              <a:cxnLst/>
              <a:rect l="l" t="t" r="r" b="b"/>
              <a:pathLst>
                <a:path w="2629" h="1416" extrusionOk="0">
                  <a:moveTo>
                    <a:pt x="1208" y="1"/>
                  </a:moveTo>
                  <a:cubicBezTo>
                    <a:pt x="1174" y="1"/>
                    <a:pt x="1146" y="7"/>
                    <a:pt x="1126" y="21"/>
                  </a:cubicBezTo>
                  <a:cubicBezTo>
                    <a:pt x="949" y="156"/>
                    <a:pt x="1777" y="592"/>
                    <a:pt x="1777" y="592"/>
                  </a:cubicBezTo>
                  <a:cubicBezTo>
                    <a:pt x="1777" y="592"/>
                    <a:pt x="906" y="451"/>
                    <a:pt x="483" y="329"/>
                  </a:cubicBezTo>
                  <a:cubicBezTo>
                    <a:pt x="441" y="317"/>
                    <a:pt x="402" y="311"/>
                    <a:pt x="366" y="311"/>
                  </a:cubicBezTo>
                  <a:cubicBezTo>
                    <a:pt x="44" y="311"/>
                    <a:pt x="1" y="772"/>
                    <a:pt x="659" y="1162"/>
                  </a:cubicBezTo>
                  <a:cubicBezTo>
                    <a:pt x="995" y="1361"/>
                    <a:pt x="1378" y="1415"/>
                    <a:pt x="1695" y="1415"/>
                  </a:cubicBezTo>
                  <a:cubicBezTo>
                    <a:pt x="2069" y="1415"/>
                    <a:pt x="2350" y="1340"/>
                    <a:pt x="2350" y="1340"/>
                  </a:cubicBezTo>
                  <a:lnTo>
                    <a:pt x="2629" y="669"/>
                  </a:lnTo>
                  <a:cubicBezTo>
                    <a:pt x="2629" y="669"/>
                    <a:pt x="1565" y="1"/>
                    <a:pt x="1208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043604" y="3649205"/>
              <a:ext cx="63911" cy="44595"/>
            </a:xfrm>
            <a:custGeom>
              <a:avLst/>
              <a:gdLst/>
              <a:ahLst/>
              <a:cxnLst/>
              <a:rect l="l" t="t" r="r" b="b"/>
              <a:pathLst>
                <a:path w="2422" h="1690" extrusionOk="0">
                  <a:moveTo>
                    <a:pt x="2193" y="1"/>
                  </a:moveTo>
                  <a:cubicBezTo>
                    <a:pt x="2193" y="1"/>
                    <a:pt x="699" y="229"/>
                    <a:pt x="632" y="493"/>
                  </a:cubicBezTo>
                  <a:cubicBezTo>
                    <a:pt x="617" y="567"/>
                    <a:pt x="713" y="592"/>
                    <a:pt x="845" y="592"/>
                  </a:cubicBezTo>
                  <a:cubicBezTo>
                    <a:pt x="1103" y="592"/>
                    <a:pt x="1500" y="499"/>
                    <a:pt x="1500" y="499"/>
                  </a:cubicBezTo>
                  <a:lnTo>
                    <a:pt x="1500" y="499"/>
                  </a:lnTo>
                  <a:cubicBezTo>
                    <a:pt x="1500" y="499"/>
                    <a:pt x="747" y="961"/>
                    <a:pt x="348" y="1145"/>
                  </a:cubicBezTo>
                  <a:cubicBezTo>
                    <a:pt x="1" y="1305"/>
                    <a:pt x="137" y="1690"/>
                    <a:pt x="727" y="1690"/>
                  </a:cubicBezTo>
                  <a:cubicBezTo>
                    <a:pt x="816" y="1690"/>
                    <a:pt x="916" y="1681"/>
                    <a:pt x="1026" y="1661"/>
                  </a:cubicBezTo>
                  <a:cubicBezTo>
                    <a:pt x="1863" y="1512"/>
                    <a:pt x="2421" y="689"/>
                    <a:pt x="2421" y="689"/>
                  </a:cubicBezTo>
                  <a:lnTo>
                    <a:pt x="2193" y="1"/>
                  </a:ln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133111" y="3548905"/>
              <a:ext cx="69162" cy="37444"/>
            </a:xfrm>
            <a:custGeom>
              <a:avLst/>
              <a:gdLst/>
              <a:ahLst/>
              <a:cxnLst/>
              <a:rect l="l" t="t" r="r" b="b"/>
              <a:pathLst>
                <a:path w="2621" h="1419" extrusionOk="0">
                  <a:moveTo>
                    <a:pt x="1444" y="1"/>
                  </a:moveTo>
                  <a:cubicBezTo>
                    <a:pt x="1034" y="1"/>
                    <a:pt x="0" y="441"/>
                    <a:pt x="0" y="441"/>
                  </a:cubicBezTo>
                  <a:lnTo>
                    <a:pt x="0" y="1359"/>
                  </a:lnTo>
                  <a:cubicBezTo>
                    <a:pt x="0" y="1359"/>
                    <a:pt x="330" y="1418"/>
                    <a:pt x="759" y="1418"/>
                  </a:cubicBezTo>
                  <a:cubicBezTo>
                    <a:pt x="1105" y="1418"/>
                    <a:pt x="1514" y="1380"/>
                    <a:pt x="1866" y="1240"/>
                  </a:cubicBezTo>
                  <a:cubicBezTo>
                    <a:pt x="2620" y="942"/>
                    <a:pt x="2610" y="440"/>
                    <a:pt x="2229" y="440"/>
                  </a:cubicBezTo>
                  <a:cubicBezTo>
                    <a:pt x="2210" y="440"/>
                    <a:pt x="2191" y="442"/>
                    <a:pt x="2171" y="444"/>
                  </a:cubicBezTo>
                  <a:cubicBezTo>
                    <a:pt x="1735" y="498"/>
                    <a:pt x="852" y="500"/>
                    <a:pt x="852" y="500"/>
                  </a:cubicBezTo>
                  <a:cubicBezTo>
                    <a:pt x="852" y="500"/>
                    <a:pt x="1740" y="200"/>
                    <a:pt x="1586" y="38"/>
                  </a:cubicBezTo>
                  <a:cubicBezTo>
                    <a:pt x="1559" y="12"/>
                    <a:pt x="1510" y="1"/>
                    <a:pt x="144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547055" y="3473858"/>
              <a:ext cx="69162" cy="35861"/>
            </a:xfrm>
            <a:custGeom>
              <a:avLst/>
              <a:gdLst/>
              <a:ahLst/>
              <a:cxnLst/>
              <a:rect l="l" t="t" r="r" b="b"/>
              <a:pathLst>
                <a:path w="2621" h="1359" extrusionOk="0">
                  <a:moveTo>
                    <a:pt x="1445" y="1"/>
                  </a:moveTo>
                  <a:cubicBezTo>
                    <a:pt x="1035" y="1"/>
                    <a:pt x="1" y="441"/>
                    <a:pt x="1" y="441"/>
                  </a:cubicBezTo>
                  <a:lnTo>
                    <a:pt x="168" y="1147"/>
                  </a:lnTo>
                  <a:cubicBezTo>
                    <a:pt x="168" y="1147"/>
                    <a:pt x="642" y="1359"/>
                    <a:pt x="1202" y="1359"/>
                  </a:cubicBezTo>
                  <a:cubicBezTo>
                    <a:pt x="1418" y="1359"/>
                    <a:pt x="1647" y="1327"/>
                    <a:pt x="1867" y="1240"/>
                  </a:cubicBezTo>
                  <a:cubicBezTo>
                    <a:pt x="2621" y="942"/>
                    <a:pt x="2611" y="440"/>
                    <a:pt x="2230" y="440"/>
                  </a:cubicBezTo>
                  <a:cubicBezTo>
                    <a:pt x="2212" y="440"/>
                    <a:pt x="2193" y="442"/>
                    <a:pt x="2172" y="444"/>
                  </a:cubicBezTo>
                  <a:cubicBezTo>
                    <a:pt x="1736" y="498"/>
                    <a:pt x="852" y="500"/>
                    <a:pt x="852" y="500"/>
                  </a:cubicBezTo>
                  <a:cubicBezTo>
                    <a:pt x="852" y="500"/>
                    <a:pt x="1740" y="202"/>
                    <a:pt x="1588" y="38"/>
                  </a:cubicBezTo>
                  <a:cubicBezTo>
                    <a:pt x="1561" y="12"/>
                    <a:pt x="1511" y="1"/>
                    <a:pt x="144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562122" y="3516157"/>
              <a:ext cx="69135" cy="35861"/>
            </a:xfrm>
            <a:custGeom>
              <a:avLst/>
              <a:gdLst/>
              <a:ahLst/>
              <a:cxnLst/>
              <a:rect l="l" t="t" r="r" b="b"/>
              <a:pathLst>
                <a:path w="2620" h="1359" extrusionOk="0">
                  <a:moveTo>
                    <a:pt x="1175" y="1"/>
                  </a:moveTo>
                  <a:cubicBezTo>
                    <a:pt x="1109" y="1"/>
                    <a:pt x="1060" y="12"/>
                    <a:pt x="1033" y="38"/>
                  </a:cubicBezTo>
                  <a:cubicBezTo>
                    <a:pt x="880" y="202"/>
                    <a:pt x="1768" y="500"/>
                    <a:pt x="1768" y="500"/>
                  </a:cubicBezTo>
                  <a:cubicBezTo>
                    <a:pt x="1768" y="500"/>
                    <a:pt x="884" y="498"/>
                    <a:pt x="448" y="445"/>
                  </a:cubicBezTo>
                  <a:cubicBezTo>
                    <a:pt x="427" y="443"/>
                    <a:pt x="407" y="441"/>
                    <a:pt x="389" y="441"/>
                  </a:cubicBezTo>
                  <a:cubicBezTo>
                    <a:pt x="9" y="441"/>
                    <a:pt x="0" y="943"/>
                    <a:pt x="753" y="1240"/>
                  </a:cubicBezTo>
                  <a:cubicBezTo>
                    <a:pt x="973" y="1327"/>
                    <a:pt x="1202" y="1359"/>
                    <a:pt x="1418" y="1359"/>
                  </a:cubicBezTo>
                  <a:cubicBezTo>
                    <a:pt x="1978" y="1359"/>
                    <a:pt x="2451" y="1147"/>
                    <a:pt x="2451" y="1147"/>
                  </a:cubicBezTo>
                  <a:lnTo>
                    <a:pt x="2620" y="441"/>
                  </a:lnTo>
                  <a:cubicBezTo>
                    <a:pt x="2620" y="441"/>
                    <a:pt x="1586" y="1"/>
                    <a:pt x="117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128323" y="3433906"/>
              <a:ext cx="69346" cy="37391"/>
            </a:xfrm>
            <a:custGeom>
              <a:avLst/>
              <a:gdLst/>
              <a:ahLst/>
              <a:cxnLst/>
              <a:rect l="l" t="t" r="r" b="b"/>
              <a:pathLst>
                <a:path w="2628" h="1417" extrusionOk="0">
                  <a:moveTo>
                    <a:pt x="1422" y="1"/>
                  </a:moveTo>
                  <a:cubicBezTo>
                    <a:pt x="1066" y="1"/>
                    <a:pt x="1" y="670"/>
                    <a:pt x="1" y="670"/>
                  </a:cubicBezTo>
                  <a:lnTo>
                    <a:pt x="279" y="1341"/>
                  </a:lnTo>
                  <a:cubicBezTo>
                    <a:pt x="279" y="1341"/>
                    <a:pt x="560" y="1416"/>
                    <a:pt x="935" y="1416"/>
                  </a:cubicBezTo>
                  <a:cubicBezTo>
                    <a:pt x="1252" y="1416"/>
                    <a:pt x="1635" y="1362"/>
                    <a:pt x="1970" y="1163"/>
                  </a:cubicBezTo>
                  <a:cubicBezTo>
                    <a:pt x="2627" y="773"/>
                    <a:pt x="2586" y="312"/>
                    <a:pt x="2264" y="312"/>
                  </a:cubicBezTo>
                  <a:cubicBezTo>
                    <a:pt x="2228" y="312"/>
                    <a:pt x="2188" y="317"/>
                    <a:pt x="2145" y="330"/>
                  </a:cubicBezTo>
                  <a:cubicBezTo>
                    <a:pt x="1723" y="452"/>
                    <a:pt x="851" y="593"/>
                    <a:pt x="851" y="593"/>
                  </a:cubicBezTo>
                  <a:cubicBezTo>
                    <a:pt x="851" y="593"/>
                    <a:pt x="1681" y="157"/>
                    <a:pt x="1504" y="21"/>
                  </a:cubicBezTo>
                  <a:cubicBezTo>
                    <a:pt x="1484" y="7"/>
                    <a:pt x="1457" y="1"/>
                    <a:pt x="1422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238926" y="3763095"/>
              <a:ext cx="332984" cy="890235"/>
            </a:xfrm>
            <a:custGeom>
              <a:avLst/>
              <a:gdLst/>
              <a:ahLst/>
              <a:cxnLst/>
              <a:rect l="l" t="t" r="r" b="b"/>
              <a:pathLst>
                <a:path w="12619" h="33737" extrusionOk="0">
                  <a:moveTo>
                    <a:pt x="2439" y="1"/>
                  </a:moveTo>
                  <a:cubicBezTo>
                    <a:pt x="2439" y="1"/>
                    <a:pt x="1099" y="1907"/>
                    <a:pt x="1321" y="6173"/>
                  </a:cubicBezTo>
                  <a:cubicBezTo>
                    <a:pt x="1436" y="8380"/>
                    <a:pt x="1375" y="10593"/>
                    <a:pt x="1244" y="12799"/>
                  </a:cubicBezTo>
                  <a:lnTo>
                    <a:pt x="1" y="33736"/>
                  </a:lnTo>
                  <a:lnTo>
                    <a:pt x="1937" y="33736"/>
                  </a:lnTo>
                  <a:lnTo>
                    <a:pt x="6976" y="6377"/>
                  </a:lnTo>
                  <a:lnTo>
                    <a:pt x="9937" y="33735"/>
                  </a:lnTo>
                  <a:lnTo>
                    <a:pt x="11751" y="33735"/>
                  </a:lnTo>
                  <a:lnTo>
                    <a:pt x="11847" y="12665"/>
                  </a:lnTo>
                  <a:cubicBezTo>
                    <a:pt x="11856" y="10533"/>
                    <a:pt x="11956" y="8402"/>
                    <a:pt x="12220" y="6286"/>
                  </a:cubicBezTo>
                  <a:cubicBezTo>
                    <a:pt x="12619" y="3099"/>
                    <a:pt x="12086" y="1428"/>
                    <a:pt x="11115" y="1"/>
                  </a:cubicBezTo>
                  <a:cubicBezTo>
                    <a:pt x="9836" y="424"/>
                    <a:pt x="8230" y="601"/>
                    <a:pt x="6711" y="601"/>
                  </a:cubicBezTo>
                  <a:cubicBezTo>
                    <a:pt x="4956" y="601"/>
                    <a:pt x="3318" y="365"/>
                    <a:pt x="243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579829" y="3597880"/>
              <a:ext cx="319526" cy="432491"/>
            </a:xfrm>
            <a:custGeom>
              <a:avLst/>
              <a:gdLst/>
              <a:ahLst/>
              <a:cxnLst/>
              <a:rect l="l" t="t" r="r" b="b"/>
              <a:pathLst>
                <a:path w="12109" h="16390" extrusionOk="0">
                  <a:moveTo>
                    <a:pt x="1983" y="0"/>
                  </a:moveTo>
                  <a:cubicBezTo>
                    <a:pt x="1983" y="0"/>
                    <a:pt x="1" y="6895"/>
                    <a:pt x="1" y="15807"/>
                  </a:cubicBezTo>
                  <a:cubicBezTo>
                    <a:pt x="1255" y="16235"/>
                    <a:pt x="3289" y="16390"/>
                    <a:pt x="5352" y="16390"/>
                  </a:cubicBezTo>
                  <a:cubicBezTo>
                    <a:pt x="8216" y="16390"/>
                    <a:pt x="11136" y="16091"/>
                    <a:pt x="12109" y="15807"/>
                  </a:cubicBezTo>
                  <a:cubicBezTo>
                    <a:pt x="12109" y="15807"/>
                    <a:pt x="11960" y="4257"/>
                    <a:pt x="10404" y="24"/>
                  </a:cubicBezTo>
                  <a:cubicBezTo>
                    <a:pt x="8964" y="306"/>
                    <a:pt x="7543" y="451"/>
                    <a:pt x="6143" y="451"/>
                  </a:cubicBezTo>
                  <a:cubicBezTo>
                    <a:pt x="4735" y="451"/>
                    <a:pt x="3348" y="304"/>
                    <a:pt x="19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399586" y="3358068"/>
              <a:ext cx="103439" cy="45386"/>
            </a:xfrm>
            <a:custGeom>
              <a:avLst/>
              <a:gdLst/>
              <a:ahLst/>
              <a:cxnLst/>
              <a:rect l="l" t="t" r="r" b="b"/>
              <a:pathLst>
                <a:path w="3920" h="1720" extrusionOk="0">
                  <a:moveTo>
                    <a:pt x="3440" y="0"/>
                  </a:moveTo>
                  <a:cubicBezTo>
                    <a:pt x="3440" y="0"/>
                    <a:pt x="3440" y="1287"/>
                    <a:pt x="1960" y="1287"/>
                  </a:cubicBezTo>
                  <a:cubicBezTo>
                    <a:pt x="481" y="1287"/>
                    <a:pt x="483" y="52"/>
                    <a:pt x="483" y="52"/>
                  </a:cubicBezTo>
                  <a:lnTo>
                    <a:pt x="483" y="52"/>
                  </a:lnTo>
                  <a:lnTo>
                    <a:pt x="226" y="171"/>
                  </a:lnTo>
                  <a:cubicBezTo>
                    <a:pt x="226" y="171"/>
                    <a:pt x="0" y="1719"/>
                    <a:pt x="1961" y="1719"/>
                  </a:cubicBezTo>
                  <a:cubicBezTo>
                    <a:pt x="3920" y="1719"/>
                    <a:pt x="3665" y="86"/>
                    <a:pt x="3665" y="86"/>
                  </a:cubicBezTo>
                  <a:lnTo>
                    <a:pt x="3440" y="0"/>
                  </a:lnTo>
                  <a:close/>
                </a:path>
              </a:pathLst>
            </a:custGeom>
            <a:solidFill>
              <a:srgbClr val="C5A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051125" y="3327827"/>
              <a:ext cx="104495" cy="52511"/>
            </a:xfrm>
            <a:custGeom>
              <a:avLst/>
              <a:gdLst/>
              <a:ahLst/>
              <a:cxnLst/>
              <a:rect l="l" t="t" r="r" b="b"/>
              <a:pathLst>
                <a:path w="3960" h="1990" extrusionOk="0">
                  <a:moveTo>
                    <a:pt x="3486" y="0"/>
                  </a:moveTo>
                  <a:cubicBezTo>
                    <a:pt x="3486" y="0"/>
                    <a:pt x="3398" y="1449"/>
                    <a:pt x="1980" y="1449"/>
                  </a:cubicBezTo>
                  <a:cubicBezTo>
                    <a:pt x="563" y="1449"/>
                    <a:pt x="473" y="57"/>
                    <a:pt x="473" y="57"/>
                  </a:cubicBezTo>
                  <a:lnTo>
                    <a:pt x="0" y="368"/>
                  </a:lnTo>
                  <a:cubicBezTo>
                    <a:pt x="0" y="368"/>
                    <a:pt x="0" y="1989"/>
                    <a:pt x="1980" y="1989"/>
                  </a:cubicBezTo>
                  <a:cubicBezTo>
                    <a:pt x="3960" y="1989"/>
                    <a:pt x="3938" y="327"/>
                    <a:pt x="3938" y="327"/>
                  </a:cubicBezTo>
                  <a:lnTo>
                    <a:pt x="3486" y="0"/>
                  </a:lnTo>
                  <a:close/>
                </a:path>
              </a:pathLst>
            </a:custGeom>
            <a:solidFill>
              <a:srgbClr val="6C4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669427" y="3660393"/>
              <a:ext cx="211522" cy="29923"/>
            </a:xfrm>
            <a:custGeom>
              <a:avLst/>
              <a:gdLst/>
              <a:ahLst/>
              <a:cxnLst/>
              <a:rect l="l" t="t" r="r" b="b"/>
              <a:pathLst>
                <a:path w="8016" h="1134" extrusionOk="0">
                  <a:moveTo>
                    <a:pt x="56" y="1"/>
                  </a:moveTo>
                  <a:lnTo>
                    <a:pt x="0" y="617"/>
                  </a:lnTo>
                  <a:cubicBezTo>
                    <a:pt x="0" y="617"/>
                    <a:pt x="1528" y="1134"/>
                    <a:pt x="3903" y="1134"/>
                  </a:cubicBezTo>
                  <a:cubicBezTo>
                    <a:pt x="5090" y="1134"/>
                    <a:pt x="6490" y="1004"/>
                    <a:pt x="8015" y="617"/>
                  </a:cubicBezTo>
                  <a:lnTo>
                    <a:pt x="7988" y="1"/>
                  </a:lnTo>
                  <a:cubicBezTo>
                    <a:pt x="6482" y="328"/>
                    <a:pt x="5099" y="437"/>
                    <a:pt x="3924" y="437"/>
                  </a:cubicBezTo>
                  <a:cubicBezTo>
                    <a:pt x="1574" y="437"/>
                    <a:pt x="56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979614" y="3361208"/>
              <a:ext cx="57525" cy="133864"/>
            </a:xfrm>
            <a:custGeom>
              <a:avLst/>
              <a:gdLst/>
              <a:ahLst/>
              <a:cxnLst/>
              <a:rect l="l" t="t" r="r" b="b"/>
              <a:pathLst>
                <a:path w="2180" h="5073" fill="none" extrusionOk="0">
                  <a:moveTo>
                    <a:pt x="0" y="5073"/>
                  </a:moveTo>
                  <a:cubicBezTo>
                    <a:pt x="0" y="5073"/>
                    <a:pt x="2179" y="3019"/>
                    <a:pt x="152" y="1"/>
                  </a:cubicBezTo>
                </a:path>
              </a:pathLst>
            </a:custGeom>
            <a:noFill/>
            <a:ln w="9525" cap="flat" cmpd="sng">
              <a:solidFill>
                <a:srgbClr val="341239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160238" y="3364243"/>
              <a:ext cx="81748" cy="138244"/>
            </a:xfrm>
            <a:custGeom>
              <a:avLst/>
              <a:gdLst/>
              <a:ahLst/>
              <a:cxnLst/>
              <a:rect l="l" t="t" r="r" b="b"/>
              <a:pathLst>
                <a:path w="3098" h="5239" fill="none" extrusionOk="0">
                  <a:moveTo>
                    <a:pt x="3097" y="5238"/>
                  </a:moveTo>
                  <a:cubicBezTo>
                    <a:pt x="3097" y="5238"/>
                    <a:pt x="1" y="3907"/>
                    <a:pt x="2591" y="0"/>
                  </a:cubicBezTo>
                </a:path>
              </a:pathLst>
            </a:custGeom>
            <a:noFill/>
            <a:ln w="9525" cap="flat" cmpd="sng">
              <a:solidFill>
                <a:srgbClr val="341239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306068" y="3906776"/>
              <a:ext cx="123467" cy="95206"/>
            </a:xfrm>
            <a:custGeom>
              <a:avLst/>
              <a:gdLst/>
              <a:ahLst/>
              <a:cxnLst/>
              <a:rect l="l" t="t" r="r" b="b"/>
              <a:pathLst>
                <a:path w="4679" h="3608" fill="none" extrusionOk="0">
                  <a:moveTo>
                    <a:pt x="708" y="0"/>
                  </a:moveTo>
                  <a:lnTo>
                    <a:pt x="4420" y="708"/>
                  </a:lnTo>
                  <a:cubicBezTo>
                    <a:pt x="4420" y="708"/>
                    <a:pt x="4679" y="3607"/>
                    <a:pt x="2339" y="3607"/>
                  </a:cubicBezTo>
                  <a:cubicBezTo>
                    <a:pt x="1" y="3607"/>
                    <a:pt x="708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65476" y="3906776"/>
              <a:ext cx="123494" cy="95206"/>
            </a:xfrm>
            <a:custGeom>
              <a:avLst/>
              <a:gdLst/>
              <a:ahLst/>
              <a:cxnLst/>
              <a:rect l="l" t="t" r="r" b="b"/>
              <a:pathLst>
                <a:path w="4680" h="3608" fill="none" extrusionOk="0">
                  <a:moveTo>
                    <a:pt x="3970" y="0"/>
                  </a:moveTo>
                  <a:lnTo>
                    <a:pt x="259" y="708"/>
                  </a:lnTo>
                  <a:cubicBezTo>
                    <a:pt x="259" y="708"/>
                    <a:pt x="0" y="3607"/>
                    <a:pt x="2340" y="3607"/>
                  </a:cubicBezTo>
                  <a:cubicBezTo>
                    <a:pt x="4679" y="3607"/>
                    <a:pt x="3970" y="0"/>
                    <a:pt x="39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959231" y="3814102"/>
              <a:ext cx="260181" cy="41639"/>
            </a:xfrm>
            <a:custGeom>
              <a:avLst/>
              <a:gdLst/>
              <a:ahLst/>
              <a:cxnLst/>
              <a:rect l="l" t="t" r="r" b="b"/>
              <a:pathLst>
                <a:path w="9860" h="1578" fill="none" extrusionOk="0">
                  <a:moveTo>
                    <a:pt x="0" y="1"/>
                  </a:moveTo>
                  <a:cubicBezTo>
                    <a:pt x="0" y="1"/>
                    <a:pt x="5412" y="1577"/>
                    <a:pt x="986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399231" y="3157995"/>
              <a:ext cx="44700" cy="14302"/>
            </a:xfrm>
            <a:custGeom>
              <a:avLst/>
              <a:gdLst/>
              <a:ahLst/>
              <a:cxnLst/>
              <a:rect l="l" t="t" r="r" b="b"/>
              <a:pathLst>
                <a:path w="1694" h="542" fill="none" extrusionOk="0">
                  <a:moveTo>
                    <a:pt x="1" y="0"/>
                  </a:moveTo>
                  <a:cubicBezTo>
                    <a:pt x="1" y="0"/>
                    <a:pt x="719" y="542"/>
                    <a:pt x="1693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303259" y="3754096"/>
              <a:ext cx="228964" cy="27496"/>
            </a:xfrm>
            <a:custGeom>
              <a:avLst/>
              <a:gdLst/>
              <a:ahLst/>
              <a:cxnLst/>
              <a:rect l="l" t="t" r="r" b="b"/>
              <a:pathLst>
                <a:path w="8677" h="1042" extrusionOk="0">
                  <a:moveTo>
                    <a:pt x="107" y="0"/>
                  </a:moveTo>
                  <a:lnTo>
                    <a:pt x="1" y="342"/>
                  </a:lnTo>
                  <a:cubicBezTo>
                    <a:pt x="1" y="342"/>
                    <a:pt x="1448" y="1042"/>
                    <a:pt x="4392" y="1042"/>
                  </a:cubicBezTo>
                  <a:cubicBezTo>
                    <a:pt x="7334" y="1042"/>
                    <a:pt x="8677" y="342"/>
                    <a:pt x="8677" y="342"/>
                  </a:cubicBezTo>
                  <a:lnTo>
                    <a:pt x="8577" y="0"/>
                  </a:lnTo>
                  <a:cubicBezTo>
                    <a:pt x="7243" y="394"/>
                    <a:pt x="5857" y="525"/>
                    <a:pt x="4602" y="525"/>
                  </a:cubicBezTo>
                  <a:cubicBezTo>
                    <a:pt x="2093" y="525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352842" y="3762857"/>
              <a:ext cx="8893" cy="20002"/>
            </a:xfrm>
            <a:custGeom>
              <a:avLst/>
              <a:gdLst/>
              <a:ahLst/>
              <a:cxnLst/>
              <a:rect l="l" t="t" r="r" b="b"/>
              <a:pathLst>
                <a:path w="337" h="758" extrusionOk="0">
                  <a:moveTo>
                    <a:pt x="1" y="1"/>
                  </a:moveTo>
                  <a:lnTo>
                    <a:pt x="1" y="681"/>
                  </a:lnTo>
                  <a:lnTo>
                    <a:pt x="336" y="758"/>
                  </a:lnTo>
                  <a:lnTo>
                    <a:pt x="336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1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474146" y="3764150"/>
              <a:ext cx="8048" cy="17442"/>
            </a:xfrm>
            <a:custGeom>
              <a:avLst/>
              <a:gdLst/>
              <a:ahLst/>
              <a:cxnLst/>
              <a:rect l="l" t="t" r="r" b="b"/>
              <a:pathLst>
                <a:path w="305" h="661" extrusionOk="0">
                  <a:moveTo>
                    <a:pt x="305" y="1"/>
                  </a:moveTo>
                  <a:lnTo>
                    <a:pt x="0" y="40"/>
                  </a:lnTo>
                  <a:lnTo>
                    <a:pt x="0" y="661"/>
                  </a:lnTo>
                  <a:lnTo>
                    <a:pt x="305" y="66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341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7719" y="3721349"/>
              <a:ext cx="59293" cy="450092"/>
            </a:xfrm>
            <a:custGeom>
              <a:avLst/>
              <a:gdLst/>
              <a:ahLst/>
              <a:cxnLst/>
              <a:rect l="l" t="t" r="r" b="b"/>
              <a:pathLst>
                <a:path w="2247" h="17057" extrusionOk="0">
                  <a:moveTo>
                    <a:pt x="68" y="0"/>
                  </a:moveTo>
                  <a:lnTo>
                    <a:pt x="0" y="14"/>
                  </a:lnTo>
                  <a:cubicBezTo>
                    <a:pt x="22" y="68"/>
                    <a:pt x="2170" y="5637"/>
                    <a:pt x="2170" y="17057"/>
                  </a:cubicBezTo>
                  <a:lnTo>
                    <a:pt x="2247" y="17039"/>
                  </a:lnTo>
                  <a:cubicBezTo>
                    <a:pt x="2247" y="5608"/>
                    <a:pt x="90" y="56"/>
                    <a:pt x="68" y="0"/>
                  </a:cubicBezTo>
                  <a:close/>
                </a:path>
              </a:pathLst>
            </a:custGeom>
            <a:solidFill>
              <a:srgbClr val="6C4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547885" y="3375774"/>
              <a:ext cx="25042" cy="102199"/>
            </a:xfrm>
            <a:custGeom>
              <a:avLst/>
              <a:gdLst/>
              <a:ahLst/>
              <a:cxnLst/>
              <a:rect l="l" t="t" r="r" b="b"/>
              <a:pathLst>
                <a:path w="949" h="3873" fill="none" extrusionOk="0">
                  <a:moveTo>
                    <a:pt x="949" y="3873"/>
                  </a:moveTo>
                  <a:cubicBezTo>
                    <a:pt x="949" y="3873"/>
                    <a:pt x="1" y="2241"/>
                    <a:pt x="949" y="0"/>
                  </a:cubicBezTo>
                </a:path>
              </a:pathLst>
            </a:custGeom>
            <a:noFill/>
            <a:ln w="9525" cap="flat" cmpd="sng">
              <a:solidFill>
                <a:srgbClr val="C5A6FF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919635" y="3825924"/>
              <a:ext cx="52274" cy="827406"/>
            </a:xfrm>
            <a:custGeom>
              <a:avLst/>
              <a:gdLst/>
              <a:ahLst/>
              <a:cxnLst/>
              <a:rect l="l" t="t" r="r" b="b"/>
              <a:pathLst>
                <a:path w="1981" h="31356" fill="none" extrusionOk="0">
                  <a:moveTo>
                    <a:pt x="1980" y="1"/>
                  </a:moveTo>
                  <a:lnTo>
                    <a:pt x="1" y="3135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226629" y="3827164"/>
              <a:ext cx="12297" cy="768140"/>
            </a:xfrm>
            <a:custGeom>
              <a:avLst/>
              <a:gdLst/>
              <a:ahLst/>
              <a:cxnLst/>
              <a:rect l="l" t="t" r="r" b="b"/>
              <a:pathLst>
                <a:path w="466" h="29110" fill="none" extrusionOk="0">
                  <a:moveTo>
                    <a:pt x="0" y="1"/>
                  </a:moveTo>
                  <a:lnTo>
                    <a:pt x="465" y="2911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121369" y="3649205"/>
              <a:ext cx="11769" cy="28578"/>
            </a:xfrm>
            <a:custGeom>
              <a:avLst/>
              <a:gdLst/>
              <a:ahLst/>
              <a:cxnLst/>
              <a:rect l="l" t="t" r="r" b="b"/>
              <a:pathLst>
                <a:path w="446" h="1083" fill="none" extrusionOk="0">
                  <a:moveTo>
                    <a:pt x="0" y="1"/>
                  </a:moveTo>
                  <a:lnTo>
                    <a:pt x="445" y="1082"/>
                  </a:lnTo>
                </a:path>
              </a:pathLst>
            </a:custGeom>
            <a:noFill/>
            <a:ln w="9525" cap="flat" cmpd="sng">
              <a:solidFill>
                <a:srgbClr val="C5A6FF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15121" y="3162560"/>
              <a:ext cx="292558" cy="209095"/>
            </a:xfrm>
            <a:custGeom>
              <a:avLst/>
              <a:gdLst/>
              <a:ahLst/>
              <a:cxnLst/>
              <a:rect l="l" t="t" r="r" b="b"/>
              <a:pathLst>
                <a:path w="11087" h="7924" extrusionOk="0">
                  <a:moveTo>
                    <a:pt x="6385" y="0"/>
                  </a:moveTo>
                  <a:cubicBezTo>
                    <a:pt x="5819" y="0"/>
                    <a:pt x="5252" y="145"/>
                    <a:pt x="4740" y="408"/>
                  </a:cubicBezTo>
                  <a:cubicBezTo>
                    <a:pt x="4301" y="634"/>
                    <a:pt x="3824" y="966"/>
                    <a:pt x="3428" y="1437"/>
                  </a:cubicBezTo>
                  <a:cubicBezTo>
                    <a:pt x="3430" y="1431"/>
                    <a:pt x="3430" y="1428"/>
                    <a:pt x="3430" y="1428"/>
                  </a:cubicBezTo>
                  <a:lnTo>
                    <a:pt x="3430" y="1428"/>
                  </a:lnTo>
                  <a:cubicBezTo>
                    <a:pt x="3430" y="1428"/>
                    <a:pt x="2669" y="2321"/>
                    <a:pt x="2335" y="2954"/>
                  </a:cubicBezTo>
                  <a:cubicBezTo>
                    <a:pt x="2002" y="3586"/>
                    <a:pt x="0" y="5405"/>
                    <a:pt x="292" y="7137"/>
                  </a:cubicBezTo>
                  <a:cubicBezTo>
                    <a:pt x="292" y="7137"/>
                    <a:pt x="336" y="6452"/>
                    <a:pt x="829" y="5781"/>
                  </a:cubicBezTo>
                  <a:lnTo>
                    <a:pt x="829" y="5781"/>
                  </a:lnTo>
                  <a:cubicBezTo>
                    <a:pt x="638" y="6240"/>
                    <a:pt x="632" y="6749"/>
                    <a:pt x="991" y="7445"/>
                  </a:cubicBezTo>
                  <a:cubicBezTo>
                    <a:pt x="1194" y="7144"/>
                    <a:pt x="1483" y="7033"/>
                    <a:pt x="1860" y="7033"/>
                  </a:cubicBezTo>
                  <a:cubicBezTo>
                    <a:pt x="2927" y="7033"/>
                    <a:pt x="4692" y="7924"/>
                    <a:pt x="7180" y="7924"/>
                  </a:cubicBezTo>
                  <a:cubicBezTo>
                    <a:pt x="10208" y="7924"/>
                    <a:pt x="11087" y="1467"/>
                    <a:pt x="7426" y="175"/>
                  </a:cubicBezTo>
                  <a:cubicBezTo>
                    <a:pt x="7089" y="57"/>
                    <a:pt x="6737" y="0"/>
                    <a:pt x="6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027244" y="3121580"/>
              <a:ext cx="154393" cy="188328"/>
            </a:xfrm>
            <a:custGeom>
              <a:avLst/>
              <a:gdLst/>
              <a:ahLst/>
              <a:cxnLst/>
              <a:rect l="l" t="t" r="r" b="b"/>
              <a:pathLst>
                <a:path w="5851" h="7137" extrusionOk="0">
                  <a:moveTo>
                    <a:pt x="2918" y="1"/>
                  </a:moveTo>
                  <a:cubicBezTo>
                    <a:pt x="2326" y="1"/>
                    <a:pt x="1742" y="146"/>
                    <a:pt x="1227" y="461"/>
                  </a:cubicBezTo>
                  <a:cubicBezTo>
                    <a:pt x="697" y="784"/>
                    <a:pt x="212" y="1307"/>
                    <a:pt x="57" y="2130"/>
                  </a:cubicBezTo>
                  <a:lnTo>
                    <a:pt x="51" y="2130"/>
                  </a:lnTo>
                  <a:lnTo>
                    <a:pt x="51" y="2159"/>
                  </a:lnTo>
                  <a:cubicBezTo>
                    <a:pt x="18" y="2336"/>
                    <a:pt x="1" y="2516"/>
                    <a:pt x="1" y="2695"/>
                  </a:cubicBezTo>
                  <a:cubicBezTo>
                    <a:pt x="1" y="3182"/>
                    <a:pt x="12" y="3643"/>
                    <a:pt x="32" y="4071"/>
                  </a:cubicBezTo>
                  <a:lnTo>
                    <a:pt x="1" y="7136"/>
                  </a:lnTo>
                  <a:lnTo>
                    <a:pt x="173" y="6532"/>
                  </a:lnTo>
                  <a:lnTo>
                    <a:pt x="173" y="7136"/>
                  </a:lnTo>
                  <a:lnTo>
                    <a:pt x="5583" y="7136"/>
                  </a:lnTo>
                  <a:cubicBezTo>
                    <a:pt x="5583" y="7136"/>
                    <a:pt x="5606" y="6917"/>
                    <a:pt x="5669" y="5935"/>
                  </a:cubicBezTo>
                  <a:lnTo>
                    <a:pt x="5851" y="7136"/>
                  </a:lnTo>
                  <a:lnTo>
                    <a:pt x="5850" y="2016"/>
                  </a:lnTo>
                  <a:cubicBezTo>
                    <a:pt x="5850" y="1110"/>
                    <a:pt x="5126" y="590"/>
                    <a:pt x="4393" y="294"/>
                  </a:cubicBezTo>
                  <a:cubicBezTo>
                    <a:pt x="3920" y="104"/>
                    <a:pt x="3416" y="1"/>
                    <a:pt x="29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7991925" y="3341206"/>
              <a:ext cx="162705" cy="104547"/>
            </a:xfrm>
            <a:custGeom>
              <a:avLst/>
              <a:gdLst/>
              <a:ahLst/>
              <a:cxnLst/>
              <a:rect l="l" t="t" r="r" b="b"/>
              <a:pathLst>
                <a:path w="6166" h="3962" extrusionOk="0">
                  <a:moveTo>
                    <a:pt x="6165" y="0"/>
                  </a:moveTo>
                  <a:cubicBezTo>
                    <a:pt x="5468" y="0"/>
                    <a:pt x="5054" y="518"/>
                    <a:pt x="4249" y="873"/>
                  </a:cubicBezTo>
                  <a:cubicBezTo>
                    <a:pt x="4069" y="953"/>
                    <a:pt x="3918" y="986"/>
                    <a:pt x="3778" y="986"/>
                  </a:cubicBezTo>
                  <a:cubicBezTo>
                    <a:pt x="3297" y="986"/>
                    <a:pt x="2942" y="599"/>
                    <a:pt x="1904" y="412"/>
                  </a:cubicBezTo>
                  <a:cubicBezTo>
                    <a:pt x="1777" y="389"/>
                    <a:pt x="1657" y="378"/>
                    <a:pt x="1543" y="378"/>
                  </a:cubicBezTo>
                  <a:cubicBezTo>
                    <a:pt x="462" y="378"/>
                    <a:pt x="0" y="1324"/>
                    <a:pt x="0" y="1324"/>
                  </a:cubicBezTo>
                  <a:cubicBezTo>
                    <a:pt x="58" y="1318"/>
                    <a:pt x="114" y="1315"/>
                    <a:pt x="169" y="1315"/>
                  </a:cubicBezTo>
                  <a:cubicBezTo>
                    <a:pt x="1801" y="1315"/>
                    <a:pt x="2212" y="3961"/>
                    <a:pt x="3777" y="3961"/>
                  </a:cubicBezTo>
                  <a:cubicBezTo>
                    <a:pt x="3864" y="3961"/>
                    <a:pt x="3954" y="3953"/>
                    <a:pt x="4048" y="3936"/>
                  </a:cubicBezTo>
                  <a:cubicBezTo>
                    <a:pt x="5900" y="3599"/>
                    <a:pt x="6165" y="2038"/>
                    <a:pt x="616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7626772" y="3527768"/>
              <a:ext cx="11056" cy="21136"/>
            </a:xfrm>
            <a:custGeom>
              <a:avLst/>
              <a:gdLst/>
              <a:ahLst/>
              <a:cxnLst/>
              <a:rect l="l" t="t" r="r" b="b"/>
              <a:pathLst>
                <a:path w="419" h="801" extrusionOk="0">
                  <a:moveTo>
                    <a:pt x="170" y="1"/>
                  </a:moveTo>
                  <a:lnTo>
                    <a:pt x="1" y="707"/>
                  </a:lnTo>
                  <a:lnTo>
                    <a:pt x="241" y="800"/>
                  </a:lnTo>
                  <a:lnTo>
                    <a:pt x="419" y="84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A48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283773" y="3023470"/>
              <a:ext cx="19843" cy="6834"/>
            </a:xfrm>
            <a:custGeom>
              <a:avLst/>
              <a:gdLst/>
              <a:ahLst/>
              <a:cxnLst/>
              <a:rect l="l" t="t" r="r" b="b"/>
              <a:pathLst>
                <a:path w="752" h="259" extrusionOk="0">
                  <a:moveTo>
                    <a:pt x="0" y="1"/>
                  </a:moveTo>
                  <a:lnTo>
                    <a:pt x="0" y="258"/>
                  </a:lnTo>
                  <a:lnTo>
                    <a:pt x="752" y="25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A48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9"/>
          <p:cNvGrpSpPr/>
          <p:nvPr/>
        </p:nvGrpSpPr>
        <p:grpSpPr>
          <a:xfrm>
            <a:off x="4979194" y="1117667"/>
            <a:ext cx="3168505" cy="2779006"/>
            <a:chOff x="4714875" y="953361"/>
            <a:chExt cx="3168505" cy="2779006"/>
          </a:xfrm>
        </p:grpSpPr>
        <p:sp>
          <p:nvSpPr>
            <p:cNvPr id="411" name="Google Shape;411;p9"/>
            <p:cNvSpPr/>
            <p:nvPr/>
          </p:nvSpPr>
          <p:spPr>
            <a:xfrm>
              <a:off x="4714875" y="953361"/>
              <a:ext cx="829340" cy="687572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2B8B7"/>
                </a:gs>
                <a:gs pos="35000">
                  <a:srgbClr val="02B8B7"/>
                </a:gs>
                <a:gs pos="75000">
                  <a:srgbClr val="02B8B7"/>
                </a:gs>
                <a:gs pos="100000">
                  <a:srgbClr val="02B8B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5884457" y="953362"/>
              <a:ext cx="829340" cy="687572"/>
            </a:xfrm>
            <a:prstGeom prst="rect">
              <a:avLst/>
            </a:prstGeom>
            <a:gradFill>
              <a:gsLst>
                <a:gs pos="0">
                  <a:srgbClr val="D97300"/>
                </a:gs>
                <a:gs pos="100000">
                  <a:srgbClr val="D973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D97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054039" y="953361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714875" y="1977298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5884457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DFE00"/>
                </a:gs>
                <a:gs pos="100000">
                  <a:srgbClr val="FDFE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7054039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553676"/>
                </a:gs>
                <a:gs pos="100000">
                  <a:srgbClr val="553676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7" name="Google Shape;41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14875" y="2896350"/>
              <a:ext cx="3168505" cy="83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9"/>
          <p:cNvSpPr txBox="1">
            <a:spLocks noGrp="1"/>
          </p:cNvSpPr>
          <p:nvPr>
            <p:ph type="title"/>
          </p:nvPr>
        </p:nvSpPr>
        <p:spPr>
          <a:xfrm>
            <a:off x="141487" y="104744"/>
            <a:ext cx="4715925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200">
                <a:solidFill>
                  <a:srgbClr val="5A5DF3"/>
                </a:solidFill>
              </a:rPr>
              <a:t>Registro na Polygoland</a:t>
            </a:r>
            <a:endParaRPr sz="3200">
              <a:solidFill>
                <a:srgbClr val="5A5DF3"/>
              </a:solidFill>
            </a:endParaRPr>
          </a:p>
        </p:txBody>
      </p:sp>
      <p:sp>
        <p:nvSpPr>
          <p:cNvPr id="419" name="Google Shape;419;p9"/>
          <p:cNvSpPr txBox="1"/>
          <p:nvPr/>
        </p:nvSpPr>
        <p:spPr>
          <a:xfrm>
            <a:off x="426899" y="871611"/>
            <a:ext cx="4145100" cy="295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Agora vamos ver um exemplo diferente. Este é um problema chamado Registro na Polygoland. Polygoland é uma cidade composta apenas por cidadãos que são polígonos regulares. A prefeitura quer que todos sejam cadastrados, mas eles têm um problema... não sabem quais dados cadastrar, pois nem todos os polígonos são exatamente iguais.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O prefeito deu-lhe a tarefa de criar um modelo que represente todos os cidadãos de uma forma geral, as características que têm e o que podem fazer.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8C47F7B812064A84A1206F3C3DDDD7" ma:contentTypeVersion="10" ma:contentTypeDescription="Create a new document." ma:contentTypeScope="" ma:versionID="c7b30fa5c2bfabe7b522feab6621426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5517c90051a3e700692d51c7a6a86c89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89C29B-7DD0-4FAC-B067-6CF9DF33FFC4}">
  <ds:schemaRefs>
    <ds:schemaRef ds:uri="807ff5ea-62ef-4aed-8ec5-dddfb8993e22"/>
    <ds:schemaRef ds:uri="81277da7-b47b-455a-ba7a-463a53e2bf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A34F9E-E297-487E-9C75-32C487958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4638D-DEEF-4414-B883-8D353FAFA85E}">
  <ds:schemaRefs>
    <ds:schemaRef ds:uri="807ff5ea-62ef-4aed-8ec5-dddfb8993e22"/>
    <ds:schemaRef ds:uri="81277da7-b47b-455a-ba7a-463a53e2bfb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Digital Business Consulting Toolkit by Slidesgo</vt:lpstr>
      <vt:lpstr>Aula 01</vt:lpstr>
      <vt:lpstr>O que é abstração?</vt:lpstr>
      <vt:lpstr>Visão externa de um objeto</vt:lpstr>
      <vt:lpstr>Apresentação do PowerPoint</vt:lpstr>
      <vt:lpstr>Apresentação do PowerPoint</vt:lpstr>
      <vt:lpstr>Apresentação do PowerPoint</vt:lpstr>
      <vt:lpstr>Apresentação do PowerPoint</vt:lpstr>
      <vt:lpstr>Registro na Polygoland</vt:lpstr>
      <vt:lpstr>Registro na Polygoland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cp:revision>3</cp:revision>
  <dcterms:modified xsi:type="dcterms:W3CDTF">2022-10-05T00:16:43Z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  <property fmtid="{D5CDD505-2E9C-101B-9397-08002B2CF9AE}" pid="3" name="MediaServiceImageTags">
    <vt:lpwstr/>
  </property>
</Properties>
</file>