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7"/>
  </p:notesMasterIdLst>
  <p:sldIdLst>
    <p:sldId id="256" r:id="rId2"/>
    <p:sldId id="335" r:id="rId3"/>
    <p:sldId id="337" r:id="rId4"/>
    <p:sldId id="346" r:id="rId5"/>
    <p:sldId id="265" r:id="rId6"/>
  </p:sldIdLst>
  <p:sldSz cx="9144000" cy="5143500" type="screen16x9"/>
  <p:notesSz cx="6858000" cy="9144000"/>
  <p:embeddedFontLst>
    <p:embeddedFont>
      <p:font typeface="Archivo" panose="020B0604020202020204" charset="0"/>
      <p:regular r:id="rId8"/>
      <p:bold r:id="rId9"/>
      <p:italic r:id="rId10"/>
      <p:boldItalic r:id="rId11"/>
    </p:embeddedFont>
    <p:embeddedFont>
      <p:font typeface="Archivo Light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D2F9"/>
    <a:srgbClr val="2C30A6"/>
    <a:srgbClr val="2D2C9C"/>
    <a:srgbClr val="1BB837"/>
    <a:srgbClr val="244BE5"/>
    <a:srgbClr val="5C46F2"/>
    <a:srgbClr val="2B3BC0"/>
    <a:srgbClr val="4FDDF9"/>
    <a:srgbClr val="553676"/>
    <a:srgbClr val="FD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5E502D-12FF-4D15-BD44-403B4B4AD563}">
  <a:tblStyle styleId="{335E502D-12FF-4D15-BD44-403B4B4AD5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31" autoAdjust="0"/>
    <p:restoredTop sz="90437" autoAdjust="0"/>
  </p:normalViewPr>
  <p:slideViewPr>
    <p:cSldViewPr snapToGrid="0">
      <p:cViewPr varScale="1">
        <p:scale>
          <a:sx n="135" d="100"/>
          <a:sy n="135" d="100"/>
        </p:scale>
        <p:origin x="1284" y="90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F5713-8C4D-4DE9-8046-899ED8EA4E60}" type="doc">
      <dgm:prSet loTypeId="urn:microsoft.com/office/officeart/2005/8/layout/cycle7" loCatId="cycle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pt-BR"/>
        </a:p>
      </dgm:t>
    </dgm:pt>
    <dgm:pt modelId="{879F16D2-99EB-4402-A6D3-F36D11B69894}">
      <dgm:prSet phldrT="[Texto]" custT="1"/>
      <dgm:spPr/>
      <dgm:t>
        <a:bodyPr/>
        <a:lstStyle/>
        <a:p>
          <a:r>
            <a:rPr lang="pt-BR" sz="800" b="1" dirty="0"/>
            <a:t>Contador = 0</a:t>
          </a:r>
        </a:p>
      </dgm:t>
    </dgm:pt>
    <dgm:pt modelId="{5E91936D-D837-423D-912B-13B1894A23C3}" type="parTrans" cxnId="{DEB046CD-6241-44A6-B646-B7F97D0CBD6A}">
      <dgm:prSet/>
      <dgm:spPr/>
      <dgm:t>
        <a:bodyPr/>
        <a:lstStyle/>
        <a:p>
          <a:endParaRPr lang="pt-BR" sz="2000" b="1"/>
        </a:p>
      </dgm:t>
    </dgm:pt>
    <dgm:pt modelId="{13414472-D757-4DC4-B616-0F978FFCBE66}" type="sibTrans" cxnId="{DEB046CD-6241-44A6-B646-B7F97D0CBD6A}">
      <dgm:prSet custT="1"/>
      <dgm:spPr/>
      <dgm:t>
        <a:bodyPr/>
        <a:lstStyle/>
        <a:p>
          <a:endParaRPr lang="pt-BR" sz="700" b="1"/>
        </a:p>
      </dgm:t>
    </dgm:pt>
    <dgm:pt modelId="{F1CF26F4-FC57-4DDA-8E83-47BE25D56FF3}">
      <dgm:prSet phldrT="[Texto]" custT="1"/>
      <dgm:spPr/>
      <dgm:t>
        <a:bodyPr/>
        <a:lstStyle/>
        <a:p>
          <a:r>
            <a:rPr lang="pt-BR" sz="700" b="1" dirty="0"/>
            <a:t>Contador + 1</a:t>
          </a:r>
        </a:p>
      </dgm:t>
    </dgm:pt>
    <dgm:pt modelId="{BAC68D71-0E7A-4326-BC42-D9ECA0C945F8}" type="parTrans" cxnId="{A4074F2C-4314-4A35-B58D-FF479F75BE2D}">
      <dgm:prSet/>
      <dgm:spPr/>
      <dgm:t>
        <a:bodyPr/>
        <a:lstStyle/>
        <a:p>
          <a:endParaRPr lang="pt-BR" sz="2000" b="1"/>
        </a:p>
      </dgm:t>
    </dgm:pt>
    <dgm:pt modelId="{D007D805-A172-4929-B3AC-49D331997DD2}" type="sibTrans" cxnId="{A4074F2C-4314-4A35-B58D-FF479F75BE2D}">
      <dgm:prSet custT="1"/>
      <dgm:spPr/>
      <dgm:t>
        <a:bodyPr/>
        <a:lstStyle/>
        <a:p>
          <a:endParaRPr lang="pt-BR" sz="700" b="1"/>
        </a:p>
      </dgm:t>
    </dgm:pt>
    <dgm:pt modelId="{8B00ADB1-B20A-42DC-8594-CA9852DA893F}">
      <dgm:prSet phldrT="[Texto]" custT="1"/>
      <dgm:spPr/>
      <dgm:t>
        <a:bodyPr/>
        <a:lstStyle/>
        <a:p>
          <a:r>
            <a:rPr lang="pt-BR" sz="700" b="1" dirty="0"/>
            <a:t>Contador = 1</a:t>
          </a:r>
        </a:p>
      </dgm:t>
    </dgm:pt>
    <dgm:pt modelId="{7B145A44-1621-44DA-8824-8C189542B851}" type="parTrans" cxnId="{8091EE45-14D9-4BBA-8057-E9E80B3B61F5}">
      <dgm:prSet/>
      <dgm:spPr/>
      <dgm:t>
        <a:bodyPr/>
        <a:lstStyle/>
        <a:p>
          <a:endParaRPr lang="pt-BR" sz="2000" b="1"/>
        </a:p>
      </dgm:t>
    </dgm:pt>
    <dgm:pt modelId="{B65A6ED2-738E-466C-BB8A-4230B4093036}" type="sibTrans" cxnId="{8091EE45-14D9-4BBA-8057-E9E80B3B61F5}">
      <dgm:prSet custT="1"/>
      <dgm:spPr/>
      <dgm:t>
        <a:bodyPr/>
        <a:lstStyle/>
        <a:p>
          <a:endParaRPr lang="pt-BR" sz="700" b="1"/>
        </a:p>
      </dgm:t>
    </dgm:pt>
    <dgm:pt modelId="{D7FA7E65-EAE7-481B-A9D1-445D604D94B3}">
      <dgm:prSet phldrT="[Texto]" custT="1"/>
      <dgm:spPr/>
      <dgm:t>
        <a:bodyPr/>
        <a:lstStyle/>
        <a:p>
          <a:r>
            <a:rPr lang="pt-BR" sz="700" b="1" dirty="0"/>
            <a:t>Contador &lt; 5 ?</a:t>
          </a:r>
        </a:p>
      </dgm:t>
    </dgm:pt>
    <dgm:pt modelId="{32D4746F-88F8-40F2-BC00-97DCB1305705}" type="parTrans" cxnId="{7EBBD6E1-B23A-4717-AAC0-6449ADD29377}">
      <dgm:prSet/>
      <dgm:spPr/>
      <dgm:t>
        <a:bodyPr/>
        <a:lstStyle/>
        <a:p>
          <a:endParaRPr lang="pt-BR" sz="2000" b="1"/>
        </a:p>
      </dgm:t>
    </dgm:pt>
    <dgm:pt modelId="{4C2A64D7-AF81-4887-83FB-1370E29CD894}" type="sibTrans" cxnId="{7EBBD6E1-B23A-4717-AAC0-6449ADD29377}">
      <dgm:prSet custT="1"/>
      <dgm:spPr/>
      <dgm:t>
        <a:bodyPr/>
        <a:lstStyle/>
        <a:p>
          <a:endParaRPr lang="pt-BR" sz="700" b="1"/>
        </a:p>
      </dgm:t>
    </dgm:pt>
    <dgm:pt modelId="{F33434E5-B0F1-44B3-9EAA-A0F2FFAC7517}" type="pres">
      <dgm:prSet presAssocID="{E84F5713-8C4D-4DE9-8046-899ED8EA4E60}" presName="Name0" presStyleCnt="0">
        <dgm:presLayoutVars>
          <dgm:dir/>
          <dgm:resizeHandles val="exact"/>
        </dgm:presLayoutVars>
      </dgm:prSet>
      <dgm:spPr/>
    </dgm:pt>
    <dgm:pt modelId="{D3631CEF-F4B3-4824-9BBF-92B0435A75DF}" type="pres">
      <dgm:prSet presAssocID="{879F16D2-99EB-4402-A6D3-F36D11B69894}" presName="node" presStyleLbl="node1" presStyleIdx="0" presStyleCnt="4">
        <dgm:presLayoutVars>
          <dgm:bulletEnabled val="1"/>
        </dgm:presLayoutVars>
      </dgm:prSet>
      <dgm:spPr/>
    </dgm:pt>
    <dgm:pt modelId="{3C68D20B-A764-4C53-8377-0AC8C735207C}" type="pres">
      <dgm:prSet presAssocID="{13414472-D757-4DC4-B616-0F978FFCBE66}" presName="sibTrans" presStyleLbl="sibTrans2D1" presStyleIdx="0" presStyleCnt="4"/>
      <dgm:spPr/>
    </dgm:pt>
    <dgm:pt modelId="{C28E4280-01AF-41FC-9FD6-EA1809ECE8E7}" type="pres">
      <dgm:prSet presAssocID="{13414472-D757-4DC4-B616-0F978FFCBE66}" presName="connectorText" presStyleLbl="sibTrans2D1" presStyleIdx="0" presStyleCnt="4"/>
      <dgm:spPr/>
    </dgm:pt>
    <dgm:pt modelId="{0278924D-B94D-4731-9B15-27F9B5811D68}" type="pres">
      <dgm:prSet presAssocID="{F1CF26F4-FC57-4DDA-8E83-47BE25D56FF3}" presName="node" presStyleLbl="node1" presStyleIdx="1" presStyleCnt="4">
        <dgm:presLayoutVars>
          <dgm:bulletEnabled val="1"/>
        </dgm:presLayoutVars>
      </dgm:prSet>
      <dgm:spPr/>
    </dgm:pt>
    <dgm:pt modelId="{5D7E5F6C-BEDF-4BE9-97CC-67BBA8BFF494}" type="pres">
      <dgm:prSet presAssocID="{D007D805-A172-4929-B3AC-49D331997DD2}" presName="sibTrans" presStyleLbl="sibTrans2D1" presStyleIdx="1" presStyleCnt="4"/>
      <dgm:spPr/>
    </dgm:pt>
    <dgm:pt modelId="{681F6622-20F4-42AE-B426-E3856E8D192D}" type="pres">
      <dgm:prSet presAssocID="{D007D805-A172-4929-B3AC-49D331997DD2}" presName="connectorText" presStyleLbl="sibTrans2D1" presStyleIdx="1" presStyleCnt="4"/>
      <dgm:spPr/>
    </dgm:pt>
    <dgm:pt modelId="{0E88D898-7E87-4D6C-BE4D-7530E9E7BFA5}" type="pres">
      <dgm:prSet presAssocID="{8B00ADB1-B20A-42DC-8594-CA9852DA893F}" presName="node" presStyleLbl="node1" presStyleIdx="2" presStyleCnt="4">
        <dgm:presLayoutVars>
          <dgm:bulletEnabled val="1"/>
        </dgm:presLayoutVars>
      </dgm:prSet>
      <dgm:spPr/>
    </dgm:pt>
    <dgm:pt modelId="{9D0AEA41-7CAF-463F-B11D-D40820157CBD}" type="pres">
      <dgm:prSet presAssocID="{B65A6ED2-738E-466C-BB8A-4230B4093036}" presName="sibTrans" presStyleLbl="sibTrans2D1" presStyleIdx="2" presStyleCnt="4"/>
      <dgm:spPr/>
    </dgm:pt>
    <dgm:pt modelId="{10F51680-0632-4D48-AD7F-7A2937B76925}" type="pres">
      <dgm:prSet presAssocID="{B65A6ED2-738E-466C-BB8A-4230B4093036}" presName="connectorText" presStyleLbl="sibTrans2D1" presStyleIdx="2" presStyleCnt="4"/>
      <dgm:spPr/>
    </dgm:pt>
    <dgm:pt modelId="{64E9859C-7E82-427D-8692-A915A289DCB3}" type="pres">
      <dgm:prSet presAssocID="{D7FA7E65-EAE7-481B-A9D1-445D604D94B3}" presName="node" presStyleLbl="node1" presStyleIdx="3" presStyleCnt="4">
        <dgm:presLayoutVars>
          <dgm:bulletEnabled val="1"/>
        </dgm:presLayoutVars>
      </dgm:prSet>
      <dgm:spPr/>
    </dgm:pt>
    <dgm:pt modelId="{8C8B3FBD-8710-4536-AD80-CDC44B35C37C}" type="pres">
      <dgm:prSet presAssocID="{4C2A64D7-AF81-4887-83FB-1370E29CD894}" presName="sibTrans" presStyleLbl="sibTrans2D1" presStyleIdx="3" presStyleCnt="4"/>
      <dgm:spPr/>
    </dgm:pt>
    <dgm:pt modelId="{FE6F3B54-576D-411B-A083-275FAACC1D4B}" type="pres">
      <dgm:prSet presAssocID="{4C2A64D7-AF81-4887-83FB-1370E29CD894}" presName="connectorText" presStyleLbl="sibTrans2D1" presStyleIdx="3" presStyleCnt="4"/>
      <dgm:spPr/>
    </dgm:pt>
  </dgm:ptLst>
  <dgm:cxnLst>
    <dgm:cxn modelId="{AA74C118-4207-49BF-ABC0-E26111E0B746}" type="presOf" srcId="{B65A6ED2-738E-466C-BB8A-4230B4093036}" destId="{10F51680-0632-4D48-AD7F-7A2937B76925}" srcOrd="1" destOrd="0" presId="urn:microsoft.com/office/officeart/2005/8/layout/cycle7"/>
    <dgm:cxn modelId="{DAADDA22-A929-4BE5-A75A-A71CDF946F25}" type="presOf" srcId="{B65A6ED2-738E-466C-BB8A-4230B4093036}" destId="{9D0AEA41-7CAF-463F-B11D-D40820157CBD}" srcOrd="0" destOrd="0" presId="urn:microsoft.com/office/officeart/2005/8/layout/cycle7"/>
    <dgm:cxn modelId="{A4074F2C-4314-4A35-B58D-FF479F75BE2D}" srcId="{E84F5713-8C4D-4DE9-8046-899ED8EA4E60}" destId="{F1CF26F4-FC57-4DDA-8E83-47BE25D56FF3}" srcOrd="1" destOrd="0" parTransId="{BAC68D71-0E7A-4326-BC42-D9ECA0C945F8}" sibTransId="{D007D805-A172-4929-B3AC-49D331997DD2}"/>
    <dgm:cxn modelId="{D3ECFA39-0A18-4AE9-8C76-6290472D4687}" type="presOf" srcId="{D007D805-A172-4929-B3AC-49D331997DD2}" destId="{5D7E5F6C-BEDF-4BE9-97CC-67BBA8BFF494}" srcOrd="0" destOrd="0" presId="urn:microsoft.com/office/officeart/2005/8/layout/cycle7"/>
    <dgm:cxn modelId="{9FE16843-1165-47A3-8477-B6A2EDEC8CCB}" type="presOf" srcId="{D7FA7E65-EAE7-481B-A9D1-445D604D94B3}" destId="{64E9859C-7E82-427D-8692-A915A289DCB3}" srcOrd="0" destOrd="0" presId="urn:microsoft.com/office/officeart/2005/8/layout/cycle7"/>
    <dgm:cxn modelId="{8091EE45-14D9-4BBA-8057-E9E80B3B61F5}" srcId="{E84F5713-8C4D-4DE9-8046-899ED8EA4E60}" destId="{8B00ADB1-B20A-42DC-8594-CA9852DA893F}" srcOrd="2" destOrd="0" parTransId="{7B145A44-1621-44DA-8824-8C189542B851}" sibTransId="{B65A6ED2-738E-466C-BB8A-4230B4093036}"/>
    <dgm:cxn modelId="{75CDE37F-FAE8-43FC-8CDA-49B4FD6E9875}" type="presOf" srcId="{8B00ADB1-B20A-42DC-8594-CA9852DA893F}" destId="{0E88D898-7E87-4D6C-BE4D-7530E9E7BFA5}" srcOrd="0" destOrd="0" presId="urn:microsoft.com/office/officeart/2005/8/layout/cycle7"/>
    <dgm:cxn modelId="{D29BE381-E094-4131-84C9-86E6BA9F1664}" type="presOf" srcId="{4C2A64D7-AF81-4887-83FB-1370E29CD894}" destId="{8C8B3FBD-8710-4536-AD80-CDC44B35C37C}" srcOrd="0" destOrd="0" presId="urn:microsoft.com/office/officeart/2005/8/layout/cycle7"/>
    <dgm:cxn modelId="{8ED2FA8C-AE49-48D3-8C23-9418C28774C9}" type="presOf" srcId="{D007D805-A172-4929-B3AC-49D331997DD2}" destId="{681F6622-20F4-42AE-B426-E3856E8D192D}" srcOrd="1" destOrd="0" presId="urn:microsoft.com/office/officeart/2005/8/layout/cycle7"/>
    <dgm:cxn modelId="{AC854E8E-EB95-4955-BA55-886348AF3B64}" type="presOf" srcId="{4C2A64D7-AF81-4887-83FB-1370E29CD894}" destId="{FE6F3B54-576D-411B-A083-275FAACC1D4B}" srcOrd="1" destOrd="0" presId="urn:microsoft.com/office/officeart/2005/8/layout/cycle7"/>
    <dgm:cxn modelId="{577C8FAD-5C3B-47C6-B827-355E60ADD72E}" type="presOf" srcId="{13414472-D757-4DC4-B616-0F978FFCBE66}" destId="{C28E4280-01AF-41FC-9FD6-EA1809ECE8E7}" srcOrd="1" destOrd="0" presId="urn:microsoft.com/office/officeart/2005/8/layout/cycle7"/>
    <dgm:cxn modelId="{DEB046CD-6241-44A6-B646-B7F97D0CBD6A}" srcId="{E84F5713-8C4D-4DE9-8046-899ED8EA4E60}" destId="{879F16D2-99EB-4402-A6D3-F36D11B69894}" srcOrd="0" destOrd="0" parTransId="{5E91936D-D837-423D-912B-13B1894A23C3}" sibTransId="{13414472-D757-4DC4-B616-0F978FFCBE66}"/>
    <dgm:cxn modelId="{50F001D0-37F2-48AE-85B3-851FB3F1BFF2}" type="presOf" srcId="{879F16D2-99EB-4402-A6D3-F36D11B69894}" destId="{D3631CEF-F4B3-4824-9BBF-92B0435A75DF}" srcOrd="0" destOrd="0" presId="urn:microsoft.com/office/officeart/2005/8/layout/cycle7"/>
    <dgm:cxn modelId="{33E7F9DD-1A91-456C-A5BF-40751F3465D2}" type="presOf" srcId="{E84F5713-8C4D-4DE9-8046-899ED8EA4E60}" destId="{F33434E5-B0F1-44B3-9EAA-A0F2FFAC7517}" srcOrd="0" destOrd="0" presId="urn:microsoft.com/office/officeart/2005/8/layout/cycle7"/>
    <dgm:cxn modelId="{7EBBD6E1-B23A-4717-AAC0-6449ADD29377}" srcId="{E84F5713-8C4D-4DE9-8046-899ED8EA4E60}" destId="{D7FA7E65-EAE7-481B-A9D1-445D604D94B3}" srcOrd="3" destOrd="0" parTransId="{32D4746F-88F8-40F2-BC00-97DCB1305705}" sibTransId="{4C2A64D7-AF81-4887-83FB-1370E29CD894}"/>
    <dgm:cxn modelId="{83495EE8-15E5-4D3D-AF57-6762916AA107}" type="presOf" srcId="{13414472-D757-4DC4-B616-0F978FFCBE66}" destId="{3C68D20B-A764-4C53-8377-0AC8C735207C}" srcOrd="0" destOrd="0" presId="urn:microsoft.com/office/officeart/2005/8/layout/cycle7"/>
    <dgm:cxn modelId="{909B27EF-166D-403B-86E4-C8CDA5F8137A}" type="presOf" srcId="{F1CF26F4-FC57-4DDA-8E83-47BE25D56FF3}" destId="{0278924D-B94D-4731-9B15-27F9B5811D68}" srcOrd="0" destOrd="0" presId="urn:microsoft.com/office/officeart/2005/8/layout/cycle7"/>
    <dgm:cxn modelId="{DF64B6D1-B4C9-4E87-B216-B1E465669FF9}" type="presParOf" srcId="{F33434E5-B0F1-44B3-9EAA-A0F2FFAC7517}" destId="{D3631CEF-F4B3-4824-9BBF-92B0435A75DF}" srcOrd="0" destOrd="0" presId="urn:microsoft.com/office/officeart/2005/8/layout/cycle7"/>
    <dgm:cxn modelId="{D935A0AD-1CB0-44DE-B539-39D67D1FCE55}" type="presParOf" srcId="{F33434E5-B0F1-44B3-9EAA-A0F2FFAC7517}" destId="{3C68D20B-A764-4C53-8377-0AC8C735207C}" srcOrd="1" destOrd="0" presId="urn:microsoft.com/office/officeart/2005/8/layout/cycle7"/>
    <dgm:cxn modelId="{CFAA6A9A-28AC-443D-8F69-D047F4AA2C08}" type="presParOf" srcId="{3C68D20B-A764-4C53-8377-0AC8C735207C}" destId="{C28E4280-01AF-41FC-9FD6-EA1809ECE8E7}" srcOrd="0" destOrd="0" presId="urn:microsoft.com/office/officeart/2005/8/layout/cycle7"/>
    <dgm:cxn modelId="{CF0DF3CE-EE65-4691-90C6-C357B4E69CC1}" type="presParOf" srcId="{F33434E5-B0F1-44B3-9EAA-A0F2FFAC7517}" destId="{0278924D-B94D-4731-9B15-27F9B5811D68}" srcOrd="2" destOrd="0" presId="urn:microsoft.com/office/officeart/2005/8/layout/cycle7"/>
    <dgm:cxn modelId="{EDB078B1-4B2A-4D75-BCB6-A512909524BF}" type="presParOf" srcId="{F33434E5-B0F1-44B3-9EAA-A0F2FFAC7517}" destId="{5D7E5F6C-BEDF-4BE9-97CC-67BBA8BFF494}" srcOrd="3" destOrd="0" presId="urn:microsoft.com/office/officeart/2005/8/layout/cycle7"/>
    <dgm:cxn modelId="{9708D51B-B92A-4DE5-B95D-30521A69A0BE}" type="presParOf" srcId="{5D7E5F6C-BEDF-4BE9-97CC-67BBA8BFF494}" destId="{681F6622-20F4-42AE-B426-E3856E8D192D}" srcOrd="0" destOrd="0" presId="urn:microsoft.com/office/officeart/2005/8/layout/cycle7"/>
    <dgm:cxn modelId="{3DE8513B-2598-474B-B4B5-A47FCA8435D9}" type="presParOf" srcId="{F33434E5-B0F1-44B3-9EAA-A0F2FFAC7517}" destId="{0E88D898-7E87-4D6C-BE4D-7530E9E7BFA5}" srcOrd="4" destOrd="0" presId="urn:microsoft.com/office/officeart/2005/8/layout/cycle7"/>
    <dgm:cxn modelId="{5EDC1811-E41A-4F82-BEA2-8C70C76EEEC5}" type="presParOf" srcId="{F33434E5-B0F1-44B3-9EAA-A0F2FFAC7517}" destId="{9D0AEA41-7CAF-463F-B11D-D40820157CBD}" srcOrd="5" destOrd="0" presId="urn:microsoft.com/office/officeart/2005/8/layout/cycle7"/>
    <dgm:cxn modelId="{4CFDCB24-3C2C-45F5-8194-7B9F6389B942}" type="presParOf" srcId="{9D0AEA41-7CAF-463F-B11D-D40820157CBD}" destId="{10F51680-0632-4D48-AD7F-7A2937B76925}" srcOrd="0" destOrd="0" presId="urn:microsoft.com/office/officeart/2005/8/layout/cycle7"/>
    <dgm:cxn modelId="{18076121-52BB-4D09-98E7-1C576116F164}" type="presParOf" srcId="{F33434E5-B0F1-44B3-9EAA-A0F2FFAC7517}" destId="{64E9859C-7E82-427D-8692-A915A289DCB3}" srcOrd="6" destOrd="0" presId="urn:microsoft.com/office/officeart/2005/8/layout/cycle7"/>
    <dgm:cxn modelId="{BC6B3E45-8507-4AB9-972A-300C8DD59016}" type="presParOf" srcId="{F33434E5-B0F1-44B3-9EAA-A0F2FFAC7517}" destId="{8C8B3FBD-8710-4536-AD80-CDC44B35C37C}" srcOrd="7" destOrd="0" presId="urn:microsoft.com/office/officeart/2005/8/layout/cycle7"/>
    <dgm:cxn modelId="{56ACF47A-70C6-413B-97F4-540CE01A5FFF}" type="presParOf" srcId="{8C8B3FBD-8710-4536-AD80-CDC44B35C37C}" destId="{FE6F3B54-576D-411B-A083-275FAACC1D4B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31CEF-F4B3-4824-9BBF-92B0435A75DF}">
      <dsp:nvSpPr>
        <dsp:cNvPr id="0" name=""/>
        <dsp:cNvSpPr/>
      </dsp:nvSpPr>
      <dsp:spPr>
        <a:xfrm>
          <a:off x="700766" y="103377"/>
          <a:ext cx="729380" cy="364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b="1" kern="1200" dirty="0"/>
            <a:t>Contador = 0</a:t>
          </a:r>
        </a:p>
      </dsp:txBody>
      <dsp:txXfrm>
        <a:off x="711447" y="114058"/>
        <a:ext cx="708018" cy="343328"/>
      </dsp:txXfrm>
    </dsp:sp>
    <dsp:sp modelId="{3C68D20B-A764-4C53-8377-0AC8C735207C}">
      <dsp:nvSpPr>
        <dsp:cNvPr id="0" name=""/>
        <dsp:cNvSpPr/>
      </dsp:nvSpPr>
      <dsp:spPr>
        <a:xfrm rot="2700000">
          <a:off x="1225762" y="572014"/>
          <a:ext cx="379616" cy="127641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700" b="1" kern="1200"/>
        </a:p>
      </dsp:txBody>
      <dsp:txXfrm>
        <a:off x="1264054" y="597542"/>
        <a:ext cx="303032" cy="76585"/>
      </dsp:txXfrm>
    </dsp:sp>
    <dsp:sp modelId="{0278924D-B94D-4731-9B15-27F9B5811D68}">
      <dsp:nvSpPr>
        <dsp:cNvPr id="0" name=""/>
        <dsp:cNvSpPr/>
      </dsp:nvSpPr>
      <dsp:spPr>
        <a:xfrm>
          <a:off x="1400993" y="803603"/>
          <a:ext cx="729380" cy="364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/>
            <a:t>Contador + 1</a:t>
          </a:r>
        </a:p>
      </dsp:txBody>
      <dsp:txXfrm>
        <a:off x="1411674" y="814284"/>
        <a:ext cx="708018" cy="343328"/>
      </dsp:txXfrm>
    </dsp:sp>
    <dsp:sp modelId="{5D7E5F6C-BEDF-4BE9-97CC-67BBA8BFF494}">
      <dsp:nvSpPr>
        <dsp:cNvPr id="0" name=""/>
        <dsp:cNvSpPr/>
      </dsp:nvSpPr>
      <dsp:spPr>
        <a:xfrm rot="8100000">
          <a:off x="1225762" y="1272241"/>
          <a:ext cx="379616" cy="127641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700" b="1" kern="1200"/>
        </a:p>
      </dsp:txBody>
      <dsp:txXfrm rot="10800000">
        <a:off x="1264054" y="1297769"/>
        <a:ext cx="303032" cy="76585"/>
      </dsp:txXfrm>
    </dsp:sp>
    <dsp:sp modelId="{0E88D898-7E87-4D6C-BE4D-7530E9E7BFA5}">
      <dsp:nvSpPr>
        <dsp:cNvPr id="0" name=""/>
        <dsp:cNvSpPr/>
      </dsp:nvSpPr>
      <dsp:spPr>
        <a:xfrm>
          <a:off x="700766" y="1503830"/>
          <a:ext cx="729380" cy="364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/>
            <a:t>Contador = 1</a:t>
          </a:r>
        </a:p>
      </dsp:txBody>
      <dsp:txXfrm>
        <a:off x="711447" y="1514511"/>
        <a:ext cx="708018" cy="343328"/>
      </dsp:txXfrm>
    </dsp:sp>
    <dsp:sp modelId="{9D0AEA41-7CAF-463F-B11D-D40820157CBD}">
      <dsp:nvSpPr>
        <dsp:cNvPr id="0" name=""/>
        <dsp:cNvSpPr/>
      </dsp:nvSpPr>
      <dsp:spPr>
        <a:xfrm rot="13500000">
          <a:off x="525535" y="1272241"/>
          <a:ext cx="379616" cy="127641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700" b="1" kern="1200"/>
        </a:p>
      </dsp:txBody>
      <dsp:txXfrm rot="10800000">
        <a:off x="563827" y="1297769"/>
        <a:ext cx="303032" cy="76585"/>
      </dsp:txXfrm>
    </dsp:sp>
    <dsp:sp modelId="{64E9859C-7E82-427D-8692-A915A289DCB3}">
      <dsp:nvSpPr>
        <dsp:cNvPr id="0" name=""/>
        <dsp:cNvSpPr/>
      </dsp:nvSpPr>
      <dsp:spPr>
        <a:xfrm>
          <a:off x="540" y="803603"/>
          <a:ext cx="729380" cy="364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/>
            <a:t>Contador &lt; 5 ?</a:t>
          </a:r>
        </a:p>
      </dsp:txBody>
      <dsp:txXfrm>
        <a:off x="11221" y="814284"/>
        <a:ext cx="708018" cy="343328"/>
      </dsp:txXfrm>
    </dsp:sp>
    <dsp:sp modelId="{8C8B3FBD-8710-4536-AD80-CDC44B35C37C}">
      <dsp:nvSpPr>
        <dsp:cNvPr id="0" name=""/>
        <dsp:cNvSpPr/>
      </dsp:nvSpPr>
      <dsp:spPr>
        <a:xfrm rot="18900000">
          <a:off x="525535" y="572014"/>
          <a:ext cx="379616" cy="127641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700" b="1" kern="1200"/>
        </a:p>
      </dsp:txBody>
      <dsp:txXfrm>
        <a:off x="563827" y="597542"/>
        <a:ext cx="303032" cy="76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364d9da1fa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364d9da1fa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abstrair é extrair as características que tornam um objeto único, aquelas que o distinguem de outros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213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364d9da1fa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364d9da1fa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abstrair é extrair as características que tornam um objeto único, aquelas que o distinguem de outros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58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364d9da1fa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364d9da1fa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abstrair é extrair as características que tornam um objeto único, aquelas que o distinguem de outros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4992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3660f6265e_1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3660f6265e_1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41925" y="1181100"/>
            <a:ext cx="5963700" cy="16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845025" y="3126825"/>
            <a:ext cx="38589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713117" y="-49300"/>
            <a:ext cx="3012741" cy="3731349"/>
          </a:xfrm>
          <a:custGeom>
            <a:avLst/>
            <a:gdLst/>
            <a:ahLst/>
            <a:cxnLst/>
            <a:rect l="l" t="t" r="r" b="b"/>
            <a:pathLst>
              <a:path w="95257" h="117978" extrusionOk="0">
                <a:moveTo>
                  <a:pt x="1" y="0"/>
                </a:moveTo>
                <a:cubicBezTo>
                  <a:pt x="6" y="16"/>
                  <a:pt x="7" y="33"/>
                  <a:pt x="10" y="50"/>
                </a:cubicBezTo>
                <a:cubicBezTo>
                  <a:pt x="15" y="66"/>
                  <a:pt x="22" y="85"/>
                  <a:pt x="26" y="103"/>
                </a:cubicBezTo>
                <a:cubicBezTo>
                  <a:pt x="259" y="113"/>
                  <a:pt x="491" y="116"/>
                  <a:pt x="724" y="128"/>
                </a:cubicBezTo>
                <a:cubicBezTo>
                  <a:pt x="16323" y="980"/>
                  <a:pt x="33356" y="8690"/>
                  <a:pt x="37853" y="23652"/>
                </a:cubicBezTo>
                <a:cubicBezTo>
                  <a:pt x="41475" y="35702"/>
                  <a:pt x="36482" y="50528"/>
                  <a:pt x="44575" y="60161"/>
                </a:cubicBezTo>
                <a:cubicBezTo>
                  <a:pt x="53009" y="70205"/>
                  <a:pt x="70274" y="67642"/>
                  <a:pt x="79509" y="76954"/>
                </a:cubicBezTo>
                <a:cubicBezTo>
                  <a:pt x="87937" y="85451"/>
                  <a:pt x="85896" y="99582"/>
                  <a:pt x="90533" y="110614"/>
                </a:cubicBezTo>
                <a:cubicBezTo>
                  <a:pt x="91679" y="113340"/>
                  <a:pt x="93298" y="115808"/>
                  <a:pt x="95256" y="117977"/>
                </a:cubicBezTo>
                <a:lnTo>
                  <a:pt x="95256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676319" y="-49300"/>
            <a:ext cx="1049872" cy="1219012"/>
          </a:xfrm>
          <a:custGeom>
            <a:avLst/>
            <a:gdLst/>
            <a:ahLst/>
            <a:cxnLst/>
            <a:rect l="l" t="t" r="r" b="b"/>
            <a:pathLst>
              <a:path w="45219" h="52504" extrusionOk="0">
                <a:moveTo>
                  <a:pt x="1295" y="0"/>
                </a:moveTo>
                <a:cubicBezTo>
                  <a:pt x="2651" y="10854"/>
                  <a:pt x="1" y="22896"/>
                  <a:pt x="6925" y="31140"/>
                </a:cubicBezTo>
                <a:cubicBezTo>
                  <a:pt x="15359" y="41182"/>
                  <a:pt x="32624" y="38620"/>
                  <a:pt x="41859" y="47931"/>
                </a:cubicBezTo>
                <a:cubicBezTo>
                  <a:pt x="43234" y="49317"/>
                  <a:pt x="44326" y="50855"/>
                  <a:pt x="45218" y="52503"/>
                </a:cubicBezTo>
                <a:lnTo>
                  <a:pt x="45218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-47324" y="1507353"/>
            <a:ext cx="3161194" cy="3731397"/>
          </a:xfrm>
          <a:custGeom>
            <a:avLst/>
            <a:gdLst/>
            <a:ahLst/>
            <a:cxnLst/>
            <a:rect l="l" t="t" r="r" b="b"/>
            <a:pathLst>
              <a:path w="71585" h="84502" extrusionOk="0">
                <a:moveTo>
                  <a:pt x="1" y="0"/>
                </a:moveTo>
                <a:lnTo>
                  <a:pt x="1" y="84501"/>
                </a:lnTo>
                <a:cubicBezTo>
                  <a:pt x="477" y="83955"/>
                  <a:pt x="874" y="83403"/>
                  <a:pt x="1139" y="82890"/>
                </a:cubicBezTo>
                <a:cubicBezTo>
                  <a:pt x="2672" y="79929"/>
                  <a:pt x="2697" y="76446"/>
                  <a:pt x="2700" y="73111"/>
                </a:cubicBezTo>
                <a:cubicBezTo>
                  <a:pt x="2702" y="69777"/>
                  <a:pt x="2754" y="66288"/>
                  <a:pt x="4329" y="63351"/>
                </a:cubicBezTo>
                <a:cubicBezTo>
                  <a:pt x="6516" y="59275"/>
                  <a:pt x="11131" y="57170"/>
                  <a:pt x="15568" y="55862"/>
                </a:cubicBezTo>
                <a:cubicBezTo>
                  <a:pt x="20006" y="54556"/>
                  <a:pt x="24722" y="53701"/>
                  <a:pt x="28491" y="51020"/>
                </a:cubicBezTo>
                <a:cubicBezTo>
                  <a:pt x="39032" y="43516"/>
                  <a:pt x="35754" y="27781"/>
                  <a:pt x="44955" y="19139"/>
                </a:cubicBezTo>
                <a:cubicBezTo>
                  <a:pt x="51913" y="12607"/>
                  <a:pt x="67486" y="11669"/>
                  <a:pt x="71584" y="149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-47324" y="3141196"/>
            <a:ext cx="3340792" cy="2036058"/>
          </a:xfrm>
          <a:custGeom>
            <a:avLst/>
            <a:gdLst/>
            <a:ahLst/>
            <a:cxnLst/>
            <a:rect l="l" t="t" r="r" b="b"/>
            <a:pathLst>
              <a:path w="75652" h="46109" extrusionOk="0">
                <a:moveTo>
                  <a:pt x="1" y="0"/>
                </a:moveTo>
                <a:lnTo>
                  <a:pt x="1" y="46108"/>
                </a:lnTo>
                <a:cubicBezTo>
                  <a:pt x="1086" y="45834"/>
                  <a:pt x="2128" y="45411"/>
                  <a:pt x="3098" y="44854"/>
                </a:cubicBezTo>
                <a:cubicBezTo>
                  <a:pt x="6905" y="42653"/>
                  <a:pt x="9630" y="38836"/>
                  <a:pt x="12059" y="35015"/>
                </a:cubicBezTo>
                <a:cubicBezTo>
                  <a:pt x="14488" y="31193"/>
                  <a:pt x="16806" y="27177"/>
                  <a:pt x="20156" y="24252"/>
                </a:cubicBezTo>
                <a:cubicBezTo>
                  <a:pt x="24658" y="20319"/>
                  <a:pt x="30596" y="18751"/>
                  <a:pt x="36394" y="18220"/>
                </a:cubicBezTo>
                <a:cubicBezTo>
                  <a:pt x="42194" y="17688"/>
                  <a:pt x="48043" y="18078"/>
                  <a:pt x="53840" y="17512"/>
                </a:cubicBezTo>
                <a:cubicBezTo>
                  <a:pt x="59636" y="16947"/>
                  <a:pt x="65564" y="15302"/>
                  <a:pt x="70004" y="11290"/>
                </a:cubicBezTo>
                <a:cubicBezTo>
                  <a:pt x="73124" y="8470"/>
                  <a:pt x="75316" y="4271"/>
                  <a:pt x="7565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-47324" y="4364780"/>
            <a:ext cx="2078655" cy="807332"/>
          </a:xfrm>
          <a:custGeom>
            <a:avLst/>
            <a:gdLst/>
            <a:ahLst/>
            <a:cxnLst/>
            <a:rect l="l" t="t" r="r" b="b"/>
            <a:pathLst>
              <a:path w="47071" h="18283" extrusionOk="0">
                <a:moveTo>
                  <a:pt x="1" y="0"/>
                </a:moveTo>
                <a:lnTo>
                  <a:pt x="1" y="18282"/>
                </a:lnTo>
                <a:cubicBezTo>
                  <a:pt x="2594" y="17456"/>
                  <a:pt x="5313" y="16985"/>
                  <a:pt x="8003" y="16739"/>
                </a:cubicBezTo>
                <a:cubicBezTo>
                  <a:pt x="13802" y="16206"/>
                  <a:pt x="19652" y="16597"/>
                  <a:pt x="25448" y="16031"/>
                </a:cubicBezTo>
                <a:cubicBezTo>
                  <a:pt x="31244" y="15466"/>
                  <a:pt x="37173" y="13822"/>
                  <a:pt x="41613" y="9810"/>
                </a:cubicBezTo>
                <a:cubicBezTo>
                  <a:pt x="44371" y="7317"/>
                  <a:pt x="46404" y="3746"/>
                  <a:pt x="47071" y="1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7031953" y="2934947"/>
            <a:ext cx="1918181" cy="2237123"/>
            <a:chOff x="7556913" y="3814718"/>
            <a:chExt cx="891846" cy="1040135"/>
          </a:xfrm>
        </p:grpSpPr>
        <p:grpSp>
          <p:nvGrpSpPr>
            <p:cNvPr id="17" name="Google Shape;17;p2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37975" extrusionOk="0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27660" extrusionOk="0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22629" extrusionOk="0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5866" extrusionOk="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" name="Google Shape;25;p2"/>
          <p:cNvGrpSpPr/>
          <p:nvPr/>
        </p:nvGrpSpPr>
        <p:grpSpPr>
          <a:xfrm rot="10800000">
            <a:off x="193865" y="-55084"/>
            <a:ext cx="1745788" cy="2036065"/>
            <a:chOff x="7556913" y="3814718"/>
            <a:chExt cx="891846" cy="1040135"/>
          </a:xfrm>
        </p:grpSpPr>
        <p:grpSp>
          <p:nvGrpSpPr>
            <p:cNvPr id="26" name="Google Shape;26;p2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37975" extrusionOk="0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27660" extrusionOk="0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l="l" t="t" r="r" b="b"/>
                <a:pathLst>
                  <a:path w="17868" h="18135" extrusionOk="0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12122" extrusionOk="0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22629" extrusionOk="0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5866" extrusionOk="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/>
          <p:nvPr/>
        </p:nvSpPr>
        <p:spPr>
          <a:xfrm rot="10800000" flipH="1">
            <a:off x="-19046" y="3354089"/>
            <a:ext cx="1572365" cy="1856086"/>
          </a:xfrm>
          <a:custGeom>
            <a:avLst/>
            <a:gdLst/>
            <a:ahLst/>
            <a:cxnLst/>
            <a:rect l="l" t="t" r="r" b="b"/>
            <a:pathLst>
              <a:path w="71585" h="84502" extrusionOk="0">
                <a:moveTo>
                  <a:pt x="1" y="0"/>
                </a:moveTo>
                <a:lnTo>
                  <a:pt x="1" y="84501"/>
                </a:lnTo>
                <a:cubicBezTo>
                  <a:pt x="477" y="83955"/>
                  <a:pt x="874" y="83403"/>
                  <a:pt x="1139" y="82890"/>
                </a:cubicBezTo>
                <a:cubicBezTo>
                  <a:pt x="2672" y="79929"/>
                  <a:pt x="2697" y="76446"/>
                  <a:pt x="2700" y="73111"/>
                </a:cubicBezTo>
                <a:cubicBezTo>
                  <a:pt x="2702" y="69777"/>
                  <a:pt x="2754" y="66288"/>
                  <a:pt x="4329" y="63351"/>
                </a:cubicBezTo>
                <a:cubicBezTo>
                  <a:pt x="6516" y="59275"/>
                  <a:pt x="11131" y="57170"/>
                  <a:pt x="15568" y="55862"/>
                </a:cubicBezTo>
                <a:cubicBezTo>
                  <a:pt x="20006" y="54556"/>
                  <a:pt x="24722" y="53701"/>
                  <a:pt x="28491" y="51020"/>
                </a:cubicBezTo>
                <a:cubicBezTo>
                  <a:pt x="39032" y="43516"/>
                  <a:pt x="35754" y="27781"/>
                  <a:pt x="44955" y="19139"/>
                </a:cubicBezTo>
                <a:cubicBezTo>
                  <a:pt x="51913" y="12607"/>
                  <a:pt x="67486" y="11669"/>
                  <a:pt x="71584" y="149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/>
          <p:nvPr/>
        </p:nvSpPr>
        <p:spPr>
          <a:xfrm rot="10800000" flipH="1">
            <a:off x="-19046" y="4164244"/>
            <a:ext cx="1661696" cy="1012784"/>
          </a:xfrm>
          <a:custGeom>
            <a:avLst/>
            <a:gdLst/>
            <a:ahLst/>
            <a:cxnLst/>
            <a:rect l="l" t="t" r="r" b="b"/>
            <a:pathLst>
              <a:path w="75652" h="46109" extrusionOk="0">
                <a:moveTo>
                  <a:pt x="1" y="0"/>
                </a:moveTo>
                <a:lnTo>
                  <a:pt x="1" y="46108"/>
                </a:lnTo>
                <a:cubicBezTo>
                  <a:pt x="1086" y="45834"/>
                  <a:pt x="2128" y="45411"/>
                  <a:pt x="3098" y="44854"/>
                </a:cubicBezTo>
                <a:cubicBezTo>
                  <a:pt x="6905" y="42653"/>
                  <a:pt x="9630" y="38836"/>
                  <a:pt x="12059" y="35015"/>
                </a:cubicBezTo>
                <a:cubicBezTo>
                  <a:pt x="14488" y="31193"/>
                  <a:pt x="16806" y="27177"/>
                  <a:pt x="20156" y="24252"/>
                </a:cubicBezTo>
                <a:cubicBezTo>
                  <a:pt x="24658" y="20319"/>
                  <a:pt x="30596" y="18751"/>
                  <a:pt x="36394" y="18220"/>
                </a:cubicBezTo>
                <a:cubicBezTo>
                  <a:pt x="42194" y="17688"/>
                  <a:pt x="48043" y="18078"/>
                  <a:pt x="53840" y="17512"/>
                </a:cubicBezTo>
                <a:cubicBezTo>
                  <a:pt x="59636" y="16947"/>
                  <a:pt x="65564" y="15302"/>
                  <a:pt x="70004" y="11290"/>
                </a:cubicBezTo>
                <a:cubicBezTo>
                  <a:pt x="73124" y="8470"/>
                  <a:pt x="75316" y="4271"/>
                  <a:pt x="7565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"/>
          <p:cNvSpPr/>
          <p:nvPr/>
        </p:nvSpPr>
        <p:spPr>
          <a:xfrm rot="10800000" flipH="1">
            <a:off x="-19046" y="4775442"/>
            <a:ext cx="1033915" cy="401586"/>
          </a:xfrm>
          <a:custGeom>
            <a:avLst/>
            <a:gdLst/>
            <a:ahLst/>
            <a:cxnLst/>
            <a:rect l="l" t="t" r="r" b="b"/>
            <a:pathLst>
              <a:path w="47071" h="18283" extrusionOk="0">
                <a:moveTo>
                  <a:pt x="1" y="0"/>
                </a:moveTo>
                <a:lnTo>
                  <a:pt x="1" y="18282"/>
                </a:lnTo>
                <a:cubicBezTo>
                  <a:pt x="2594" y="17456"/>
                  <a:pt x="5313" y="16985"/>
                  <a:pt x="8003" y="16739"/>
                </a:cubicBezTo>
                <a:cubicBezTo>
                  <a:pt x="13802" y="16206"/>
                  <a:pt x="19652" y="16597"/>
                  <a:pt x="25448" y="16031"/>
                </a:cubicBezTo>
                <a:cubicBezTo>
                  <a:pt x="31244" y="15466"/>
                  <a:pt x="37173" y="13822"/>
                  <a:pt x="41613" y="9810"/>
                </a:cubicBezTo>
                <a:cubicBezTo>
                  <a:pt x="44371" y="7317"/>
                  <a:pt x="46404" y="3746"/>
                  <a:pt x="47071" y="1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7313647" y="-66675"/>
            <a:ext cx="1891885" cy="2343038"/>
            <a:chOff x="6964650" y="0"/>
            <a:chExt cx="2179340" cy="2699042"/>
          </a:xfrm>
        </p:grpSpPr>
        <p:sp>
          <p:nvSpPr>
            <p:cNvPr id="119" name="Google Shape;119;p6"/>
            <p:cNvSpPr/>
            <p:nvPr/>
          </p:nvSpPr>
          <p:spPr>
            <a:xfrm>
              <a:off x="6964650" y="0"/>
              <a:ext cx="2179242" cy="2699042"/>
            </a:xfrm>
            <a:custGeom>
              <a:avLst/>
              <a:gdLst/>
              <a:ahLst/>
              <a:cxnLst/>
              <a:rect l="l" t="t" r="r" b="b"/>
              <a:pathLst>
                <a:path w="95257" h="117978" extrusionOk="0">
                  <a:moveTo>
                    <a:pt x="1" y="0"/>
                  </a:moveTo>
                  <a:cubicBezTo>
                    <a:pt x="6" y="16"/>
                    <a:pt x="7" y="33"/>
                    <a:pt x="10" y="50"/>
                  </a:cubicBezTo>
                  <a:cubicBezTo>
                    <a:pt x="15" y="66"/>
                    <a:pt x="22" y="85"/>
                    <a:pt x="26" y="103"/>
                  </a:cubicBezTo>
                  <a:cubicBezTo>
                    <a:pt x="259" y="113"/>
                    <a:pt x="491" y="116"/>
                    <a:pt x="724" y="128"/>
                  </a:cubicBezTo>
                  <a:cubicBezTo>
                    <a:pt x="16323" y="980"/>
                    <a:pt x="33356" y="8690"/>
                    <a:pt x="37853" y="23652"/>
                  </a:cubicBezTo>
                  <a:cubicBezTo>
                    <a:pt x="41475" y="35702"/>
                    <a:pt x="36482" y="50528"/>
                    <a:pt x="44575" y="60161"/>
                  </a:cubicBezTo>
                  <a:cubicBezTo>
                    <a:pt x="53009" y="70205"/>
                    <a:pt x="70274" y="67642"/>
                    <a:pt x="79509" y="76954"/>
                  </a:cubicBezTo>
                  <a:cubicBezTo>
                    <a:pt x="87937" y="85451"/>
                    <a:pt x="85896" y="99582"/>
                    <a:pt x="90533" y="110614"/>
                  </a:cubicBezTo>
                  <a:cubicBezTo>
                    <a:pt x="91679" y="113340"/>
                    <a:pt x="93298" y="115808"/>
                    <a:pt x="95256" y="117977"/>
                  </a:cubicBezTo>
                  <a:lnTo>
                    <a:pt x="95256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8384650" y="0"/>
              <a:ext cx="759340" cy="881673"/>
            </a:xfrm>
            <a:custGeom>
              <a:avLst/>
              <a:gdLst/>
              <a:ahLst/>
              <a:cxnLst/>
              <a:rect l="l" t="t" r="r" b="b"/>
              <a:pathLst>
                <a:path w="45219" h="52504" extrusionOk="0">
                  <a:moveTo>
                    <a:pt x="1295" y="0"/>
                  </a:moveTo>
                  <a:cubicBezTo>
                    <a:pt x="2651" y="10854"/>
                    <a:pt x="1" y="22896"/>
                    <a:pt x="6925" y="31140"/>
                  </a:cubicBezTo>
                  <a:cubicBezTo>
                    <a:pt x="15359" y="41182"/>
                    <a:pt x="32624" y="38620"/>
                    <a:pt x="41859" y="47931"/>
                  </a:cubicBezTo>
                  <a:cubicBezTo>
                    <a:pt x="43234" y="49317"/>
                    <a:pt x="44326" y="50855"/>
                    <a:pt x="45218" y="52503"/>
                  </a:cubicBezTo>
                  <a:lnTo>
                    <a:pt x="4521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7"/>
          <p:cNvSpPr txBox="1">
            <a:spLocks noGrp="1"/>
          </p:cNvSpPr>
          <p:nvPr>
            <p:ph type="title"/>
          </p:nvPr>
        </p:nvSpPr>
        <p:spPr>
          <a:xfrm>
            <a:off x="713225" y="2476500"/>
            <a:ext cx="306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7"/>
          <p:cNvSpPr txBox="1">
            <a:spLocks noGrp="1"/>
          </p:cNvSpPr>
          <p:nvPr>
            <p:ph type="subTitle" idx="1"/>
          </p:nvPr>
        </p:nvSpPr>
        <p:spPr>
          <a:xfrm>
            <a:off x="713225" y="1597575"/>
            <a:ext cx="6122400" cy="84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7"/>
          <p:cNvSpPr/>
          <p:nvPr/>
        </p:nvSpPr>
        <p:spPr>
          <a:xfrm>
            <a:off x="-43125" y="3350373"/>
            <a:ext cx="1642248" cy="1856016"/>
          </a:xfrm>
          <a:custGeom>
            <a:avLst/>
            <a:gdLst/>
            <a:ahLst/>
            <a:cxnLst/>
            <a:rect l="l" t="t" r="r" b="b"/>
            <a:pathLst>
              <a:path w="87856" h="99292" extrusionOk="0">
                <a:moveTo>
                  <a:pt x="0" y="0"/>
                </a:moveTo>
                <a:lnTo>
                  <a:pt x="0" y="99292"/>
                </a:lnTo>
                <a:lnTo>
                  <a:pt x="87856" y="99292"/>
                </a:lnTo>
                <a:cubicBezTo>
                  <a:pt x="87352" y="82469"/>
                  <a:pt x="78559" y="65681"/>
                  <a:pt x="57884" y="63016"/>
                </a:cubicBezTo>
                <a:cubicBezTo>
                  <a:pt x="35087" y="60076"/>
                  <a:pt x="33637" y="46127"/>
                  <a:pt x="26301" y="24187"/>
                </a:cubicBezTo>
                <a:cubicBezTo>
                  <a:pt x="19496" y="3835"/>
                  <a:pt x="5705" y="490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7"/>
          <p:cNvSpPr/>
          <p:nvPr/>
        </p:nvSpPr>
        <p:spPr>
          <a:xfrm>
            <a:off x="-43125" y="3982743"/>
            <a:ext cx="1311012" cy="1242503"/>
          </a:xfrm>
          <a:custGeom>
            <a:avLst/>
            <a:gdLst/>
            <a:ahLst/>
            <a:cxnLst/>
            <a:rect l="l" t="t" r="r" b="b"/>
            <a:pathLst>
              <a:path w="86822" h="82285" extrusionOk="0">
                <a:moveTo>
                  <a:pt x="0" y="1"/>
                </a:moveTo>
                <a:lnTo>
                  <a:pt x="0" y="82285"/>
                </a:lnTo>
                <a:lnTo>
                  <a:pt x="86479" y="82285"/>
                </a:lnTo>
                <a:cubicBezTo>
                  <a:pt x="86821" y="61310"/>
                  <a:pt x="74132" y="39571"/>
                  <a:pt x="42397" y="36242"/>
                </a:cubicBezTo>
                <a:cubicBezTo>
                  <a:pt x="13454" y="33205"/>
                  <a:pt x="7919" y="20349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7"/>
          <p:cNvSpPr/>
          <p:nvPr/>
        </p:nvSpPr>
        <p:spPr>
          <a:xfrm flipH="1">
            <a:off x="7143314" y="-46962"/>
            <a:ext cx="2044468" cy="2413166"/>
          </a:xfrm>
          <a:custGeom>
            <a:avLst/>
            <a:gdLst/>
            <a:ahLst/>
            <a:cxnLst/>
            <a:rect l="l" t="t" r="r" b="b"/>
            <a:pathLst>
              <a:path w="71585" h="84502" extrusionOk="0">
                <a:moveTo>
                  <a:pt x="1" y="0"/>
                </a:moveTo>
                <a:lnTo>
                  <a:pt x="1" y="84501"/>
                </a:lnTo>
                <a:cubicBezTo>
                  <a:pt x="477" y="83955"/>
                  <a:pt x="874" y="83403"/>
                  <a:pt x="1139" y="82890"/>
                </a:cubicBezTo>
                <a:cubicBezTo>
                  <a:pt x="2672" y="79929"/>
                  <a:pt x="2697" y="76446"/>
                  <a:pt x="2700" y="73111"/>
                </a:cubicBezTo>
                <a:cubicBezTo>
                  <a:pt x="2702" y="69777"/>
                  <a:pt x="2754" y="66288"/>
                  <a:pt x="4329" y="63351"/>
                </a:cubicBezTo>
                <a:cubicBezTo>
                  <a:pt x="6516" y="59275"/>
                  <a:pt x="11131" y="57170"/>
                  <a:pt x="15568" y="55862"/>
                </a:cubicBezTo>
                <a:cubicBezTo>
                  <a:pt x="20006" y="54556"/>
                  <a:pt x="24722" y="53701"/>
                  <a:pt x="28491" y="51020"/>
                </a:cubicBezTo>
                <a:cubicBezTo>
                  <a:pt x="39032" y="43516"/>
                  <a:pt x="35754" y="27781"/>
                  <a:pt x="44955" y="19139"/>
                </a:cubicBezTo>
                <a:cubicBezTo>
                  <a:pt x="51913" y="12607"/>
                  <a:pt x="67486" y="11669"/>
                  <a:pt x="71584" y="149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7"/>
          <p:cNvSpPr/>
          <p:nvPr/>
        </p:nvSpPr>
        <p:spPr>
          <a:xfrm flipH="1">
            <a:off x="7027161" y="-46943"/>
            <a:ext cx="2160621" cy="1316758"/>
          </a:xfrm>
          <a:custGeom>
            <a:avLst/>
            <a:gdLst/>
            <a:ahLst/>
            <a:cxnLst/>
            <a:rect l="l" t="t" r="r" b="b"/>
            <a:pathLst>
              <a:path w="75652" h="46109" extrusionOk="0">
                <a:moveTo>
                  <a:pt x="1" y="0"/>
                </a:moveTo>
                <a:lnTo>
                  <a:pt x="1" y="46108"/>
                </a:lnTo>
                <a:cubicBezTo>
                  <a:pt x="1086" y="45834"/>
                  <a:pt x="2128" y="45411"/>
                  <a:pt x="3098" y="44854"/>
                </a:cubicBezTo>
                <a:cubicBezTo>
                  <a:pt x="6905" y="42653"/>
                  <a:pt x="9630" y="38836"/>
                  <a:pt x="12059" y="35015"/>
                </a:cubicBezTo>
                <a:cubicBezTo>
                  <a:pt x="14488" y="31193"/>
                  <a:pt x="16806" y="27177"/>
                  <a:pt x="20156" y="24252"/>
                </a:cubicBezTo>
                <a:cubicBezTo>
                  <a:pt x="24658" y="20319"/>
                  <a:pt x="30596" y="18751"/>
                  <a:pt x="36394" y="18220"/>
                </a:cubicBezTo>
                <a:cubicBezTo>
                  <a:pt x="42194" y="17688"/>
                  <a:pt x="48043" y="18078"/>
                  <a:pt x="53840" y="17512"/>
                </a:cubicBezTo>
                <a:cubicBezTo>
                  <a:pt x="59636" y="16947"/>
                  <a:pt x="65564" y="15302"/>
                  <a:pt x="70004" y="11290"/>
                </a:cubicBezTo>
                <a:cubicBezTo>
                  <a:pt x="73124" y="8470"/>
                  <a:pt x="75316" y="4271"/>
                  <a:pt x="7565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7"/>
          <p:cNvSpPr/>
          <p:nvPr/>
        </p:nvSpPr>
        <p:spPr>
          <a:xfrm flipH="1">
            <a:off x="7843434" y="-46943"/>
            <a:ext cx="1344348" cy="522117"/>
          </a:xfrm>
          <a:custGeom>
            <a:avLst/>
            <a:gdLst/>
            <a:ahLst/>
            <a:cxnLst/>
            <a:rect l="l" t="t" r="r" b="b"/>
            <a:pathLst>
              <a:path w="47071" h="18283" extrusionOk="0">
                <a:moveTo>
                  <a:pt x="1" y="0"/>
                </a:moveTo>
                <a:lnTo>
                  <a:pt x="1" y="18282"/>
                </a:lnTo>
                <a:cubicBezTo>
                  <a:pt x="2594" y="17456"/>
                  <a:pt x="5313" y="16985"/>
                  <a:pt x="8003" y="16739"/>
                </a:cubicBezTo>
                <a:cubicBezTo>
                  <a:pt x="13802" y="16206"/>
                  <a:pt x="19652" y="16597"/>
                  <a:pt x="25448" y="16031"/>
                </a:cubicBezTo>
                <a:cubicBezTo>
                  <a:pt x="31244" y="15466"/>
                  <a:pt x="37173" y="13822"/>
                  <a:pt x="41613" y="9810"/>
                </a:cubicBezTo>
                <a:cubicBezTo>
                  <a:pt x="44371" y="7317"/>
                  <a:pt x="46404" y="3746"/>
                  <a:pt x="47071" y="1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7"/>
          <p:cNvSpPr/>
          <p:nvPr/>
        </p:nvSpPr>
        <p:spPr>
          <a:xfrm rot="10800000">
            <a:off x="0" y="0"/>
            <a:ext cx="1971350" cy="2441575"/>
          </a:xfrm>
          <a:custGeom>
            <a:avLst/>
            <a:gdLst/>
            <a:ahLst/>
            <a:cxnLst/>
            <a:rect l="l" t="t" r="r" b="b"/>
            <a:pathLst>
              <a:path w="78854" h="97663" extrusionOk="0">
                <a:moveTo>
                  <a:pt x="78852" y="1"/>
                </a:moveTo>
                <a:cubicBezTo>
                  <a:pt x="77232" y="1795"/>
                  <a:pt x="75891" y="3839"/>
                  <a:pt x="74943" y="6096"/>
                </a:cubicBezTo>
                <a:cubicBezTo>
                  <a:pt x="71104" y="15229"/>
                  <a:pt x="72794" y="26926"/>
                  <a:pt x="65817" y="33960"/>
                </a:cubicBezTo>
                <a:cubicBezTo>
                  <a:pt x="58172" y="41667"/>
                  <a:pt x="43881" y="39548"/>
                  <a:pt x="36898" y="47861"/>
                </a:cubicBezTo>
                <a:cubicBezTo>
                  <a:pt x="30199" y="55836"/>
                  <a:pt x="34332" y="68110"/>
                  <a:pt x="31333" y="78083"/>
                </a:cubicBezTo>
                <a:cubicBezTo>
                  <a:pt x="27611" y="90469"/>
                  <a:pt x="13511" y="96851"/>
                  <a:pt x="598" y="97557"/>
                </a:cubicBezTo>
                <a:cubicBezTo>
                  <a:pt x="405" y="97568"/>
                  <a:pt x="213" y="97569"/>
                  <a:pt x="21" y="97578"/>
                </a:cubicBezTo>
                <a:cubicBezTo>
                  <a:pt x="17" y="97592"/>
                  <a:pt x="11" y="97608"/>
                  <a:pt x="7" y="97622"/>
                </a:cubicBezTo>
                <a:cubicBezTo>
                  <a:pt x="5" y="97635"/>
                  <a:pt x="3" y="97649"/>
                  <a:pt x="0" y="97662"/>
                </a:cubicBezTo>
                <a:lnTo>
                  <a:pt x="78853" y="97662"/>
                </a:lnTo>
                <a:lnTo>
                  <a:pt x="78852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7"/>
          <p:cNvSpPr/>
          <p:nvPr/>
        </p:nvSpPr>
        <p:spPr>
          <a:xfrm rot="10800000">
            <a:off x="0" y="0"/>
            <a:ext cx="935850" cy="1086575"/>
          </a:xfrm>
          <a:custGeom>
            <a:avLst/>
            <a:gdLst/>
            <a:ahLst/>
            <a:cxnLst/>
            <a:rect l="l" t="t" r="r" b="b"/>
            <a:pathLst>
              <a:path w="37434" h="43463" extrusionOk="0">
                <a:moveTo>
                  <a:pt x="37433" y="0"/>
                </a:moveTo>
                <a:cubicBezTo>
                  <a:pt x="36695" y="1364"/>
                  <a:pt x="35790" y="2637"/>
                  <a:pt x="34652" y="3784"/>
                </a:cubicBezTo>
                <a:cubicBezTo>
                  <a:pt x="27007" y="11492"/>
                  <a:pt x="12715" y="9372"/>
                  <a:pt x="5732" y="17686"/>
                </a:cubicBezTo>
                <a:cubicBezTo>
                  <a:pt x="0" y="24509"/>
                  <a:pt x="2196" y="34478"/>
                  <a:pt x="1072" y="43462"/>
                </a:cubicBezTo>
                <a:lnTo>
                  <a:pt x="37433" y="43462"/>
                </a:lnTo>
                <a:lnTo>
                  <a:pt x="37433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_1_1_1_1_1_1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/>
          <p:nvPr/>
        </p:nvSpPr>
        <p:spPr>
          <a:xfrm flipH="1">
            <a:off x="-521869" y="-704675"/>
            <a:ext cx="6303544" cy="6552854"/>
          </a:xfrm>
          <a:custGeom>
            <a:avLst/>
            <a:gdLst/>
            <a:ahLst/>
            <a:cxnLst/>
            <a:rect l="l" t="t" r="r" b="b"/>
            <a:pathLst>
              <a:path w="102915" h="106981" extrusionOk="0">
                <a:moveTo>
                  <a:pt x="48176" y="23563"/>
                </a:moveTo>
                <a:cubicBezTo>
                  <a:pt x="40629" y="30982"/>
                  <a:pt x="27211" y="27127"/>
                  <a:pt x="18351" y="32915"/>
                </a:cubicBezTo>
                <a:cubicBezTo>
                  <a:pt x="12190" y="36939"/>
                  <a:pt x="9654" y="44822"/>
                  <a:pt x="9452" y="52177"/>
                </a:cubicBezTo>
                <a:cubicBezTo>
                  <a:pt x="9250" y="59534"/>
                  <a:pt x="10925" y="66819"/>
                  <a:pt x="11136" y="74174"/>
                </a:cubicBezTo>
                <a:cubicBezTo>
                  <a:pt x="11346" y="81530"/>
                  <a:pt x="9782" y="89484"/>
                  <a:pt x="4380" y="94482"/>
                </a:cubicBezTo>
                <a:cubicBezTo>
                  <a:pt x="2853" y="95893"/>
                  <a:pt x="954" y="97197"/>
                  <a:pt x="505" y="99228"/>
                </a:cubicBezTo>
                <a:cubicBezTo>
                  <a:pt x="0" y="101505"/>
                  <a:pt x="1660" y="103817"/>
                  <a:pt x="3754" y="104845"/>
                </a:cubicBezTo>
                <a:cubicBezTo>
                  <a:pt x="5847" y="105875"/>
                  <a:pt x="8269" y="105926"/>
                  <a:pt x="10602" y="105955"/>
                </a:cubicBezTo>
                <a:lnTo>
                  <a:pt x="84849" y="106922"/>
                </a:lnTo>
                <a:cubicBezTo>
                  <a:pt x="89336" y="106980"/>
                  <a:pt x="94217" y="106911"/>
                  <a:pt x="97734" y="104123"/>
                </a:cubicBezTo>
                <a:cubicBezTo>
                  <a:pt x="102359" y="100458"/>
                  <a:pt x="102760" y="93706"/>
                  <a:pt x="102772" y="87805"/>
                </a:cubicBezTo>
                <a:cubicBezTo>
                  <a:pt x="102816" y="65067"/>
                  <a:pt x="102861" y="42329"/>
                  <a:pt x="102907" y="19591"/>
                </a:cubicBezTo>
                <a:cubicBezTo>
                  <a:pt x="102914" y="15283"/>
                  <a:pt x="102717" y="10461"/>
                  <a:pt x="99606" y="7482"/>
                </a:cubicBezTo>
                <a:cubicBezTo>
                  <a:pt x="97065" y="5048"/>
                  <a:pt x="93287" y="4561"/>
                  <a:pt x="89785" y="4227"/>
                </a:cubicBezTo>
                <a:cubicBezTo>
                  <a:pt x="76794" y="2986"/>
                  <a:pt x="61374" y="0"/>
                  <a:pt x="48448" y="1826"/>
                </a:cubicBezTo>
                <a:cubicBezTo>
                  <a:pt x="51562" y="8814"/>
                  <a:pt x="54737" y="17113"/>
                  <a:pt x="48176" y="23563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_1_1_1_1_1_1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3"/>
          <p:cNvSpPr/>
          <p:nvPr/>
        </p:nvSpPr>
        <p:spPr>
          <a:xfrm>
            <a:off x="3535900" y="-1930100"/>
            <a:ext cx="8427544" cy="7327815"/>
          </a:xfrm>
          <a:custGeom>
            <a:avLst/>
            <a:gdLst/>
            <a:ahLst/>
            <a:cxnLst/>
            <a:rect l="l" t="t" r="r" b="b"/>
            <a:pathLst>
              <a:path w="84733" h="73676" extrusionOk="0">
                <a:moveTo>
                  <a:pt x="3905" y="27001"/>
                </a:moveTo>
                <a:cubicBezTo>
                  <a:pt x="1" y="38560"/>
                  <a:pt x="2872" y="52402"/>
                  <a:pt x="11796" y="60722"/>
                </a:cubicBezTo>
                <a:cubicBezTo>
                  <a:pt x="18317" y="66801"/>
                  <a:pt x="27230" y="69585"/>
                  <a:pt x="35986" y="71264"/>
                </a:cubicBezTo>
                <a:cubicBezTo>
                  <a:pt x="44732" y="72939"/>
                  <a:pt x="53880" y="73676"/>
                  <a:pt x="62463" y="71305"/>
                </a:cubicBezTo>
                <a:cubicBezTo>
                  <a:pt x="71048" y="68933"/>
                  <a:pt x="79019" y="63012"/>
                  <a:pt x="82023" y="54629"/>
                </a:cubicBezTo>
                <a:cubicBezTo>
                  <a:pt x="84733" y="47065"/>
                  <a:pt x="83083" y="38429"/>
                  <a:pt x="79096" y="31452"/>
                </a:cubicBezTo>
                <a:cubicBezTo>
                  <a:pt x="75110" y="24475"/>
                  <a:pt x="69007" y="18947"/>
                  <a:pt x="62559" y="14152"/>
                </a:cubicBezTo>
                <a:cubicBezTo>
                  <a:pt x="53150" y="7152"/>
                  <a:pt x="39947" y="0"/>
                  <a:pt x="27789" y="3328"/>
                </a:cubicBezTo>
                <a:cubicBezTo>
                  <a:pt x="17014" y="6277"/>
                  <a:pt x="7391" y="16672"/>
                  <a:pt x="3905" y="2700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685875"/>
            <a:ext cx="77175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Char char="●"/>
              <a:defRPr sz="18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3" r:id="rId4"/>
    <p:sldLayoutId id="2147483678" r:id="rId5"/>
    <p:sldLayoutId id="214748367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www.devmedia.com.br/estruturas-de-condicao-em-python/37158" TargetMode="External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7"/>
          <p:cNvSpPr txBox="1">
            <a:spLocks noGrp="1"/>
          </p:cNvSpPr>
          <p:nvPr>
            <p:ph type="ctrTitle"/>
          </p:nvPr>
        </p:nvSpPr>
        <p:spPr>
          <a:xfrm>
            <a:off x="2765069" y="1855955"/>
            <a:ext cx="3613862" cy="82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Aula 05</a:t>
            </a:r>
            <a:endParaRPr dirty="0"/>
          </a:p>
        </p:txBody>
      </p:sp>
      <p:sp>
        <p:nvSpPr>
          <p:cNvPr id="702" name="Google Shape;702;p37"/>
          <p:cNvSpPr txBox="1">
            <a:spLocks noGrp="1"/>
          </p:cNvSpPr>
          <p:nvPr>
            <p:ph type="subTitle" idx="1"/>
          </p:nvPr>
        </p:nvSpPr>
        <p:spPr>
          <a:xfrm>
            <a:off x="2504675" y="2742833"/>
            <a:ext cx="4134648" cy="705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224CE6"/>
                </a:solidFill>
              </a:rPr>
              <a:t>Laços de Repetição</a:t>
            </a:r>
            <a:endParaRPr lang="en-US" sz="1200" b="1" dirty="0">
              <a:solidFill>
                <a:srgbClr val="224CE6"/>
              </a:solidFill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203FC7A-4B8B-4015-02AA-1A6A643A4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042" y="4612341"/>
            <a:ext cx="1079759" cy="3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7C996E9-6660-46E0-285A-76DAC72057D0}"/>
              </a:ext>
            </a:extLst>
          </p:cNvPr>
          <p:cNvCxnSpPr/>
          <p:nvPr/>
        </p:nvCxnSpPr>
        <p:spPr>
          <a:xfrm>
            <a:off x="2864223" y="2749923"/>
            <a:ext cx="34155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0"/>
          <p:cNvSpPr txBox="1">
            <a:spLocks noGrp="1"/>
          </p:cNvSpPr>
          <p:nvPr>
            <p:ph type="title"/>
          </p:nvPr>
        </p:nvSpPr>
        <p:spPr>
          <a:xfrm>
            <a:off x="1465580" y="387333"/>
            <a:ext cx="3949935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gradFill flip="none" rotWithShape="1">
                  <a:gsLst>
                    <a:gs pos="67000">
                      <a:srgbClr val="2D2C9C"/>
                    </a:gs>
                    <a:gs pos="9000">
                      <a:srgbClr val="0ED2F9"/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Antes de iniciarmos...</a:t>
            </a:r>
            <a:endParaRPr sz="2800" dirty="0">
              <a:gradFill flip="none" rotWithShape="1">
                <a:gsLst>
                  <a:gs pos="67000">
                    <a:srgbClr val="2D2C9C"/>
                  </a:gs>
                  <a:gs pos="9000">
                    <a:srgbClr val="0ED2F9"/>
                  </a:gs>
                </a:gsLst>
                <a:lin ang="162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2" descr="Image">
            <a:extLst>
              <a:ext uri="{FF2B5EF4-FFF2-40B4-BE49-F238E27FC236}">
                <a16:creationId xmlns:a16="http://schemas.microsoft.com/office/drawing/2014/main" id="{DE0BC803-E8ED-C8B2-8C06-70E13BA16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900" y="4721337"/>
            <a:ext cx="1079759" cy="3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D42C9BA-134E-971D-4299-4B06BEF2BE51}"/>
              </a:ext>
            </a:extLst>
          </p:cNvPr>
          <p:cNvSpPr txBox="1"/>
          <p:nvPr/>
        </p:nvSpPr>
        <p:spPr>
          <a:xfrm>
            <a:off x="1472667" y="1305369"/>
            <a:ext cx="4559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chivo" panose="020B0604020202020204" charset="0"/>
                <a:cs typeface="Archivo" panose="020B0604020202020204" charset="0"/>
              </a:rPr>
              <a:t>O que é um </a:t>
            </a:r>
            <a:r>
              <a:rPr lang="pt-BR" sz="1600" b="1" dirty="0">
                <a:gradFill flip="none" rotWithShape="1">
                  <a:gsLst>
                    <a:gs pos="19000">
                      <a:srgbClr val="2D2C9C"/>
                    </a:gs>
                    <a:gs pos="75000">
                      <a:srgbClr val="00B0F0"/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chivo" panose="020B0604020202020204" charset="0"/>
                <a:cs typeface="Archivo" panose="020B0604020202020204" charset="0"/>
              </a:rPr>
              <a:t>Laço de Repetição</a:t>
            </a:r>
            <a:r>
              <a:rPr lang="pt-BR" sz="1600" dirty="0">
                <a:latin typeface="Archivo" panose="020B0604020202020204" charset="0"/>
                <a:cs typeface="Archivo" panose="020B0604020202020204" charset="0"/>
              </a:rPr>
              <a:t>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A14BC95-DF71-A11F-B9D4-C643665606B5}"/>
              </a:ext>
            </a:extLst>
          </p:cNvPr>
          <p:cNvSpPr txBox="1"/>
          <p:nvPr/>
        </p:nvSpPr>
        <p:spPr>
          <a:xfrm>
            <a:off x="1465580" y="1821613"/>
            <a:ext cx="651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pt-BR" sz="1200" dirty="0">
                <a:latin typeface="Archivo" panose="020B0604020202020204" charset="0"/>
                <a:cs typeface="Archivo" panose="020B0604020202020204" charset="0"/>
              </a:rPr>
              <a:t>As linguagens de programação normalmente suportam tanto </a:t>
            </a:r>
            <a:r>
              <a:rPr lang="pt-BR" sz="1200" b="1" dirty="0">
                <a:latin typeface="Archivo" panose="020B0604020202020204" charset="0"/>
                <a:cs typeface="Archivo" panose="020B0604020202020204" charset="0"/>
                <a:hlinkClick r:id="rId4" tooltip="Estruturas de condição em Python"/>
              </a:rPr>
              <a:t>estruturas condicionais</a:t>
            </a:r>
            <a:r>
              <a:rPr lang="pt-BR" sz="1200" dirty="0">
                <a:latin typeface="Archivo" panose="020B0604020202020204" charset="0"/>
                <a:cs typeface="Archivo" panose="020B0604020202020204" charset="0"/>
              </a:rPr>
              <a:t> como também os chamados laços de repetição, estruturas que permitem a execução de instruções repetidas vezes, até que uma condição seja atingida.</a:t>
            </a:r>
            <a:endParaRPr lang="pt-BR" sz="1200" b="1" dirty="0">
              <a:latin typeface="Archivo" panose="020B0604020202020204" charset="0"/>
              <a:cs typeface="Archivo" panose="020B0604020202020204" charset="0"/>
            </a:endParaRPr>
          </a:p>
        </p:txBody>
      </p:sp>
      <p:graphicFrame>
        <p:nvGraphicFramePr>
          <p:cNvPr id="19" name="Diagrama 18">
            <a:extLst>
              <a:ext uri="{FF2B5EF4-FFF2-40B4-BE49-F238E27FC236}">
                <a16:creationId xmlns:a16="http://schemas.microsoft.com/office/drawing/2014/main" id="{4539EA50-C098-15BF-3717-D01638494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4825870"/>
              </p:ext>
            </p:extLst>
          </p:nvPr>
        </p:nvGraphicFramePr>
        <p:xfrm>
          <a:off x="3653072" y="2571750"/>
          <a:ext cx="2130914" cy="1971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1155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" grpId="0"/>
      <p:bldP spid="10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">
            <a:extLst>
              <a:ext uri="{FF2B5EF4-FFF2-40B4-BE49-F238E27FC236}">
                <a16:creationId xmlns:a16="http://schemas.microsoft.com/office/drawing/2014/main" id="{FEAB25E2-B521-BE56-CA8E-BBD5515D8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042" y="4633123"/>
            <a:ext cx="1079759" cy="3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737;p40">
            <a:extLst>
              <a:ext uri="{FF2B5EF4-FFF2-40B4-BE49-F238E27FC236}">
                <a16:creationId xmlns:a16="http://schemas.microsoft.com/office/drawing/2014/main" id="{4FD3021C-F47F-0F82-43F9-72C5EE2BF7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867" y="316978"/>
            <a:ext cx="4410682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gradFill flip="none" rotWithShape="1">
                  <a:gsLst>
                    <a:gs pos="67000">
                      <a:srgbClr val="2D2C9C"/>
                    </a:gs>
                    <a:gs pos="9000">
                      <a:srgbClr val="0ED2F9"/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 Relacionais</a:t>
            </a:r>
            <a:endParaRPr sz="2800" dirty="0">
              <a:gradFill flip="none" rotWithShape="1">
                <a:gsLst>
                  <a:gs pos="67000">
                    <a:srgbClr val="2D2C9C"/>
                  </a:gs>
                  <a:gs pos="9000">
                    <a:srgbClr val="0ED2F9"/>
                  </a:gs>
                </a:gsLst>
                <a:lin ang="162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99E737-4991-3456-4550-BA2A8DCE88AE}"/>
              </a:ext>
            </a:extLst>
          </p:cNvPr>
          <p:cNvSpPr txBox="1"/>
          <p:nvPr/>
        </p:nvSpPr>
        <p:spPr>
          <a:xfrm>
            <a:off x="1167867" y="1410651"/>
            <a:ext cx="4722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pt-BR" sz="2000" b="1" dirty="0">
                <a:latin typeface="Archivo" panose="020B0604020202020204" charset="0"/>
                <a:cs typeface="Archivo" panose="020B0604020202020204" charset="0"/>
              </a:rPr>
              <a:t>Como usar o </a:t>
            </a:r>
            <a:r>
              <a:rPr lang="pt-BR" sz="2000" b="1" u="sng" dirty="0">
                <a:latin typeface="Archivo" panose="020B0604020202020204" charset="0"/>
                <a:cs typeface="Archivo" panose="020B0604020202020204" charset="0"/>
              </a:rPr>
              <a:t>For</a:t>
            </a:r>
            <a:r>
              <a:rPr lang="pt-BR" sz="2000" b="1" dirty="0">
                <a:latin typeface="Archivo" panose="020B0604020202020204" charset="0"/>
                <a:cs typeface="Archivo" panose="020B0604020202020204" charset="0"/>
              </a:rPr>
              <a:t>?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B1351E5-3F44-41FE-5202-244D14ED9792}"/>
              </a:ext>
            </a:extLst>
          </p:cNvPr>
          <p:cNvSpPr txBox="1"/>
          <p:nvPr/>
        </p:nvSpPr>
        <p:spPr>
          <a:xfrm>
            <a:off x="1239024" y="2009911"/>
            <a:ext cx="6665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pt-BR" dirty="0"/>
              <a:t>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pt-BR" dirty="0"/>
              <a:t> nos permite percorrer os itens de uma coleção e, para cada um deles, executar um bloco de código. Como no exemplo abaixo:</a:t>
            </a:r>
            <a:endParaRPr lang="pt-BR" b="1" u="sng" dirty="0">
              <a:latin typeface="Archivo" panose="020B0604020202020204" charset="0"/>
              <a:cs typeface="Archivo" panose="020B060402020202020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0858801-6B0B-AF92-74D9-B5A7E08C3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809" y="2932336"/>
            <a:ext cx="4185306" cy="902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9220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">
            <a:extLst>
              <a:ext uri="{FF2B5EF4-FFF2-40B4-BE49-F238E27FC236}">
                <a16:creationId xmlns:a16="http://schemas.microsoft.com/office/drawing/2014/main" id="{FEAB25E2-B521-BE56-CA8E-BBD5515D8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042" y="4633123"/>
            <a:ext cx="1079759" cy="3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737;p40">
            <a:extLst>
              <a:ext uri="{FF2B5EF4-FFF2-40B4-BE49-F238E27FC236}">
                <a16:creationId xmlns:a16="http://schemas.microsoft.com/office/drawing/2014/main" id="{4FD3021C-F47F-0F82-43F9-72C5EE2BF7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867" y="316978"/>
            <a:ext cx="4410682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gradFill flip="none" rotWithShape="1">
                  <a:gsLst>
                    <a:gs pos="67000">
                      <a:srgbClr val="2D2C9C"/>
                    </a:gs>
                    <a:gs pos="9000">
                      <a:srgbClr val="0ED2F9"/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 Relacionais</a:t>
            </a:r>
            <a:endParaRPr sz="2800" dirty="0">
              <a:gradFill flip="none" rotWithShape="1">
                <a:gsLst>
                  <a:gs pos="67000">
                    <a:srgbClr val="2D2C9C"/>
                  </a:gs>
                  <a:gs pos="9000">
                    <a:srgbClr val="0ED2F9"/>
                  </a:gs>
                </a:gsLst>
                <a:lin ang="162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99E737-4991-3456-4550-BA2A8DCE88AE}"/>
              </a:ext>
            </a:extLst>
          </p:cNvPr>
          <p:cNvSpPr txBox="1"/>
          <p:nvPr/>
        </p:nvSpPr>
        <p:spPr>
          <a:xfrm>
            <a:off x="1167867" y="1410651"/>
            <a:ext cx="4722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pt-BR" sz="2000" b="1" dirty="0">
                <a:latin typeface="Archivo" panose="020B0604020202020204" charset="0"/>
                <a:cs typeface="Archivo" panose="020B0604020202020204" charset="0"/>
              </a:rPr>
              <a:t>Como usar o </a:t>
            </a:r>
            <a:r>
              <a:rPr lang="pt-BR" sz="2000" b="1" u="sng" dirty="0" err="1">
                <a:latin typeface="Archivo" panose="020B0604020202020204" charset="0"/>
                <a:cs typeface="Archivo" panose="020B0604020202020204" charset="0"/>
              </a:rPr>
              <a:t>While</a:t>
            </a:r>
            <a:r>
              <a:rPr lang="pt-BR" sz="2000" b="1" dirty="0">
                <a:latin typeface="Archivo" panose="020B0604020202020204" charset="0"/>
                <a:cs typeface="Archivo" panose="020B0604020202020204" charset="0"/>
              </a:rPr>
              <a:t>?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B1351E5-3F44-41FE-5202-244D14ED9792}"/>
              </a:ext>
            </a:extLst>
          </p:cNvPr>
          <p:cNvSpPr txBox="1"/>
          <p:nvPr/>
        </p:nvSpPr>
        <p:spPr>
          <a:xfrm>
            <a:off x="1239024" y="2009911"/>
            <a:ext cx="6665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pt-BR" dirty="0"/>
              <a:t>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pt-BR" dirty="0"/>
              <a:t>, executa um conjunto de instruções várias vezes enquanto uma condição é atendida.</a:t>
            </a:r>
            <a:endParaRPr lang="pt-BR" b="1" u="sng" dirty="0">
              <a:latin typeface="Archivo" panose="020B0604020202020204" charset="0"/>
              <a:cs typeface="Archivo" panose="020B060402020202020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65D7759-FE12-DE09-7A98-77F1E1DCD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184" y="2864570"/>
            <a:ext cx="3535631" cy="12305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9138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05;p42">
            <a:extLst>
              <a:ext uri="{FF2B5EF4-FFF2-40B4-BE49-F238E27FC236}">
                <a16:creationId xmlns:a16="http://schemas.microsoft.com/office/drawing/2014/main" id="{65BAA8A5-4FC8-71CF-99AE-D257431139DF}"/>
              </a:ext>
            </a:extLst>
          </p:cNvPr>
          <p:cNvSpPr txBox="1">
            <a:spLocks/>
          </p:cNvSpPr>
          <p:nvPr/>
        </p:nvSpPr>
        <p:spPr>
          <a:xfrm>
            <a:off x="2153152" y="1082356"/>
            <a:ext cx="4986491" cy="125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sz="2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algn="ctr"/>
            <a:r>
              <a:rPr lang="pt-BR" sz="3600" dirty="0">
                <a:gradFill flip="none" rotWithShape="1">
                  <a:gsLst>
                    <a:gs pos="41000">
                      <a:srgbClr val="00B0F0"/>
                    </a:gs>
                    <a:gs pos="21000">
                      <a:srgbClr val="244BE5"/>
                    </a:gs>
                  </a:gsLst>
                  <a:lin ang="16200000" scaled="1"/>
                  <a:tileRect/>
                </a:gradFill>
              </a:rPr>
              <a:t>Agora vamos colocar a mão na massa!</a:t>
            </a:r>
          </a:p>
        </p:txBody>
      </p:sp>
      <p:grpSp>
        <p:nvGrpSpPr>
          <p:cNvPr id="6" name="Google Shape;739;p40">
            <a:extLst>
              <a:ext uri="{FF2B5EF4-FFF2-40B4-BE49-F238E27FC236}">
                <a16:creationId xmlns:a16="http://schemas.microsoft.com/office/drawing/2014/main" id="{612685D1-58A7-F548-B23D-145D0386A579}"/>
              </a:ext>
            </a:extLst>
          </p:cNvPr>
          <p:cNvGrpSpPr/>
          <p:nvPr/>
        </p:nvGrpSpPr>
        <p:grpSpPr>
          <a:xfrm>
            <a:off x="2517702" y="2941320"/>
            <a:ext cx="4108596" cy="2202180"/>
            <a:chOff x="1108475" y="1725425"/>
            <a:chExt cx="5532825" cy="3160675"/>
          </a:xfrm>
        </p:grpSpPr>
        <p:sp>
          <p:nvSpPr>
            <p:cNvPr id="7" name="Google Shape;740;p40">
              <a:extLst>
                <a:ext uri="{FF2B5EF4-FFF2-40B4-BE49-F238E27FC236}">
                  <a16:creationId xmlns:a16="http://schemas.microsoft.com/office/drawing/2014/main" id="{166B6F42-5C50-D8E9-A039-394834F2402B}"/>
                </a:ext>
              </a:extLst>
            </p:cNvPr>
            <p:cNvSpPr/>
            <p:nvPr/>
          </p:nvSpPr>
          <p:spPr>
            <a:xfrm>
              <a:off x="2594750" y="2719675"/>
              <a:ext cx="1165375" cy="2114550"/>
            </a:xfrm>
            <a:custGeom>
              <a:avLst/>
              <a:gdLst/>
              <a:ahLst/>
              <a:cxnLst/>
              <a:rect l="l" t="t" r="r" b="b"/>
              <a:pathLst>
                <a:path w="46615" h="84582" extrusionOk="0">
                  <a:moveTo>
                    <a:pt x="4940" y="68152"/>
                  </a:moveTo>
                  <a:cubicBezTo>
                    <a:pt x="6163" y="73315"/>
                    <a:pt x="7961" y="79113"/>
                    <a:pt x="9826" y="84581"/>
                  </a:cubicBezTo>
                  <a:lnTo>
                    <a:pt x="40765" y="84581"/>
                  </a:lnTo>
                  <a:cubicBezTo>
                    <a:pt x="41462" y="82332"/>
                    <a:pt x="42155" y="79918"/>
                    <a:pt x="42814" y="77353"/>
                  </a:cubicBezTo>
                  <a:cubicBezTo>
                    <a:pt x="46615" y="62549"/>
                    <a:pt x="42615" y="49746"/>
                    <a:pt x="39013" y="43944"/>
                  </a:cubicBezTo>
                  <a:cubicBezTo>
                    <a:pt x="35412" y="38143"/>
                    <a:pt x="32311" y="31240"/>
                    <a:pt x="37805" y="22779"/>
                  </a:cubicBezTo>
                  <a:cubicBezTo>
                    <a:pt x="43297" y="14318"/>
                    <a:pt x="43815" y="7734"/>
                    <a:pt x="43815" y="7734"/>
                  </a:cubicBezTo>
                  <a:cubicBezTo>
                    <a:pt x="43014" y="4533"/>
                    <a:pt x="40513" y="3432"/>
                    <a:pt x="34018" y="334"/>
                  </a:cubicBezTo>
                  <a:cubicBezTo>
                    <a:pt x="34018" y="334"/>
                    <a:pt x="33631" y="205"/>
                    <a:pt x="33029" y="1"/>
                  </a:cubicBezTo>
                  <a:cubicBezTo>
                    <a:pt x="31654" y="5586"/>
                    <a:pt x="28751" y="10030"/>
                    <a:pt x="23608" y="10935"/>
                  </a:cubicBezTo>
                  <a:cubicBezTo>
                    <a:pt x="16909" y="12115"/>
                    <a:pt x="10861" y="8028"/>
                    <a:pt x="7802" y="854"/>
                  </a:cubicBezTo>
                  <a:cubicBezTo>
                    <a:pt x="4852" y="1724"/>
                    <a:pt x="1567" y="2652"/>
                    <a:pt x="1" y="3534"/>
                  </a:cubicBezTo>
                  <a:cubicBezTo>
                    <a:pt x="1" y="3534"/>
                    <a:pt x="8204" y="21339"/>
                    <a:pt x="9768" y="31406"/>
                  </a:cubicBezTo>
                  <a:cubicBezTo>
                    <a:pt x="11331" y="41473"/>
                    <a:pt x="1202" y="52346"/>
                    <a:pt x="4940" y="6815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41;p40">
              <a:extLst>
                <a:ext uri="{FF2B5EF4-FFF2-40B4-BE49-F238E27FC236}">
                  <a16:creationId xmlns:a16="http://schemas.microsoft.com/office/drawing/2014/main" id="{9B9E4597-1FCB-A503-C39C-EC642613E0F8}"/>
                </a:ext>
              </a:extLst>
            </p:cNvPr>
            <p:cNvSpPr/>
            <p:nvPr/>
          </p:nvSpPr>
          <p:spPr>
            <a:xfrm>
              <a:off x="2789775" y="2435350"/>
              <a:ext cx="630725" cy="587200"/>
            </a:xfrm>
            <a:custGeom>
              <a:avLst/>
              <a:gdLst/>
              <a:ahLst/>
              <a:cxnLst/>
              <a:rect l="l" t="t" r="r" b="b"/>
              <a:pathLst>
                <a:path w="25229" h="23488" extrusionOk="0">
                  <a:moveTo>
                    <a:pt x="15807" y="22308"/>
                  </a:moveTo>
                  <a:cubicBezTo>
                    <a:pt x="20949" y="21402"/>
                    <a:pt x="23853" y="16959"/>
                    <a:pt x="25228" y="11372"/>
                  </a:cubicBezTo>
                  <a:cubicBezTo>
                    <a:pt x="23076" y="10644"/>
                    <a:pt x="18014" y="8907"/>
                    <a:pt x="16607" y="8203"/>
                  </a:cubicBezTo>
                  <a:cubicBezTo>
                    <a:pt x="14807" y="7303"/>
                    <a:pt x="15308" y="1"/>
                    <a:pt x="15308" y="1"/>
                  </a:cubicBezTo>
                  <a:lnTo>
                    <a:pt x="5800" y="2714"/>
                  </a:lnTo>
                  <a:lnTo>
                    <a:pt x="5800" y="9804"/>
                  </a:lnTo>
                  <a:cubicBezTo>
                    <a:pt x="5800" y="10469"/>
                    <a:pt x="3083" y="11315"/>
                    <a:pt x="1" y="12227"/>
                  </a:cubicBezTo>
                  <a:cubicBezTo>
                    <a:pt x="3060" y="19401"/>
                    <a:pt x="9108" y="23488"/>
                    <a:pt x="15807" y="2230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42;p40">
              <a:extLst>
                <a:ext uri="{FF2B5EF4-FFF2-40B4-BE49-F238E27FC236}">
                  <a16:creationId xmlns:a16="http://schemas.microsoft.com/office/drawing/2014/main" id="{2D8E4CFB-F643-47EA-652E-98DB4894EB5B}"/>
                </a:ext>
              </a:extLst>
            </p:cNvPr>
            <p:cNvSpPr/>
            <p:nvPr/>
          </p:nvSpPr>
          <p:spPr>
            <a:xfrm>
              <a:off x="2934750" y="2438325"/>
              <a:ext cx="485750" cy="557375"/>
            </a:xfrm>
            <a:custGeom>
              <a:avLst/>
              <a:gdLst/>
              <a:ahLst/>
              <a:cxnLst/>
              <a:rect l="l" t="t" r="r" b="b"/>
              <a:pathLst>
                <a:path w="19430" h="22295" extrusionOk="0">
                  <a:moveTo>
                    <a:pt x="9509" y="0"/>
                  </a:moveTo>
                  <a:lnTo>
                    <a:pt x="1" y="2713"/>
                  </a:lnTo>
                  <a:lnTo>
                    <a:pt x="1" y="8738"/>
                  </a:lnTo>
                  <a:cubicBezTo>
                    <a:pt x="4019" y="10909"/>
                    <a:pt x="8526" y="14936"/>
                    <a:pt x="10057" y="22295"/>
                  </a:cubicBezTo>
                  <a:cubicBezTo>
                    <a:pt x="15168" y="21369"/>
                    <a:pt x="18058" y="16940"/>
                    <a:pt x="19429" y="11372"/>
                  </a:cubicBezTo>
                  <a:cubicBezTo>
                    <a:pt x="17277" y="10644"/>
                    <a:pt x="12215" y="8905"/>
                    <a:pt x="10808" y="8202"/>
                  </a:cubicBezTo>
                  <a:cubicBezTo>
                    <a:pt x="9008" y="7302"/>
                    <a:pt x="9509" y="0"/>
                    <a:pt x="9509" y="0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43;p40">
              <a:extLst>
                <a:ext uri="{FF2B5EF4-FFF2-40B4-BE49-F238E27FC236}">
                  <a16:creationId xmlns:a16="http://schemas.microsoft.com/office/drawing/2014/main" id="{C137C18B-1A2E-C256-BBEB-0CEE9A7188D4}"/>
                </a:ext>
              </a:extLst>
            </p:cNvPr>
            <p:cNvSpPr/>
            <p:nvPr/>
          </p:nvSpPr>
          <p:spPr>
            <a:xfrm>
              <a:off x="2642275" y="3463150"/>
              <a:ext cx="711025" cy="320125"/>
            </a:xfrm>
            <a:custGeom>
              <a:avLst/>
              <a:gdLst/>
              <a:ahLst/>
              <a:cxnLst/>
              <a:rect l="l" t="t" r="r" b="b"/>
              <a:pathLst>
                <a:path w="28441" h="12805" extrusionOk="0">
                  <a:moveTo>
                    <a:pt x="27071" y="3178"/>
                  </a:moveTo>
                  <a:cubicBezTo>
                    <a:pt x="22828" y="4476"/>
                    <a:pt x="18825" y="5902"/>
                    <a:pt x="16705" y="5902"/>
                  </a:cubicBezTo>
                  <a:cubicBezTo>
                    <a:pt x="12505" y="5902"/>
                    <a:pt x="6303" y="1"/>
                    <a:pt x="3369" y="3609"/>
                  </a:cubicBezTo>
                  <a:cubicBezTo>
                    <a:pt x="437" y="7218"/>
                    <a:pt x="1" y="9604"/>
                    <a:pt x="2297" y="11205"/>
                  </a:cubicBezTo>
                  <a:cubicBezTo>
                    <a:pt x="4593" y="12805"/>
                    <a:pt x="11905" y="10605"/>
                    <a:pt x="15404" y="11305"/>
                  </a:cubicBezTo>
                  <a:cubicBezTo>
                    <a:pt x="16968" y="11617"/>
                    <a:pt x="22296" y="11889"/>
                    <a:pt x="27959" y="11802"/>
                  </a:cubicBezTo>
                  <a:cubicBezTo>
                    <a:pt x="28440" y="9550"/>
                    <a:pt x="28371" y="5436"/>
                    <a:pt x="27071" y="317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44;p40">
              <a:extLst>
                <a:ext uri="{FF2B5EF4-FFF2-40B4-BE49-F238E27FC236}">
                  <a16:creationId xmlns:a16="http://schemas.microsoft.com/office/drawing/2014/main" id="{BDED1AAE-19BF-6B5F-83B1-980762DC4E3C}"/>
                </a:ext>
              </a:extLst>
            </p:cNvPr>
            <p:cNvSpPr/>
            <p:nvPr/>
          </p:nvSpPr>
          <p:spPr>
            <a:xfrm>
              <a:off x="3466625" y="2814400"/>
              <a:ext cx="343525" cy="878875"/>
            </a:xfrm>
            <a:custGeom>
              <a:avLst/>
              <a:gdLst/>
              <a:ahLst/>
              <a:cxnLst/>
              <a:rect l="l" t="t" r="r" b="b"/>
              <a:pathLst>
                <a:path w="13741" h="35155" extrusionOk="0">
                  <a:moveTo>
                    <a:pt x="9104" y="3945"/>
                  </a:moveTo>
                  <a:cubicBezTo>
                    <a:pt x="8117" y="0"/>
                    <a:pt x="0" y="7246"/>
                    <a:pt x="2001" y="13848"/>
                  </a:cubicBezTo>
                  <a:cubicBezTo>
                    <a:pt x="3718" y="19509"/>
                    <a:pt x="3094" y="27116"/>
                    <a:pt x="3094" y="27116"/>
                  </a:cubicBezTo>
                  <a:lnTo>
                    <a:pt x="11040" y="35154"/>
                  </a:lnTo>
                  <a:cubicBezTo>
                    <a:pt x="13741" y="31852"/>
                    <a:pt x="9903" y="7146"/>
                    <a:pt x="9104" y="394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45;p40">
              <a:extLst>
                <a:ext uri="{FF2B5EF4-FFF2-40B4-BE49-F238E27FC236}">
                  <a16:creationId xmlns:a16="http://schemas.microsoft.com/office/drawing/2014/main" id="{0D99F685-E3B2-7E0B-C793-BF342896F0E9}"/>
                </a:ext>
              </a:extLst>
            </p:cNvPr>
            <p:cNvSpPr/>
            <p:nvPr/>
          </p:nvSpPr>
          <p:spPr>
            <a:xfrm>
              <a:off x="3319050" y="3481950"/>
              <a:ext cx="513600" cy="276250"/>
            </a:xfrm>
            <a:custGeom>
              <a:avLst/>
              <a:gdLst/>
              <a:ahLst/>
              <a:cxnLst/>
              <a:rect l="l" t="t" r="r" b="b"/>
              <a:pathLst>
                <a:path w="20544" h="11050" extrusionOk="0">
                  <a:moveTo>
                    <a:pt x="11642" y="449"/>
                  </a:moveTo>
                  <a:cubicBezTo>
                    <a:pt x="8569" y="1"/>
                    <a:pt x="4169" y="1152"/>
                    <a:pt x="0" y="2426"/>
                  </a:cubicBezTo>
                  <a:cubicBezTo>
                    <a:pt x="1300" y="4684"/>
                    <a:pt x="1369" y="8798"/>
                    <a:pt x="889" y="11050"/>
                  </a:cubicBezTo>
                  <a:cubicBezTo>
                    <a:pt x="7912" y="10941"/>
                    <a:pt x="15448" y="10279"/>
                    <a:pt x="16943" y="8452"/>
                  </a:cubicBezTo>
                  <a:cubicBezTo>
                    <a:pt x="16943" y="8452"/>
                    <a:pt x="20544" y="1750"/>
                    <a:pt x="11642" y="44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46;p40">
              <a:extLst>
                <a:ext uri="{FF2B5EF4-FFF2-40B4-BE49-F238E27FC236}">
                  <a16:creationId xmlns:a16="http://schemas.microsoft.com/office/drawing/2014/main" id="{ED764F2F-9500-7845-AE12-1D14A08197BE}"/>
                </a:ext>
              </a:extLst>
            </p:cNvPr>
            <p:cNvSpPr/>
            <p:nvPr/>
          </p:nvSpPr>
          <p:spPr>
            <a:xfrm>
              <a:off x="2838175" y="2123600"/>
              <a:ext cx="278200" cy="443550"/>
            </a:xfrm>
            <a:custGeom>
              <a:avLst/>
              <a:gdLst/>
              <a:ahLst/>
              <a:cxnLst/>
              <a:rect l="l" t="t" r="r" b="b"/>
              <a:pathLst>
                <a:path w="11128" h="17742" extrusionOk="0">
                  <a:moveTo>
                    <a:pt x="1670" y="1554"/>
                  </a:moveTo>
                  <a:cubicBezTo>
                    <a:pt x="1" y="4799"/>
                    <a:pt x="187" y="15831"/>
                    <a:pt x="4822" y="16851"/>
                  </a:cubicBezTo>
                  <a:cubicBezTo>
                    <a:pt x="8871" y="17742"/>
                    <a:pt x="11128" y="13792"/>
                    <a:pt x="11128" y="13792"/>
                  </a:cubicBezTo>
                  <a:lnTo>
                    <a:pt x="11128" y="6473"/>
                  </a:lnTo>
                  <a:cubicBezTo>
                    <a:pt x="11128" y="6473"/>
                    <a:pt x="8844" y="5284"/>
                    <a:pt x="8532" y="2481"/>
                  </a:cubicBezTo>
                  <a:cubicBezTo>
                    <a:pt x="8282" y="238"/>
                    <a:pt x="6954" y="0"/>
                    <a:pt x="6954" y="0"/>
                  </a:cubicBezTo>
                  <a:cubicBezTo>
                    <a:pt x="6954" y="0"/>
                    <a:pt x="4173" y="1646"/>
                    <a:pt x="1670" y="1554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7;p40">
              <a:extLst>
                <a:ext uri="{FF2B5EF4-FFF2-40B4-BE49-F238E27FC236}">
                  <a16:creationId xmlns:a16="http://schemas.microsoft.com/office/drawing/2014/main" id="{C2F4FEC5-B34C-7184-F488-B7417B2C647D}"/>
                </a:ext>
              </a:extLst>
            </p:cNvPr>
            <p:cNvSpPr/>
            <p:nvPr/>
          </p:nvSpPr>
          <p:spPr>
            <a:xfrm>
              <a:off x="2514775" y="2732425"/>
              <a:ext cx="385100" cy="772400"/>
            </a:xfrm>
            <a:custGeom>
              <a:avLst/>
              <a:gdLst/>
              <a:ahLst/>
              <a:cxnLst/>
              <a:rect l="l" t="t" r="r" b="b"/>
              <a:pathLst>
                <a:path w="15404" h="30896" extrusionOk="0">
                  <a:moveTo>
                    <a:pt x="7397" y="30896"/>
                  </a:moveTo>
                  <a:cubicBezTo>
                    <a:pt x="5305" y="26681"/>
                    <a:pt x="3913" y="21369"/>
                    <a:pt x="2688" y="18370"/>
                  </a:cubicBezTo>
                  <a:cubicBezTo>
                    <a:pt x="376" y="12712"/>
                    <a:pt x="0" y="4824"/>
                    <a:pt x="3200" y="3022"/>
                  </a:cubicBezTo>
                  <a:cubicBezTo>
                    <a:pt x="9103" y="1"/>
                    <a:pt x="11602" y="10393"/>
                    <a:pt x="12004" y="13410"/>
                  </a:cubicBezTo>
                  <a:cubicBezTo>
                    <a:pt x="12403" y="16426"/>
                    <a:pt x="13204" y="23477"/>
                    <a:pt x="15404" y="2600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48;p40">
              <a:extLst>
                <a:ext uri="{FF2B5EF4-FFF2-40B4-BE49-F238E27FC236}">
                  <a16:creationId xmlns:a16="http://schemas.microsoft.com/office/drawing/2014/main" id="{AADC1732-8681-2F70-61D2-5449B9E67D09}"/>
                </a:ext>
              </a:extLst>
            </p:cNvPr>
            <p:cNvSpPr/>
            <p:nvPr/>
          </p:nvSpPr>
          <p:spPr>
            <a:xfrm>
              <a:off x="2838925" y="2004200"/>
              <a:ext cx="614650" cy="834825"/>
            </a:xfrm>
            <a:custGeom>
              <a:avLst/>
              <a:gdLst/>
              <a:ahLst/>
              <a:cxnLst/>
              <a:rect l="l" t="t" r="r" b="b"/>
              <a:pathLst>
                <a:path w="24586" h="33393" extrusionOk="0">
                  <a:moveTo>
                    <a:pt x="8777" y="1"/>
                  </a:moveTo>
                  <a:cubicBezTo>
                    <a:pt x="4301" y="1"/>
                    <a:pt x="1" y="3341"/>
                    <a:pt x="1" y="9105"/>
                  </a:cubicBezTo>
                  <a:lnTo>
                    <a:pt x="1" y="28879"/>
                  </a:lnTo>
                  <a:cubicBezTo>
                    <a:pt x="2185" y="28197"/>
                    <a:pt x="3834" y="27568"/>
                    <a:pt x="3834" y="27050"/>
                  </a:cubicBezTo>
                  <a:lnTo>
                    <a:pt x="3834" y="21242"/>
                  </a:lnTo>
                  <a:cubicBezTo>
                    <a:pt x="152" y="18899"/>
                    <a:pt x="77" y="9370"/>
                    <a:pt x="1640" y="6330"/>
                  </a:cubicBezTo>
                  <a:lnTo>
                    <a:pt x="1640" y="6330"/>
                  </a:lnTo>
                  <a:cubicBezTo>
                    <a:pt x="1708" y="6332"/>
                    <a:pt x="1776" y="6334"/>
                    <a:pt x="1844" y="6334"/>
                  </a:cubicBezTo>
                  <a:cubicBezTo>
                    <a:pt x="4292" y="6334"/>
                    <a:pt x="6924" y="4776"/>
                    <a:pt x="6924" y="4776"/>
                  </a:cubicBezTo>
                  <a:cubicBezTo>
                    <a:pt x="6924" y="4776"/>
                    <a:pt x="8250" y="5014"/>
                    <a:pt x="8502" y="7257"/>
                  </a:cubicBezTo>
                  <a:cubicBezTo>
                    <a:pt x="8813" y="10060"/>
                    <a:pt x="11098" y="11251"/>
                    <a:pt x="11098" y="11251"/>
                  </a:cubicBezTo>
                  <a:lnTo>
                    <a:pt x="11098" y="18568"/>
                  </a:lnTo>
                  <a:cubicBezTo>
                    <a:pt x="11098" y="25439"/>
                    <a:pt x="12751" y="32952"/>
                    <a:pt x="16667" y="33368"/>
                  </a:cubicBezTo>
                  <a:cubicBezTo>
                    <a:pt x="16820" y="33385"/>
                    <a:pt x="16967" y="33392"/>
                    <a:pt x="17109" y="33392"/>
                  </a:cubicBezTo>
                  <a:cubicBezTo>
                    <a:pt x="20524" y="33392"/>
                    <a:pt x="21318" y="28936"/>
                    <a:pt x="23976" y="28936"/>
                  </a:cubicBezTo>
                  <a:cubicBezTo>
                    <a:pt x="24065" y="28936"/>
                    <a:pt x="24157" y="28941"/>
                    <a:pt x="24251" y="28952"/>
                  </a:cubicBezTo>
                  <a:cubicBezTo>
                    <a:pt x="24251" y="28952"/>
                    <a:pt x="24585" y="26035"/>
                    <a:pt x="20585" y="23535"/>
                  </a:cubicBezTo>
                  <a:cubicBezTo>
                    <a:pt x="16584" y="21035"/>
                    <a:pt x="21043" y="7244"/>
                    <a:pt x="14335" y="1938"/>
                  </a:cubicBezTo>
                  <a:cubicBezTo>
                    <a:pt x="12670" y="622"/>
                    <a:pt x="10707" y="1"/>
                    <a:pt x="8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49;p40">
              <a:extLst>
                <a:ext uri="{FF2B5EF4-FFF2-40B4-BE49-F238E27FC236}">
                  <a16:creationId xmlns:a16="http://schemas.microsoft.com/office/drawing/2014/main" id="{7096D44B-5C73-AC5D-1DF7-4E4A5A39DB0A}"/>
                </a:ext>
              </a:extLst>
            </p:cNvPr>
            <p:cNvSpPr/>
            <p:nvPr/>
          </p:nvSpPr>
          <p:spPr>
            <a:xfrm>
              <a:off x="2699700" y="3255525"/>
              <a:ext cx="370300" cy="414650"/>
            </a:xfrm>
            <a:custGeom>
              <a:avLst/>
              <a:gdLst/>
              <a:ahLst/>
              <a:cxnLst/>
              <a:rect l="l" t="t" r="r" b="b"/>
              <a:pathLst>
                <a:path w="14812" h="16586" extrusionOk="0">
                  <a:moveTo>
                    <a:pt x="5721" y="1"/>
                  </a:moveTo>
                  <a:cubicBezTo>
                    <a:pt x="3536" y="2987"/>
                    <a:pt x="114" y="5598"/>
                    <a:pt x="0" y="9975"/>
                  </a:cubicBezTo>
                  <a:cubicBezTo>
                    <a:pt x="1859" y="13711"/>
                    <a:pt x="4269" y="16585"/>
                    <a:pt x="7607" y="16208"/>
                  </a:cubicBezTo>
                  <a:cubicBezTo>
                    <a:pt x="12528" y="15654"/>
                    <a:pt x="14230" y="9864"/>
                    <a:pt x="14811" y="4563"/>
                  </a:cubicBezTo>
                  <a:cubicBezTo>
                    <a:pt x="11526" y="4816"/>
                    <a:pt x="7339" y="2215"/>
                    <a:pt x="572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50;p40">
              <a:extLst>
                <a:ext uri="{FF2B5EF4-FFF2-40B4-BE49-F238E27FC236}">
                  <a16:creationId xmlns:a16="http://schemas.microsoft.com/office/drawing/2014/main" id="{D092ADA8-F5DE-FB52-64D7-1BD850A3440A}"/>
                </a:ext>
              </a:extLst>
            </p:cNvPr>
            <p:cNvSpPr/>
            <p:nvPr/>
          </p:nvSpPr>
          <p:spPr>
            <a:xfrm>
              <a:off x="2842725" y="2570975"/>
              <a:ext cx="289575" cy="805000"/>
            </a:xfrm>
            <a:custGeom>
              <a:avLst/>
              <a:gdLst/>
              <a:ahLst/>
              <a:cxnLst/>
              <a:rect l="l" t="t" r="r" b="b"/>
              <a:pathLst>
                <a:path w="11583" h="32200" extrusionOk="0">
                  <a:moveTo>
                    <a:pt x="7430" y="428"/>
                  </a:moveTo>
                  <a:cubicBezTo>
                    <a:pt x="6492" y="855"/>
                    <a:pt x="3165" y="3754"/>
                    <a:pt x="3165" y="4479"/>
                  </a:cubicBezTo>
                  <a:cubicBezTo>
                    <a:pt x="3165" y="5204"/>
                    <a:pt x="4657" y="10664"/>
                    <a:pt x="4657" y="12327"/>
                  </a:cubicBezTo>
                  <a:cubicBezTo>
                    <a:pt x="4657" y="13990"/>
                    <a:pt x="3134" y="21238"/>
                    <a:pt x="1131" y="25527"/>
                  </a:cubicBezTo>
                  <a:cubicBezTo>
                    <a:pt x="830" y="26173"/>
                    <a:pt x="438" y="26784"/>
                    <a:pt x="0" y="27383"/>
                  </a:cubicBezTo>
                  <a:cubicBezTo>
                    <a:pt x="1618" y="29597"/>
                    <a:pt x="5805" y="32199"/>
                    <a:pt x="9092" y="31945"/>
                  </a:cubicBezTo>
                  <a:cubicBezTo>
                    <a:pt x="9349" y="29595"/>
                    <a:pt x="9387" y="27344"/>
                    <a:pt x="9387" y="25685"/>
                  </a:cubicBezTo>
                  <a:cubicBezTo>
                    <a:pt x="9387" y="25685"/>
                    <a:pt x="9723" y="13561"/>
                    <a:pt x="10275" y="12698"/>
                  </a:cubicBezTo>
                  <a:cubicBezTo>
                    <a:pt x="10775" y="11912"/>
                    <a:pt x="10772" y="10615"/>
                    <a:pt x="10772" y="9510"/>
                  </a:cubicBezTo>
                  <a:lnTo>
                    <a:pt x="10772" y="7264"/>
                  </a:lnTo>
                  <a:cubicBezTo>
                    <a:pt x="10772" y="7264"/>
                    <a:pt x="11535" y="7215"/>
                    <a:pt x="11579" y="5902"/>
                  </a:cubicBezTo>
                  <a:cubicBezTo>
                    <a:pt x="11581" y="5862"/>
                    <a:pt x="11581" y="5823"/>
                    <a:pt x="11581" y="5782"/>
                  </a:cubicBezTo>
                  <a:cubicBezTo>
                    <a:pt x="11582" y="4351"/>
                    <a:pt x="8368" y="0"/>
                    <a:pt x="7430" y="42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51;p40">
              <a:extLst>
                <a:ext uri="{FF2B5EF4-FFF2-40B4-BE49-F238E27FC236}">
                  <a16:creationId xmlns:a16="http://schemas.microsoft.com/office/drawing/2014/main" id="{503EDB8A-CD4F-ED48-6137-5F65A1CBFE7C}"/>
                </a:ext>
              </a:extLst>
            </p:cNvPr>
            <p:cNvSpPr/>
            <p:nvPr/>
          </p:nvSpPr>
          <p:spPr>
            <a:xfrm>
              <a:off x="5041375" y="2715725"/>
              <a:ext cx="295275" cy="893775"/>
            </a:xfrm>
            <a:custGeom>
              <a:avLst/>
              <a:gdLst/>
              <a:ahLst/>
              <a:cxnLst/>
              <a:rect l="l" t="t" r="r" b="b"/>
              <a:pathLst>
                <a:path w="11811" h="35751" extrusionOk="0">
                  <a:moveTo>
                    <a:pt x="0" y="1"/>
                  </a:moveTo>
                  <a:lnTo>
                    <a:pt x="0" y="35390"/>
                  </a:lnTo>
                  <a:cubicBezTo>
                    <a:pt x="0" y="35390"/>
                    <a:pt x="11811" y="35750"/>
                    <a:pt x="11451" y="35390"/>
                  </a:cubicBezTo>
                  <a:cubicBezTo>
                    <a:pt x="11091" y="35030"/>
                    <a:pt x="11451" y="18948"/>
                    <a:pt x="11451" y="1894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52;p40">
              <a:extLst>
                <a:ext uri="{FF2B5EF4-FFF2-40B4-BE49-F238E27FC236}">
                  <a16:creationId xmlns:a16="http://schemas.microsoft.com/office/drawing/2014/main" id="{4BBDC6BA-4ACA-4E83-9D1E-001115ED5904}"/>
                </a:ext>
              </a:extLst>
            </p:cNvPr>
            <p:cNvSpPr/>
            <p:nvPr/>
          </p:nvSpPr>
          <p:spPr>
            <a:xfrm>
              <a:off x="5405725" y="3638200"/>
              <a:ext cx="652850" cy="1190650"/>
            </a:xfrm>
            <a:custGeom>
              <a:avLst/>
              <a:gdLst/>
              <a:ahLst/>
              <a:cxnLst/>
              <a:rect l="l" t="t" r="r" b="b"/>
              <a:pathLst>
                <a:path w="26114" h="47626" extrusionOk="0">
                  <a:moveTo>
                    <a:pt x="8765" y="2265"/>
                  </a:moveTo>
                  <a:cubicBezTo>
                    <a:pt x="9742" y="8890"/>
                    <a:pt x="9131" y="16437"/>
                    <a:pt x="8765" y="19289"/>
                  </a:cubicBezTo>
                  <a:cubicBezTo>
                    <a:pt x="8400" y="22141"/>
                    <a:pt x="0" y="47625"/>
                    <a:pt x="0" y="47625"/>
                  </a:cubicBezTo>
                  <a:lnTo>
                    <a:pt x="20476" y="47625"/>
                  </a:lnTo>
                  <a:lnTo>
                    <a:pt x="26114" y="20626"/>
                  </a:lnTo>
                  <a:lnTo>
                    <a:pt x="18632" y="1"/>
                  </a:lnTo>
                  <a:close/>
                </a:path>
              </a:pathLst>
            </a:custGeom>
            <a:solidFill>
              <a:srgbClr val="1C3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53;p40">
              <a:extLst>
                <a:ext uri="{FF2B5EF4-FFF2-40B4-BE49-F238E27FC236}">
                  <a16:creationId xmlns:a16="http://schemas.microsoft.com/office/drawing/2014/main" id="{F786FB3B-E65F-1E1F-07E2-0A1F46549715}"/>
                </a:ext>
              </a:extLst>
            </p:cNvPr>
            <p:cNvSpPr/>
            <p:nvPr/>
          </p:nvSpPr>
          <p:spPr>
            <a:xfrm>
              <a:off x="5363875" y="3638200"/>
              <a:ext cx="694700" cy="1196025"/>
            </a:xfrm>
            <a:custGeom>
              <a:avLst/>
              <a:gdLst/>
              <a:ahLst/>
              <a:cxnLst/>
              <a:rect l="l" t="t" r="r" b="b"/>
              <a:pathLst>
                <a:path w="27788" h="47841" extrusionOk="0">
                  <a:moveTo>
                    <a:pt x="10439" y="2265"/>
                  </a:moveTo>
                  <a:cubicBezTo>
                    <a:pt x="11416" y="8890"/>
                    <a:pt x="10805" y="16437"/>
                    <a:pt x="10439" y="19289"/>
                  </a:cubicBezTo>
                  <a:cubicBezTo>
                    <a:pt x="10074" y="22141"/>
                    <a:pt x="1" y="47840"/>
                    <a:pt x="1" y="47840"/>
                  </a:cubicBezTo>
                  <a:lnTo>
                    <a:pt x="22150" y="47840"/>
                  </a:lnTo>
                  <a:lnTo>
                    <a:pt x="27788" y="20626"/>
                  </a:lnTo>
                  <a:lnTo>
                    <a:pt x="20306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54;p40">
              <a:extLst>
                <a:ext uri="{FF2B5EF4-FFF2-40B4-BE49-F238E27FC236}">
                  <a16:creationId xmlns:a16="http://schemas.microsoft.com/office/drawing/2014/main" id="{FB01878C-3693-2EFA-B459-FCBCB45487FD}"/>
                </a:ext>
              </a:extLst>
            </p:cNvPr>
            <p:cNvSpPr/>
            <p:nvPr/>
          </p:nvSpPr>
          <p:spPr>
            <a:xfrm>
              <a:off x="5704700" y="3519250"/>
              <a:ext cx="936600" cy="1314975"/>
            </a:xfrm>
            <a:custGeom>
              <a:avLst/>
              <a:gdLst/>
              <a:ahLst/>
              <a:cxnLst/>
              <a:rect l="l" t="t" r="r" b="b"/>
              <a:pathLst>
                <a:path w="37464" h="52599" extrusionOk="0">
                  <a:moveTo>
                    <a:pt x="20931" y="1"/>
                  </a:moveTo>
                  <a:cubicBezTo>
                    <a:pt x="23947" y="9455"/>
                    <a:pt x="37463" y="12513"/>
                    <a:pt x="33735" y="27782"/>
                  </a:cubicBezTo>
                  <a:cubicBezTo>
                    <a:pt x="31042" y="38804"/>
                    <a:pt x="25553" y="52598"/>
                    <a:pt x="25553" y="52598"/>
                  </a:cubicBezTo>
                  <a:lnTo>
                    <a:pt x="1" y="52598"/>
                  </a:lnTo>
                  <a:cubicBezTo>
                    <a:pt x="1" y="52598"/>
                    <a:pt x="8015" y="28566"/>
                    <a:pt x="8015" y="25384"/>
                  </a:cubicBezTo>
                  <a:cubicBezTo>
                    <a:pt x="8015" y="22202"/>
                    <a:pt x="2982" y="5847"/>
                    <a:pt x="2982" y="58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55;p40">
              <a:extLst>
                <a:ext uri="{FF2B5EF4-FFF2-40B4-BE49-F238E27FC236}">
                  <a16:creationId xmlns:a16="http://schemas.microsoft.com/office/drawing/2014/main" id="{E21CEAA6-34C6-C8F4-5D2F-60052ED7FA8E}"/>
                </a:ext>
              </a:extLst>
            </p:cNvPr>
            <p:cNvSpPr/>
            <p:nvPr/>
          </p:nvSpPr>
          <p:spPr>
            <a:xfrm>
              <a:off x="5000400" y="2515625"/>
              <a:ext cx="1241825" cy="1254350"/>
            </a:xfrm>
            <a:custGeom>
              <a:avLst/>
              <a:gdLst/>
              <a:ahLst/>
              <a:cxnLst/>
              <a:rect l="l" t="t" r="r" b="b"/>
              <a:pathLst>
                <a:path w="49673" h="50174" extrusionOk="0">
                  <a:moveTo>
                    <a:pt x="5770" y="0"/>
                  </a:moveTo>
                  <a:cubicBezTo>
                    <a:pt x="2754" y="1437"/>
                    <a:pt x="0" y="7839"/>
                    <a:pt x="2754" y="13851"/>
                  </a:cubicBezTo>
                  <a:cubicBezTo>
                    <a:pt x="5510" y="19861"/>
                    <a:pt x="5901" y="18786"/>
                    <a:pt x="6947" y="23505"/>
                  </a:cubicBezTo>
                  <a:cubicBezTo>
                    <a:pt x="7992" y="28225"/>
                    <a:pt x="7582" y="30837"/>
                    <a:pt x="16215" y="36716"/>
                  </a:cubicBezTo>
                  <a:cubicBezTo>
                    <a:pt x="24848" y="42597"/>
                    <a:pt x="24586" y="44163"/>
                    <a:pt x="24979" y="47168"/>
                  </a:cubicBezTo>
                  <a:cubicBezTo>
                    <a:pt x="25371" y="50174"/>
                    <a:pt x="49673" y="49521"/>
                    <a:pt x="49283" y="38284"/>
                  </a:cubicBezTo>
                  <a:cubicBezTo>
                    <a:pt x="48891" y="27047"/>
                    <a:pt x="49510" y="14071"/>
                    <a:pt x="42275" y="7950"/>
                  </a:cubicBezTo>
                  <a:cubicBezTo>
                    <a:pt x="35039" y="1829"/>
                    <a:pt x="5770" y="0"/>
                    <a:pt x="577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56;p40">
              <a:extLst>
                <a:ext uri="{FF2B5EF4-FFF2-40B4-BE49-F238E27FC236}">
                  <a16:creationId xmlns:a16="http://schemas.microsoft.com/office/drawing/2014/main" id="{95211A05-86AA-CD72-205F-C77C65D5196D}"/>
                </a:ext>
              </a:extLst>
            </p:cNvPr>
            <p:cNvSpPr/>
            <p:nvPr/>
          </p:nvSpPr>
          <p:spPr>
            <a:xfrm>
              <a:off x="5069250" y="2167775"/>
              <a:ext cx="306175" cy="843250"/>
            </a:xfrm>
            <a:custGeom>
              <a:avLst/>
              <a:gdLst/>
              <a:ahLst/>
              <a:cxnLst/>
              <a:rect l="l" t="t" r="r" b="b"/>
              <a:pathLst>
                <a:path w="12247" h="33730" extrusionOk="0">
                  <a:moveTo>
                    <a:pt x="0" y="0"/>
                  </a:moveTo>
                  <a:lnTo>
                    <a:pt x="0" y="33730"/>
                  </a:lnTo>
                  <a:cubicBezTo>
                    <a:pt x="0" y="33730"/>
                    <a:pt x="12247" y="27159"/>
                    <a:pt x="12138" y="20730"/>
                  </a:cubicBezTo>
                  <a:cubicBezTo>
                    <a:pt x="12027" y="14301"/>
                    <a:pt x="6601" y="0"/>
                    <a:pt x="6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57;p40">
              <a:extLst>
                <a:ext uri="{FF2B5EF4-FFF2-40B4-BE49-F238E27FC236}">
                  <a16:creationId xmlns:a16="http://schemas.microsoft.com/office/drawing/2014/main" id="{E8ECA5DC-100E-C157-5748-78A14C350584}"/>
                </a:ext>
              </a:extLst>
            </p:cNvPr>
            <p:cNvSpPr/>
            <p:nvPr/>
          </p:nvSpPr>
          <p:spPr>
            <a:xfrm>
              <a:off x="5284275" y="2496425"/>
              <a:ext cx="243000" cy="640375"/>
            </a:xfrm>
            <a:custGeom>
              <a:avLst/>
              <a:gdLst/>
              <a:ahLst/>
              <a:cxnLst/>
              <a:rect l="l" t="t" r="r" b="b"/>
              <a:pathLst>
                <a:path w="9720" h="25615" extrusionOk="0">
                  <a:moveTo>
                    <a:pt x="1" y="7093"/>
                  </a:moveTo>
                  <a:cubicBezTo>
                    <a:pt x="1" y="7093"/>
                    <a:pt x="1631" y="9733"/>
                    <a:pt x="2183" y="10867"/>
                  </a:cubicBezTo>
                  <a:cubicBezTo>
                    <a:pt x="2736" y="12002"/>
                    <a:pt x="284" y="17018"/>
                    <a:pt x="1092" y="21316"/>
                  </a:cubicBezTo>
                  <a:cubicBezTo>
                    <a:pt x="1901" y="25615"/>
                    <a:pt x="7221" y="24884"/>
                    <a:pt x="8410" y="21316"/>
                  </a:cubicBezTo>
                  <a:cubicBezTo>
                    <a:pt x="8767" y="20243"/>
                    <a:pt x="9719" y="12615"/>
                    <a:pt x="9719" y="12615"/>
                  </a:cubicBezTo>
                  <a:lnTo>
                    <a:pt x="9719" y="1"/>
                  </a:ln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58;p40">
              <a:extLst>
                <a:ext uri="{FF2B5EF4-FFF2-40B4-BE49-F238E27FC236}">
                  <a16:creationId xmlns:a16="http://schemas.microsoft.com/office/drawing/2014/main" id="{2F486103-9CD9-643F-1047-2A65716B48B4}"/>
                </a:ext>
              </a:extLst>
            </p:cNvPr>
            <p:cNvSpPr/>
            <p:nvPr/>
          </p:nvSpPr>
          <p:spPr>
            <a:xfrm>
              <a:off x="5284250" y="2496425"/>
              <a:ext cx="243025" cy="606550"/>
            </a:xfrm>
            <a:custGeom>
              <a:avLst/>
              <a:gdLst/>
              <a:ahLst/>
              <a:cxnLst/>
              <a:rect l="l" t="t" r="r" b="b"/>
              <a:pathLst>
                <a:path w="9721" h="24262" extrusionOk="0">
                  <a:moveTo>
                    <a:pt x="9720" y="1"/>
                  </a:moveTo>
                  <a:lnTo>
                    <a:pt x="0" y="7093"/>
                  </a:lnTo>
                  <a:cubicBezTo>
                    <a:pt x="0" y="7093"/>
                    <a:pt x="1632" y="9733"/>
                    <a:pt x="2184" y="10867"/>
                  </a:cubicBezTo>
                  <a:cubicBezTo>
                    <a:pt x="2547" y="10461"/>
                    <a:pt x="2910" y="10279"/>
                    <a:pt x="3265" y="10279"/>
                  </a:cubicBezTo>
                  <a:cubicBezTo>
                    <a:pt x="6274" y="10279"/>
                    <a:pt x="8594" y="23423"/>
                    <a:pt x="3547" y="24165"/>
                  </a:cubicBezTo>
                  <a:cubicBezTo>
                    <a:pt x="3560" y="24168"/>
                    <a:pt x="3574" y="24168"/>
                    <a:pt x="3588" y="24173"/>
                  </a:cubicBezTo>
                  <a:lnTo>
                    <a:pt x="4395" y="24261"/>
                  </a:lnTo>
                  <a:cubicBezTo>
                    <a:pt x="6041" y="24260"/>
                    <a:pt x="7789" y="23181"/>
                    <a:pt x="8409" y="21316"/>
                  </a:cubicBezTo>
                  <a:cubicBezTo>
                    <a:pt x="8768" y="20243"/>
                    <a:pt x="9720" y="12615"/>
                    <a:pt x="9720" y="12615"/>
                  </a:cubicBezTo>
                  <a:lnTo>
                    <a:pt x="9720" y="1"/>
                  </a:ln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59;p40">
              <a:extLst>
                <a:ext uri="{FF2B5EF4-FFF2-40B4-BE49-F238E27FC236}">
                  <a16:creationId xmlns:a16="http://schemas.microsoft.com/office/drawing/2014/main" id="{644958B2-64B0-E3BE-61C5-2F009B05A786}"/>
                </a:ext>
              </a:extLst>
            </p:cNvPr>
            <p:cNvSpPr/>
            <p:nvPr/>
          </p:nvSpPr>
          <p:spPr>
            <a:xfrm>
              <a:off x="5063150" y="1862700"/>
              <a:ext cx="596500" cy="836250"/>
            </a:xfrm>
            <a:custGeom>
              <a:avLst/>
              <a:gdLst/>
              <a:ahLst/>
              <a:cxnLst/>
              <a:rect l="l" t="t" r="r" b="b"/>
              <a:pathLst>
                <a:path w="23860" h="33450" extrusionOk="0">
                  <a:moveTo>
                    <a:pt x="1673" y="11241"/>
                  </a:moveTo>
                  <a:cubicBezTo>
                    <a:pt x="1" y="21618"/>
                    <a:pt x="1841" y="31185"/>
                    <a:pt x="6845" y="32317"/>
                  </a:cubicBezTo>
                  <a:cubicBezTo>
                    <a:pt x="11851" y="33449"/>
                    <a:pt x="19022" y="27977"/>
                    <a:pt x="19022" y="23150"/>
                  </a:cubicBezTo>
                  <a:cubicBezTo>
                    <a:pt x="19022" y="18322"/>
                    <a:pt x="23859" y="5744"/>
                    <a:pt x="18356" y="2872"/>
                  </a:cubicBezTo>
                  <a:cubicBezTo>
                    <a:pt x="12851" y="1"/>
                    <a:pt x="2741" y="4628"/>
                    <a:pt x="1673" y="11241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60;p40">
              <a:extLst>
                <a:ext uri="{FF2B5EF4-FFF2-40B4-BE49-F238E27FC236}">
                  <a16:creationId xmlns:a16="http://schemas.microsoft.com/office/drawing/2014/main" id="{452EE08F-872D-D2B4-C976-800D1802C896}"/>
                </a:ext>
              </a:extLst>
            </p:cNvPr>
            <p:cNvSpPr/>
            <p:nvPr/>
          </p:nvSpPr>
          <p:spPr>
            <a:xfrm>
              <a:off x="5051275" y="1877050"/>
              <a:ext cx="1014225" cy="1088375"/>
            </a:xfrm>
            <a:custGeom>
              <a:avLst/>
              <a:gdLst/>
              <a:ahLst/>
              <a:cxnLst/>
              <a:rect l="l" t="t" r="r" b="b"/>
              <a:pathLst>
                <a:path w="40569" h="43535" extrusionOk="0">
                  <a:moveTo>
                    <a:pt x="12930" y="0"/>
                  </a:moveTo>
                  <a:cubicBezTo>
                    <a:pt x="10549" y="0"/>
                    <a:pt x="6972" y="2123"/>
                    <a:pt x="4089" y="4523"/>
                  </a:cubicBezTo>
                  <a:cubicBezTo>
                    <a:pt x="667" y="7375"/>
                    <a:pt x="1" y="13188"/>
                    <a:pt x="1419" y="13188"/>
                  </a:cubicBezTo>
                  <a:cubicBezTo>
                    <a:pt x="1539" y="13188"/>
                    <a:pt x="1675" y="13146"/>
                    <a:pt x="1825" y="13057"/>
                  </a:cubicBezTo>
                  <a:cubicBezTo>
                    <a:pt x="3742" y="11917"/>
                    <a:pt x="6355" y="9721"/>
                    <a:pt x="6355" y="9721"/>
                  </a:cubicBezTo>
                  <a:cubicBezTo>
                    <a:pt x="6905" y="16251"/>
                    <a:pt x="17607" y="17616"/>
                    <a:pt x="17607" y="17616"/>
                  </a:cubicBezTo>
                  <a:lnTo>
                    <a:pt x="17646" y="43535"/>
                  </a:lnTo>
                  <a:cubicBezTo>
                    <a:pt x="22384" y="43535"/>
                    <a:pt x="25782" y="32651"/>
                    <a:pt x="28479" y="32651"/>
                  </a:cubicBezTo>
                  <a:cubicBezTo>
                    <a:pt x="31177" y="32651"/>
                    <a:pt x="34002" y="30426"/>
                    <a:pt x="34002" y="30426"/>
                  </a:cubicBezTo>
                  <a:cubicBezTo>
                    <a:pt x="38195" y="31895"/>
                    <a:pt x="40240" y="33493"/>
                    <a:pt x="40240" y="33493"/>
                  </a:cubicBezTo>
                  <a:cubicBezTo>
                    <a:pt x="40240" y="33493"/>
                    <a:pt x="40568" y="32026"/>
                    <a:pt x="39581" y="27486"/>
                  </a:cubicBezTo>
                  <a:cubicBezTo>
                    <a:pt x="38956" y="24611"/>
                    <a:pt x="36090" y="24084"/>
                    <a:pt x="34071" y="24084"/>
                  </a:cubicBezTo>
                  <a:cubicBezTo>
                    <a:pt x="32901" y="24084"/>
                    <a:pt x="32015" y="24261"/>
                    <a:pt x="32015" y="24261"/>
                  </a:cubicBezTo>
                  <a:cubicBezTo>
                    <a:pt x="32936" y="21300"/>
                    <a:pt x="30962" y="20313"/>
                    <a:pt x="29778" y="18734"/>
                  </a:cubicBezTo>
                  <a:cubicBezTo>
                    <a:pt x="28593" y="17156"/>
                    <a:pt x="28329" y="11498"/>
                    <a:pt x="24580" y="5181"/>
                  </a:cubicBezTo>
                  <a:cubicBezTo>
                    <a:pt x="22147" y="1084"/>
                    <a:pt x="18690" y="364"/>
                    <a:pt x="16562" y="364"/>
                  </a:cubicBezTo>
                  <a:cubicBezTo>
                    <a:pt x="15409" y="364"/>
                    <a:pt x="14646" y="575"/>
                    <a:pt x="14646" y="575"/>
                  </a:cubicBezTo>
                  <a:cubicBezTo>
                    <a:pt x="14204" y="177"/>
                    <a:pt x="13617" y="0"/>
                    <a:pt x="12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61;p40">
              <a:extLst>
                <a:ext uri="{FF2B5EF4-FFF2-40B4-BE49-F238E27FC236}">
                  <a16:creationId xmlns:a16="http://schemas.microsoft.com/office/drawing/2014/main" id="{25789337-7436-1871-0DB5-BB584663484E}"/>
                </a:ext>
              </a:extLst>
            </p:cNvPr>
            <p:cNvSpPr/>
            <p:nvPr/>
          </p:nvSpPr>
          <p:spPr>
            <a:xfrm>
              <a:off x="3130600" y="3498500"/>
              <a:ext cx="725025" cy="1310725"/>
            </a:xfrm>
            <a:custGeom>
              <a:avLst/>
              <a:gdLst/>
              <a:ahLst/>
              <a:cxnLst/>
              <a:rect l="l" t="t" r="r" b="b"/>
              <a:pathLst>
                <a:path w="29001" h="52429" extrusionOk="0">
                  <a:moveTo>
                    <a:pt x="23140" y="0"/>
                  </a:moveTo>
                  <a:cubicBezTo>
                    <a:pt x="10709" y="12945"/>
                    <a:pt x="1" y="52429"/>
                    <a:pt x="1" y="52429"/>
                  </a:cubicBezTo>
                  <a:lnTo>
                    <a:pt x="17847" y="52429"/>
                  </a:lnTo>
                  <a:lnTo>
                    <a:pt x="29001" y="2621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62;p40">
              <a:extLst>
                <a:ext uri="{FF2B5EF4-FFF2-40B4-BE49-F238E27FC236}">
                  <a16:creationId xmlns:a16="http://schemas.microsoft.com/office/drawing/2014/main" id="{F2671775-9CFB-8B16-675F-636D0517C485}"/>
                </a:ext>
              </a:extLst>
            </p:cNvPr>
            <p:cNvSpPr/>
            <p:nvPr/>
          </p:nvSpPr>
          <p:spPr>
            <a:xfrm>
              <a:off x="3664175" y="3234975"/>
              <a:ext cx="1663475" cy="1531425"/>
            </a:xfrm>
            <a:custGeom>
              <a:avLst/>
              <a:gdLst/>
              <a:ahLst/>
              <a:cxnLst/>
              <a:rect l="l" t="t" r="r" b="b"/>
              <a:pathLst>
                <a:path w="66539" h="61257" extrusionOk="0">
                  <a:moveTo>
                    <a:pt x="66539" y="12679"/>
                  </a:moveTo>
                  <a:cubicBezTo>
                    <a:pt x="63938" y="9725"/>
                    <a:pt x="50084" y="0"/>
                    <a:pt x="32422" y="1057"/>
                  </a:cubicBezTo>
                  <a:cubicBezTo>
                    <a:pt x="16849" y="1988"/>
                    <a:pt x="4253" y="6800"/>
                    <a:pt x="1797" y="10541"/>
                  </a:cubicBezTo>
                  <a:cubicBezTo>
                    <a:pt x="0" y="13278"/>
                    <a:pt x="3936" y="31751"/>
                    <a:pt x="6672" y="39105"/>
                  </a:cubicBezTo>
                  <a:cubicBezTo>
                    <a:pt x="9411" y="46461"/>
                    <a:pt x="10606" y="54330"/>
                    <a:pt x="10606" y="61000"/>
                  </a:cubicBezTo>
                  <a:cubicBezTo>
                    <a:pt x="10606" y="61000"/>
                    <a:pt x="54652" y="60743"/>
                    <a:pt x="54908" y="61000"/>
                  </a:cubicBezTo>
                  <a:cubicBezTo>
                    <a:pt x="55166" y="61256"/>
                    <a:pt x="60382" y="44751"/>
                    <a:pt x="61065" y="36541"/>
                  </a:cubicBezTo>
                  <a:cubicBezTo>
                    <a:pt x="61749" y="28331"/>
                    <a:pt x="60211" y="19265"/>
                    <a:pt x="66539" y="126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63;p40">
              <a:extLst>
                <a:ext uri="{FF2B5EF4-FFF2-40B4-BE49-F238E27FC236}">
                  <a16:creationId xmlns:a16="http://schemas.microsoft.com/office/drawing/2014/main" id="{CBAF5D10-B5D6-E1F2-9812-2023F389CB66}"/>
                </a:ext>
              </a:extLst>
            </p:cNvPr>
            <p:cNvSpPr/>
            <p:nvPr/>
          </p:nvSpPr>
          <p:spPr>
            <a:xfrm>
              <a:off x="4299800" y="2878200"/>
              <a:ext cx="437475" cy="643575"/>
            </a:xfrm>
            <a:custGeom>
              <a:avLst/>
              <a:gdLst/>
              <a:ahLst/>
              <a:cxnLst/>
              <a:rect l="l" t="t" r="r" b="b"/>
              <a:pathLst>
                <a:path w="17499" h="25743" extrusionOk="0">
                  <a:moveTo>
                    <a:pt x="17279" y="0"/>
                  </a:moveTo>
                  <a:cubicBezTo>
                    <a:pt x="17279" y="0"/>
                    <a:pt x="17499" y="13689"/>
                    <a:pt x="17279" y="17775"/>
                  </a:cubicBezTo>
                  <a:cubicBezTo>
                    <a:pt x="17060" y="21862"/>
                    <a:pt x="10726" y="25539"/>
                    <a:pt x="8378" y="25641"/>
                  </a:cubicBezTo>
                  <a:cubicBezTo>
                    <a:pt x="6028" y="25742"/>
                    <a:pt x="818" y="22270"/>
                    <a:pt x="0" y="16447"/>
                  </a:cubicBezTo>
                  <a:lnTo>
                    <a:pt x="0" y="4087"/>
                  </a:ln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64;p40">
              <a:extLst>
                <a:ext uri="{FF2B5EF4-FFF2-40B4-BE49-F238E27FC236}">
                  <a16:creationId xmlns:a16="http://schemas.microsoft.com/office/drawing/2014/main" id="{1BCA653E-06EA-A866-E00F-C82B721BD119}"/>
                </a:ext>
              </a:extLst>
            </p:cNvPr>
            <p:cNvSpPr/>
            <p:nvPr/>
          </p:nvSpPr>
          <p:spPr>
            <a:xfrm>
              <a:off x="4299800" y="2878200"/>
              <a:ext cx="434100" cy="455575"/>
            </a:xfrm>
            <a:custGeom>
              <a:avLst/>
              <a:gdLst/>
              <a:ahLst/>
              <a:cxnLst/>
              <a:rect l="l" t="t" r="r" b="b"/>
              <a:pathLst>
                <a:path w="17364" h="18223" extrusionOk="0">
                  <a:moveTo>
                    <a:pt x="17279" y="0"/>
                  </a:moveTo>
                  <a:lnTo>
                    <a:pt x="0" y="4087"/>
                  </a:lnTo>
                  <a:lnTo>
                    <a:pt x="0" y="14222"/>
                  </a:lnTo>
                  <a:cubicBezTo>
                    <a:pt x="630" y="16995"/>
                    <a:pt x="2816" y="18223"/>
                    <a:pt x="5265" y="18223"/>
                  </a:cubicBezTo>
                  <a:cubicBezTo>
                    <a:pt x="8411" y="18223"/>
                    <a:pt x="11992" y="16198"/>
                    <a:pt x="13271" y="12822"/>
                  </a:cubicBezTo>
                  <a:cubicBezTo>
                    <a:pt x="14574" y="9381"/>
                    <a:pt x="15689" y="8359"/>
                    <a:pt x="17363" y="7438"/>
                  </a:cubicBezTo>
                  <a:cubicBezTo>
                    <a:pt x="17336" y="3470"/>
                    <a:pt x="17279" y="0"/>
                    <a:pt x="17279" y="0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765;p40">
              <a:extLst>
                <a:ext uri="{FF2B5EF4-FFF2-40B4-BE49-F238E27FC236}">
                  <a16:creationId xmlns:a16="http://schemas.microsoft.com/office/drawing/2014/main" id="{137F1617-79A2-E87B-6E1D-0C68DEE9BE05}"/>
                </a:ext>
              </a:extLst>
            </p:cNvPr>
            <p:cNvSpPr/>
            <p:nvPr/>
          </p:nvSpPr>
          <p:spPr>
            <a:xfrm>
              <a:off x="4171550" y="2440775"/>
              <a:ext cx="555900" cy="797925"/>
            </a:xfrm>
            <a:custGeom>
              <a:avLst/>
              <a:gdLst/>
              <a:ahLst/>
              <a:cxnLst/>
              <a:rect l="l" t="t" r="r" b="b"/>
              <a:pathLst>
                <a:path w="22236" h="31917" extrusionOk="0">
                  <a:moveTo>
                    <a:pt x="549" y="12179"/>
                  </a:moveTo>
                  <a:cubicBezTo>
                    <a:pt x="1198" y="22208"/>
                    <a:pt x="5286" y="31917"/>
                    <a:pt x="11763" y="30893"/>
                  </a:cubicBezTo>
                  <a:cubicBezTo>
                    <a:pt x="19796" y="29624"/>
                    <a:pt x="22236" y="17440"/>
                    <a:pt x="21918" y="10800"/>
                  </a:cubicBezTo>
                  <a:cubicBezTo>
                    <a:pt x="21601" y="4160"/>
                    <a:pt x="17817" y="10"/>
                    <a:pt x="12058" y="3"/>
                  </a:cubicBezTo>
                  <a:cubicBezTo>
                    <a:pt x="6578" y="0"/>
                    <a:pt x="1" y="3687"/>
                    <a:pt x="549" y="12179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766;p40">
              <a:extLst>
                <a:ext uri="{FF2B5EF4-FFF2-40B4-BE49-F238E27FC236}">
                  <a16:creationId xmlns:a16="http://schemas.microsoft.com/office/drawing/2014/main" id="{77FB2F62-BC35-FFFD-4882-8DBFD92D5A65}"/>
                </a:ext>
              </a:extLst>
            </p:cNvPr>
            <p:cNvSpPr/>
            <p:nvPr/>
          </p:nvSpPr>
          <p:spPr>
            <a:xfrm>
              <a:off x="4686175" y="2729200"/>
              <a:ext cx="91250" cy="187500"/>
            </a:xfrm>
            <a:custGeom>
              <a:avLst/>
              <a:gdLst/>
              <a:ahLst/>
              <a:cxnLst/>
              <a:rect l="l" t="t" r="r" b="b"/>
              <a:pathLst>
                <a:path w="3650" h="7500" extrusionOk="0">
                  <a:moveTo>
                    <a:pt x="3220" y="3983"/>
                  </a:moveTo>
                  <a:cubicBezTo>
                    <a:pt x="2791" y="5982"/>
                    <a:pt x="1818" y="7500"/>
                    <a:pt x="1047" y="7372"/>
                  </a:cubicBezTo>
                  <a:cubicBezTo>
                    <a:pt x="277" y="7243"/>
                    <a:pt x="0" y="5518"/>
                    <a:pt x="430" y="3517"/>
                  </a:cubicBezTo>
                  <a:cubicBezTo>
                    <a:pt x="859" y="1518"/>
                    <a:pt x="1832" y="0"/>
                    <a:pt x="2603" y="130"/>
                  </a:cubicBezTo>
                  <a:cubicBezTo>
                    <a:pt x="3374" y="258"/>
                    <a:pt x="3650" y="1984"/>
                    <a:pt x="3220" y="3983"/>
                  </a:cubicBezTo>
                  <a:close/>
                </a:path>
              </a:pathLst>
            </a:custGeom>
            <a:solidFill>
              <a:srgbClr val="C1B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767;p40">
              <a:extLst>
                <a:ext uri="{FF2B5EF4-FFF2-40B4-BE49-F238E27FC236}">
                  <a16:creationId xmlns:a16="http://schemas.microsoft.com/office/drawing/2014/main" id="{3CC29D6F-947F-5249-38D1-E00972532C19}"/>
                </a:ext>
              </a:extLst>
            </p:cNvPr>
            <p:cNvSpPr/>
            <p:nvPr/>
          </p:nvSpPr>
          <p:spPr>
            <a:xfrm>
              <a:off x="4155800" y="2397625"/>
              <a:ext cx="635925" cy="440775"/>
            </a:xfrm>
            <a:custGeom>
              <a:avLst/>
              <a:gdLst/>
              <a:ahLst/>
              <a:cxnLst/>
              <a:rect l="l" t="t" r="r" b="b"/>
              <a:pathLst>
                <a:path w="25437" h="17631" extrusionOk="0">
                  <a:moveTo>
                    <a:pt x="12170" y="1"/>
                  </a:moveTo>
                  <a:cubicBezTo>
                    <a:pt x="11898" y="1"/>
                    <a:pt x="11614" y="7"/>
                    <a:pt x="11316" y="19"/>
                  </a:cubicBezTo>
                  <a:cubicBezTo>
                    <a:pt x="4391" y="306"/>
                    <a:pt x="2695" y="3878"/>
                    <a:pt x="2750" y="5207"/>
                  </a:cubicBezTo>
                  <a:cubicBezTo>
                    <a:pt x="2805" y="6536"/>
                    <a:pt x="181" y="6645"/>
                    <a:pt x="91" y="9756"/>
                  </a:cubicBezTo>
                  <a:cubicBezTo>
                    <a:pt x="1" y="12866"/>
                    <a:pt x="86" y="13601"/>
                    <a:pt x="1310" y="15474"/>
                  </a:cubicBezTo>
                  <a:cubicBezTo>
                    <a:pt x="1310" y="15474"/>
                    <a:pt x="1219" y="11976"/>
                    <a:pt x="2408" y="11976"/>
                  </a:cubicBezTo>
                  <a:cubicBezTo>
                    <a:pt x="2414" y="11976"/>
                    <a:pt x="2420" y="11976"/>
                    <a:pt x="2426" y="11976"/>
                  </a:cubicBezTo>
                  <a:cubicBezTo>
                    <a:pt x="2491" y="11978"/>
                    <a:pt x="2554" y="11979"/>
                    <a:pt x="2615" y="11979"/>
                  </a:cubicBezTo>
                  <a:cubicBezTo>
                    <a:pt x="4555" y="11979"/>
                    <a:pt x="5237" y="11070"/>
                    <a:pt x="5237" y="11070"/>
                  </a:cubicBezTo>
                  <a:cubicBezTo>
                    <a:pt x="6898" y="12558"/>
                    <a:pt x="8754" y="12970"/>
                    <a:pt x="10493" y="12970"/>
                  </a:cubicBezTo>
                  <a:cubicBezTo>
                    <a:pt x="12644" y="12970"/>
                    <a:pt x="14614" y="12340"/>
                    <a:pt x="15809" y="12340"/>
                  </a:cubicBezTo>
                  <a:cubicBezTo>
                    <a:pt x="16494" y="12340"/>
                    <a:pt x="16925" y="12547"/>
                    <a:pt x="16990" y="13197"/>
                  </a:cubicBezTo>
                  <a:cubicBezTo>
                    <a:pt x="17176" y="15083"/>
                    <a:pt x="17782" y="15325"/>
                    <a:pt x="18408" y="15325"/>
                  </a:cubicBezTo>
                  <a:cubicBezTo>
                    <a:pt x="18624" y="15325"/>
                    <a:pt x="18843" y="15296"/>
                    <a:pt x="19047" y="15296"/>
                  </a:cubicBezTo>
                  <a:cubicBezTo>
                    <a:pt x="19441" y="15296"/>
                    <a:pt x="19784" y="15403"/>
                    <a:pt x="19955" y="16033"/>
                  </a:cubicBezTo>
                  <a:cubicBezTo>
                    <a:pt x="20135" y="16698"/>
                    <a:pt x="20377" y="17170"/>
                    <a:pt x="20588" y="17491"/>
                  </a:cubicBezTo>
                  <a:cubicBezTo>
                    <a:pt x="20652" y="17587"/>
                    <a:pt x="20755" y="17630"/>
                    <a:pt x="20859" y="17630"/>
                  </a:cubicBezTo>
                  <a:cubicBezTo>
                    <a:pt x="21010" y="17630"/>
                    <a:pt x="21162" y="17537"/>
                    <a:pt x="21193" y="17377"/>
                  </a:cubicBezTo>
                  <a:cubicBezTo>
                    <a:pt x="21934" y="13573"/>
                    <a:pt x="23816" y="13393"/>
                    <a:pt x="23816" y="13393"/>
                  </a:cubicBezTo>
                  <a:cubicBezTo>
                    <a:pt x="25437" y="5519"/>
                    <a:pt x="22112" y="3319"/>
                    <a:pt x="19968" y="3113"/>
                  </a:cubicBezTo>
                  <a:cubicBezTo>
                    <a:pt x="17916" y="2915"/>
                    <a:pt x="18209" y="1"/>
                    <a:pt x="12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768;p40">
              <a:extLst>
                <a:ext uri="{FF2B5EF4-FFF2-40B4-BE49-F238E27FC236}">
                  <a16:creationId xmlns:a16="http://schemas.microsoft.com/office/drawing/2014/main" id="{248FD1AA-01EB-AA25-80EE-6F7634F92C53}"/>
                </a:ext>
              </a:extLst>
            </p:cNvPr>
            <p:cNvSpPr/>
            <p:nvPr/>
          </p:nvSpPr>
          <p:spPr>
            <a:xfrm>
              <a:off x="4140675" y="3278750"/>
              <a:ext cx="349150" cy="417050"/>
            </a:xfrm>
            <a:custGeom>
              <a:avLst/>
              <a:gdLst/>
              <a:ahLst/>
              <a:cxnLst/>
              <a:rect l="l" t="t" r="r" b="b"/>
              <a:pathLst>
                <a:path w="13966" h="16682" extrusionOk="0">
                  <a:moveTo>
                    <a:pt x="6360" y="1"/>
                  </a:moveTo>
                  <a:cubicBezTo>
                    <a:pt x="4323" y="283"/>
                    <a:pt x="2370" y="631"/>
                    <a:pt x="514" y="1024"/>
                  </a:cubicBezTo>
                  <a:cubicBezTo>
                    <a:pt x="1" y="3923"/>
                    <a:pt x="2177" y="13313"/>
                    <a:pt x="6362" y="16519"/>
                  </a:cubicBezTo>
                  <a:cubicBezTo>
                    <a:pt x="6362" y="16519"/>
                    <a:pt x="6489" y="16681"/>
                    <a:pt x="6736" y="16681"/>
                  </a:cubicBezTo>
                  <a:cubicBezTo>
                    <a:pt x="7011" y="16681"/>
                    <a:pt x="7435" y="16479"/>
                    <a:pt x="7996" y="15622"/>
                  </a:cubicBezTo>
                  <a:cubicBezTo>
                    <a:pt x="9012" y="14071"/>
                    <a:pt x="12369" y="9511"/>
                    <a:pt x="13774" y="9511"/>
                  </a:cubicBezTo>
                  <a:cubicBezTo>
                    <a:pt x="13842" y="9511"/>
                    <a:pt x="13907" y="9522"/>
                    <a:pt x="13966" y="9545"/>
                  </a:cubicBezTo>
                  <a:lnTo>
                    <a:pt x="13961" y="9537"/>
                  </a:lnTo>
                  <a:cubicBezTo>
                    <a:pt x="11398" y="9003"/>
                    <a:pt x="7098" y="5674"/>
                    <a:pt x="6360" y="425"/>
                  </a:cubicBezTo>
                  <a:lnTo>
                    <a:pt x="6360" y="1"/>
                  </a:lnTo>
                  <a:close/>
                </a:path>
              </a:pathLst>
            </a:custGeom>
            <a:solidFill>
              <a:srgbClr val="385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769;p40">
              <a:extLst>
                <a:ext uri="{FF2B5EF4-FFF2-40B4-BE49-F238E27FC236}">
                  <a16:creationId xmlns:a16="http://schemas.microsoft.com/office/drawing/2014/main" id="{8DC52C5A-39FF-5E3C-3B98-C6AF1B963603}"/>
                </a:ext>
              </a:extLst>
            </p:cNvPr>
            <p:cNvSpPr/>
            <p:nvPr/>
          </p:nvSpPr>
          <p:spPr>
            <a:xfrm>
              <a:off x="4536625" y="3275600"/>
              <a:ext cx="344525" cy="431725"/>
            </a:xfrm>
            <a:custGeom>
              <a:avLst/>
              <a:gdLst/>
              <a:ahLst/>
              <a:cxnLst/>
              <a:rect l="l" t="t" r="r" b="b"/>
              <a:pathLst>
                <a:path w="13781" h="17269" extrusionOk="0">
                  <a:moveTo>
                    <a:pt x="55" y="9512"/>
                  </a:moveTo>
                  <a:cubicBezTo>
                    <a:pt x="36" y="9516"/>
                    <a:pt x="18" y="9522"/>
                    <a:pt x="0" y="9529"/>
                  </a:cubicBezTo>
                  <a:cubicBezTo>
                    <a:pt x="19" y="9523"/>
                    <a:pt x="37" y="9518"/>
                    <a:pt x="55" y="9512"/>
                  </a:cubicBezTo>
                  <a:close/>
                  <a:moveTo>
                    <a:pt x="7865" y="0"/>
                  </a:moveTo>
                  <a:cubicBezTo>
                    <a:pt x="7849" y="738"/>
                    <a:pt x="7828" y="1384"/>
                    <a:pt x="7803" y="1879"/>
                  </a:cubicBezTo>
                  <a:cubicBezTo>
                    <a:pt x="7613" y="5410"/>
                    <a:pt x="2859" y="8634"/>
                    <a:pt x="55" y="9512"/>
                  </a:cubicBezTo>
                  <a:lnTo>
                    <a:pt x="55" y="9512"/>
                  </a:lnTo>
                  <a:cubicBezTo>
                    <a:pt x="91" y="9504"/>
                    <a:pt x="128" y="9500"/>
                    <a:pt x="168" y="9500"/>
                  </a:cubicBezTo>
                  <a:cubicBezTo>
                    <a:pt x="1688" y="9500"/>
                    <a:pt x="6207" y="15454"/>
                    <a:pt x="7017" y="16807"/>
                  </a:cubicBezTo>
                  <a:cubicBezTo>
                    <a:pt x="7203" y="17120"/>
                    <a:pt x="7425" y="17269"/>
                    <a:pt x="7673" y="17269"/>
                  </a:cubicBezTo>
                  <a:cubicBezTo>
                    <a:pt x="8543" y="17269"/>
                    <a:pt x="9744" y="15438"/>
                    <a:pt x="10939" y="12386"/>
                  </a:cubicBezTo>
                  <a:cubicBezTo>
                    <a:pt x="12056" y="9535"/>
                    <a:pt x="13780" y="4624"/>
                    <a:pt x="13057" y="1156"/>
                  </a:cubicBezTo>
                  <a:cubicBezTo>
                    <a:pt x="11348" y="679"/>
                    <a:pt x="9615" y="292"/>
                    <a:pt x="7865" y="0"/>
                  </a:cubicBezTo>
                  <a:close/>
                </a:path>
              </a:pathLst>
            </a:custGeom>
            <a:solidFill>
              <a:srgbClr val="385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770;p40">
              <a:extLst>
                <a:ext uri="{FF2B5EF4-FFF2-40B4-BE49-F238E27FC236}">
                  <a16:creationId xmlns:a16="http://schemas.microsoft.com/office/drawing/2014/main" id="{3333C5EA-B1A3-F937-BC87-0939C3002E4E}"/>
                </a:ext>
              </a:extLst>
            </p:cNvPr>
            <p:cNvSpPr/>
            <p:nvPr/>
          </p:nvSpPr>
          <p:spPr>
            <a:xfrm>
              <a:off x="4155975" y="3214950"/>
              <a:ext cx="333975" cy="464625"/>
            </a:xfrm>
            <a:custGeom>
              <a:avLst/>
              <a:gdLst/>
              <a:ahLst/>
              <a:cxnLst/>
              <a:rect l="l" t="t" r="r" b="b"/>
              <a:pathLst>
                <a:path w="13359" h="18585" extrusionOk="0">
                  <a:moveTo>
                    <a:pt x="5753" y="2977"/>
                  </a:moveTo>
                  <a:lnTo>
                    <a:pt x="5753" y="1"/>
                  </a:lnTo>
                  <a:cubicBezTo>
                    <a:pt x="3171" y="1136"/>
                    <a:pt x="779" y="2093"/>
                    <a:pt x="515" y="3571"/>
                  </a:cubicBezTo>
                  <a:cubicBezTo>
                    <a:pt x="0" y="6467"/>
                    <a:pt x="2325" y="14884"/>
                    <a:pt x="5753" y="17855"/>
                  </a:cubicBezTo>
                  <a:cubicBezTo>
                    <a:pt x="5753" y="17855"/>
                    <a:pt x="6323" y="18584"/>
                    <a:pt x="7389" y="16958"/>
                  </a:cubicBezTo>
                  <a:cubicBezTo>
                    <a:pt x="8453" y="15333"/>
                    <a:pt x="12097" y="11609"/>
                    <a:pt x="13358" y="12097"/>
                  </a:cubicBezTo>
                  <a:lnTo>
                    <a:pt x="13354" y="12089"/>
                  </a:lnTo>
                  <a:cubicBezTo>
                    <a:pt x="10791" y="11557"/>
                    <a:pt x="6491" y="8226"/>
                    <a:pt x="5753" y="29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771;p40">
              <a:extLst>
                <a:ext uri="{FF2B5EF4-FFF2-40B4-BE49-F238E27FC236}">
                  <a16:creationId xmlns:a16="http://schemas.microsoft.com/office/drawing/2014/main" id="{C3C49D34-B936-C45E-8F48-9E443BC43127}"/>
                </a:ext>
              </a:extLst>
            </p:cNvPr>
            <p:cNvSpPr/>
            <p:nvPr/>
          </p:nvSpPr>
          <p:spPr>
            <a:xfrm>
              <a:off x="4536750" y="3189400"/>
              <a:ext cx="332075" cy="511175"/>
            </a:xfrm>
            <a:custGeom>
              <a:avLst/>
              <a:gdLst/>
              <a:ahLst/>
              <a:cxnLst/>
              <a:rect l="l" t="t" r="r" b="b"/>
              <a:pathLst>
                <a:path w="13283" h="20447" extrusionOk="0">
                  <a:moveTo>
                    <a:pt x="12117" y="3494"/>
                  </a:moveTo>
                  <a:cubicBezTo>
                    <a:pt x="11403" y="1877"/>
                    <a:pt x="9085" y="563"/>
                    <a:pt x="7898" y="1"/>
                  </a:cubicBezTo>
                  <a:cubicBezTo>
                    <a:pt x="7891" y="2199"/>
                    <a:pt x="7865" y="4157"/>
                    <a:pt x="7801" y="5327"/>
                  </a:cubicBezTo>
                  <a:cubicBezTo>
                    <a:pt x="7610" y="8881"/>
                    <a:pt x="2797" y="12124"/>
                    <a:pt x="0" y="12977"/>
                  </a:cubicBezTo>
                  <a:lnTo>
                    <a:pt x="0" y="12977"/>
                  </a:lnTo>
                  <a:cubicBezTo>
                    <a:pt x="1320" y="12464"/>
                    <a:pt x="6175" y="17632"/>
                    <a:pt x="7015" y="19039"/>
                  </a:cubicBezTo>
                  <a:cubicBezTo>
                    <a:pt x="7857" y="20446"/>
                    <a:pt x="8897" y="18807"/>
                    <a:pt x="10604" y="14952"/>
                  </a:cubicBezTo>
                  <a:cubicBezTo>
                    <a:pt x="12341" y="11028"/>
                    <a:pt x="13283" y="6131"/>
                    <a:pt x="12117" y="34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772;p40">
              <a:extLst>
                <a:ext uri="{FF2B5EF4-FFF2-40B4-BE49-F238E27FC236}">
                  <a16:creationId xmlns:a16="http://schemas.microsoft.com/office/drawing/2014/main" id="{0F535176-5965-C2BB-E660-E9E923012C1C}"/>
                </a:ext>
              </a:extLst>
            </p:cNvPr>
            <p:cNvSpPr/>
            <p:nvPr/>
          </p:nvSpPr>
          <p:spPr>
            <a:xfrm>
              <a:off x="5038050" y="3551950"/>
              <a:ext cx="503425" cy="1002925"/>
            </a:xfrm>
            <a:custGeom>
              <a:avLst/>
              <a:gdLst/>
              <a:ahLst/>
              <a:cxnLst/>
              <a:rect l="l" t="t" r="r" b="b"/>
              <a:pathLst>
                <a:path w="20137" h="40117" extrusionOk="0">
                  <a:moveTo>
                    <a:pt x="20137" y="40116"/>
                  </a:moveTo>
                  <a:cubicBezTo>
                    <a:pt x="20137" y="28765"/>
                    <a:pt x="16830" y="6015"/>
                    <a:pt x="11584" y="0"/>
                  </a:cubicBezTo>
                  <a:cubicBezTo>
                    <a:pt x="11584" y="0"/>
                    <a:pt x="3374" y="4392"/>
                    <a:pt x="776" y="18311"/>
                  </a:cubicBezTo>
                  <a:cubicBezTo>
                    <a:pt x="1" y="22470"/>
                    <a:pt x="1321" y="34352"/>
                    <a:pt x="1663" y="3936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773;p40">
              <a:extLst>
                <a:ext uri="{FF2B5EF4-FFF2-40B4-BE49-F238E27FC236}">
                  <a16:creationId xmlns:a16="http://schemas.microsoft.com/office/drawing/2014/main" id="{FF243DA8-1434-B91C-37F9-AA8788C93D69}"/>
                </a:ext>
              </a:extLst>
            </p:cNvPr>
            <p:cNvSpPr/>
            <p:nvPr/>
          </p:nvSpPr>
          <p:spPr>
            <a:xfrm>
              <a:off x="4736425" y="4350775"/>
              <a:ext cx="818950" cy="483450"/>
            </a:xfrm>
            <a:custGeom>
              <a:avLst/>
              <a:gdLst/>
              <a:ahLst/>
              <a:cxnLst/>
              <a:rect l="l" t="t" r="r" b="b"/>
              <a:pathLst>
                <a:path w="32758" h="19338" extrusionOk="0">
                  <a:moveTo>
                    <a:pt x="185" y="19337"/>
                  </a:moveTo>
                  <a:lnTo>
                    <a:pt x="25099" y="19337"/>
                  </a:lnTo>
                  <a:cubicBezTo>
                    <a:pt x="28789" y="19337"/>
                    <a:pt x="32758" y="16324"/>
                    <a:pt x="32200" y="8163"/>
                  </a:cubicBezTo>
                  <a:cubicBezTo>
                    <a:pt x="31644" y="0"/>
                    <a:pt x="18289" y="1145"/>
                    <a:pt x="13727" y="7416"/>
                  </a:cubicBezTo>
                  <a:lnTo>
                    <a:pt x="1" y="951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774;p40">
              <a:extLst>
                <a:ext uri="{FF2B5EF4-FFF2-40B4-BE49-F238E27FC236}">
                  <a16:creationId xmlns:a16="http://schemas.microsoft.com/office/drawing/2014/main" id="{B2BEFEE4-16E2-5673-41D3-5B37D5675F3E}"/>
                </a:ext>
              </a:extLst>
            </p:cNvPr>
            <p:cNvSpPr/>
            <p:nvPr/>
          </p:nvSpPr>
          <p:spPr>
            <a:xfrm>
              <a:off x="4036300" y="4552300"/>
              <a:ext cx="825900" cy="281925"/>
            </a:xfrm>
            <a:custGeom>
              <a:avLst/>
              <a:gdLst/>
              <a:ahLst/>
              <a:cxnLst/>
              <a:rect l="l" t="t" r="r" b="b"/>
              <a:pathLst>
                <a:path w="33036" h="11277" extrusionOk="0">
                  <a:moveTo>
                    <a:pt x="15638" y="10777"/>
                  </a:moveTo>
                  <a:lnTo>
                    <a:pt x="16816" y="9672"/>
                  </a:lnTo>
                  <a:lnTo>
                    <a:pt x="20399" y="10941"/>
                  </a:lnTo>
                  <a:cubicBezTo>
                    <a:pt x="21021" y="11163"/>
                    <a:pt x="21676" y="11275"/>
                    <a:pt x="22336" y="11275"/>
                  </a:cubicBezTo>
                  <a:lnTo>
                    <a:pt x="29449" y="11275"/>
                  </a:lnTo>
                  <a:cubicBezTo>
                    <a:pt x="29449" y="11275"/>
                    <a:pt x="32814" y="10555"/>
                    <a:pt x="32925" y="6583"/>
                  </a:cubicBezTo>
                  <a:cubicBezTo>
                    <a:pt x="33035" y="2611"/>
                    <a:pt x="29615" y="1452"/>
                    <a:pt x="28124" y="1452"/>
                  </a:cubicBezTo>
                  <a:lnTo>
                    <a:pt x="20328" y="1452"/>
                  </a:lnTo>
                  <a:cubicBezTo>
                    <a:pt x="19936" y="1452"/>
                    <a:pt x="19548" y="1411"/>
                    <a:pt x="19164" y="1332"/>
                  </a:cubicBezTo>
                  <a:lnTo>
                    <a:pt x="13619" y="173"/>
                  </a:lnTo>
                  <a:cubicBezTo>
                    <a:pt x="12800" y="1"/>
                    <a:pt x="11947" y="137"/>
                    <a:pt x="11221" y="554"/>
                  </a:cubicBezTo>
                  <a:lnTo>
                    <a:pt x="8077" y="2360"/>
                  </a:lnTo>
                  <a:cubicBezTo>
                    <a:pt x="7469" y="2709"/>
                    <a:pt x="6910" y="3139"/>
                    <a:pt x="6414" y="3635"/>
                  </a:cubicBezTo>
                  <a:lnTo>
                    <a:pt x="711" y="9350"/>
                  </a:lnTo>
                  <a:cubicBezTo>
                    <a:pt x="1" y="10060"/>
                    <a:pt x="506" y="11276"/>
                    <a:pt x="1510" y="11276"/>
                  </a:cubicBezTo>
                  <a:lnTo>
                    <a:pt x="14376" y="11276"/>
                  </a:lnTo>
                  <a:cubicBezTo>
                    <a:pt x="14845" y="11276"/>
                    <a:pt x="15295" y="11098"/>
                    <a:pt x="15638" y="10777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775;p40">
              <a:extLst>
                <a:ext uri="{FF2B5EF4-FFF2-40B4-BE49-F238E27FC236}">
                  <a16:creationId xmlns:a16="http://schemas.microsoft.com/office/drawing/2014/main" id="{5EC1DF5D-2421-7156-1067-619B4BB75154}"/>
                </a:ext>
              </a:extLst>
            </p:cNvPr>
            <p:cNvSpPr/>
            <p:nvPr/>
          </p:nvSpPr>
          <p:spPr>
            <a:xfrm>
              <a:off x="5074650" y="2672900"/>
              <a:ext cx="1105475" cy="1408775"/>
            </a:xfrm>
            <a:custGeom>
              <a:avLst/>
              <a:gdLst/>
              <a:ahLst/>
              <a:cxnLst/>
              <a:rect l="l" t="t" r="r" b="b"/>
              <a:pathLst>
                <a:path w="44219" h="56351" extrusionOk="0">
                  <a:moveTo>
                    <a:pt x="40175" y="3086"/>
                  </a:moveTo>
                  <a:cubicBezTo>
                    <a:pt x="34834" y="1"/>
                    <a:pt x="25474" y="8781"/>
                    <a:pt x="27488" y="19158"/>
                  </a:cubicBezTo>
                  <a:cubicBezTo>
                    <a:pt x="29501" y="29536"/>
                    <a:pt x="18104" y="42412"/>
                    <a:pt x="18104" y="42412"/>
                  </a:cubicBezTo>
                  <a:cubicBezTo>
                    <a:pt x="18104" y="42412"/>
                    <a:pt x="5186" y="47600"/>
                    <a:pt x="0" y="48582"/>
                  </a:cubicBezTo>
                  <a:cubicBezTo>
                    <a:pt x="1245" y="50349"/>
                    <a:pt x="2663" y="52972"/>
                    <a:pt x="3307" y="56350"/>
                  </a:cubicBezTo>
                  <a:cubicBezTo>
                    <a:pt x="11791" y="55652"/>
                    <a:pt x="23961" y="53926"/>
                    <a:pt x="28882" y="49827"/>
                  </a:cubicBezTo>
                  <a:cubicBezTo>
                    <a:pt x="36317" y="43631"/>
                    <a:pt x="44214" y="20784"/>
                    <a:pt x="44216" y="13526"/>
                  </a:cubicBezTo>
                  <a:cubicBezTo>
                    <a:pt x="44219" y="5078"/>
                    <a:pt x="40175" y="3086"/>
                    <a:pt x="40175" y="308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776;p40">
              <a:extLst>
                <a:ext uri="{FF2B5EF4-FFF2-40B4-BE49-F238E27FC236}">
                  <a16:creationId xmlns:a16="http://schemas.microsoft.com/office/drawing/2014/main" id="{59F229E8-9B33-0A0B-7EC1-8A1B4369B125}"/>
                </a:ext>
              </a:extLst>
            </p:cNvPr>
            <p:cNvSpPr/>
            <p:nvPr/>
          </p:nvSpPr>
          <p:spPr>
            <a:xfrm>
              <a:off x="4294225" y="3887450"/>
              <a:ext cx="863125" cy="333175"/>
            </a:xfrm>
            <a:custGeom>
              <a:avLst/>
              <a:gdLst/>
              <a:ahLst/>
              <a:cxnLst/>
              <a:rect l="l" t="t" r="r" b="b"/>
              <a:pathLst>
                <a:path w="34525" h="13327" extrusionOk="0">
                  <a:moveTo>
                    <a:pt x="29867" y="161"/>
                  </a:moveTo>
                  <a:lnTo>
                    <a:pt x="13166" y="161"/>
                  </a:lnTo>
                  <a:cubicBezTo>
                    <a:pt x="13166" y="161"/>
                    <a:pt x="1238" y="4201"/>
                    <a:pt x="929" y="4891"/>
                  </a:cubicBezTo>
                  <a:cubicBezTo>
                    <a:pt x="619" y="5581"/>
                    <a:pt x="0" y="9690"/>
                    <a:pt x="929" y="10656"/>
                  </a:cubicBezTo>
                  <a:cubicBezTo>
                    <a:pt x="1859" y="11623"/>
                    <a:pt x="7899" y="13327"/>
                    <a:pt x="9449" y="13017"/>
                  </a:cubicBezTo>
                  <a:cubicBezTo>
                    <a:pt x="10998" y="12706"/>
                    <a:pt x="23078" y="8215"/>
                    <a:pt x="25867" y="8215"/>
                  </a:cubicBezTo>
                  <a:cubicBezTo>
                    <a:pt x="26810" y="8215"/>
                    <a:pt x="30186" y="8125"/>
                    <a:pt x="34524" y="7768"/>
                  </a:cubicBezTo>
                  <a:cubicBezTo>
                    <a:pt x="33880" y="4390"/>
                    <a:pt x="32462" y="1767"/>
                    <a:pt x="31217" y="0"/>
                  </a:cubicBezTo>
                  <a:cubicBezTo>
                    <a:pt x="30676" y="103"/>
                    <a:pt x="30216" y="161"/>
                    <a:pt x="29867" y="161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777;p40">
              <a:extLst>
                <a:ext uri="{FF2B5EF4-FFF2-40B4-BE49-F238E27FC236}">
                  <a16:creationId xmlns:a16="http://schemas.microsoft.com/office/drawing/2014/main" id="{845CCE3A-2B17-959F-9B8B-B55084F547F3}"/>
                </a:ext>
              </a:extLst>
            </p:cNvPr>
            <p:cNvSpPr/>
            <p:nvPr/>
          </p:nvSpPr>
          <p:spPr>
            <a:xfrm>
              <a:off x="2365100" y="3389875"/>
              <a:ext cx="318675" cy="306950"/>
            </a:xfrm>
            <a:custGeom>
              <a:avLst/>
              <a:gdLst/>
              <a:ahLst/>
              <a:cxnLst/>
              <a:rect l="l" t="t" r="r" b="b"/>
              <a:pathLst>
                <a:path w="12747" h="12278" extrusionOk="0">
                  <a:moveTo>
                    <a:pt x="1" y="8967"/>
                  </a:moveTo>
                  <a:cubicBezTo>
                    <a:pt x="1" y="8967"/>
                    <a:pt x="4185" y="12277"/>
                    <a:pt x="8467" y="8967"/>
                  </a:cubicBezTo>
                  <a:cubicBezTo>
                    <a:pt x="12746" y="5656"/>
                    <a:pt x="9798" y="1"/>
                    <a:pt x="9798" y="1"/>
                  </a:cubicBezTo>
                  <a:lnTo>
                    <a:pt x="1" y="522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778;p40">
              <a:extLst>
                <a:ext uri="{FF2B5EF4-FFF2-40B4-BE49-F238E27FC236}">
                  <a16:creationId xmlns:a16="http://schemas.microsoft.com/office/drawing/2014/main" id="{1445B070-F49D-7A1E-6103-624FAC0CFBB5}"/>
                </a:ext>
              </a:extLst>
            </p:cNvPr>
            <p:cNvSpPr/>
            <p:nvPr/>
          </p:nvSpPr>
          <p:spPr>
            <a:xfrm>
              <a:off x="2314775" y="2838350"/>
              <a:ext cx="201275" cy="619025"/>
            </a:xfrm>
            <a:custGeom>
              <a:avLst/>
              <a:gdLst/>
              <a:ahLst/>
              <a:cxnLst/>
              <a:rect l="l" t="t" r="r" b="b"/>
              <a:pathLst>
                <a:path w="8051" h="24761" extrusionOk="0">
                  <a:moveTo>
                    <a:pt x="8051" y="1"/>
                  </a:moveTo>
                  <a:lnTo>
                    <a:pt x="8051" y="24761"/>
                  </a:lnTo>
                  <a:lnTo>
                    <a:pt x="0" y="24761"/>
                  </a:lnTo>
                  <a:lnTo>
                    <a:pt x="0" y="1356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779;p40">
              <a:extLst>
                <a:ext uri="{FF2B5EF4-FFF2-40B4-BE49-F238E27FC236}">
                  <a16:creationId xmlns:a16="http://schemas.microsoft.com/office/drawing/2014/main" id="{C294F53C-ED2E-03DA-26C1-95676B05DB3D}"/>
                </a:ext>
              </a:extLst>
            </p:cNvPr>
            <p:cNvSpPr/>
            <p:nvPr/>
          </p:nvSpPr>
          <p:spPr>
            <a:xfrm>
              <a:off x="1988425" y="3944575"/>
              <a:ext cx="473100" cy="889650"/>
            </a:xfrm>
            <a:custGeom>
              <a:avLst/>
              <a:gdLst/>
              <a:ahLst/>
              <a:cxnLst/>
              <a:rect l="l" t="t" r="r" b="b"/>
              <a:pathLst>
                <a:path w="18924" h="35586" extrusionOk="0">
                  <a:moveTo>
                    <a:pt x="7979" y="17272"/>
                  </a:moveTo>
                  <a:cubicBezTo>
                    <a:pt x="7205" y="21403"/>
                    <a:pt x="2802" y="27206"/>
                    <a:pt x="1" y="35585"/>
                  </a:cubicBezTo>
                  <a:lnTo>
                    <a:pt x="16002" y="35585"/>
                  </a:lnTo>
                  <a:cubicBezTo>
                    <a:pt x="17537" y="25520"/>
                    <a:pt x="18924" y="12010"/>
                    <a:pt x="16735" y="0"/>
                  </a:cubicBezTo>
                  <a:lnTo>
                    <a:pt x="7508" y="0"/>
                  </a:lnTo>
                  <a:cubicBezTo>
                    <a:pt x="8361" y="4048"/>
                    <a:pt x="8708" y="13385"/>
                    <a:pt x="7979" y="1727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780;p40">
              <a:extLst>
                <a:ext uri="{FF2B5EF4-FFF2-40B4-BE49-F238E27FC236}">
                  <a16:creationId xmlns:a16="http://schemas.microsoft.com/office/drawing/2014/main" id="{805DA385-1240-208E-0156-3A86CC0BBE3F}"/>
                </a:ext>
              </a:extLst>
            </p:cNvPr>
            <p:cNvSpPr/>
            <p:nvPr/>
          </p:nvSpPr>
          <p:spPr>
            <a:xfrm>
              <a:off x="1804250" y="3944575"/>
              <a:ext cx="401900" cy="889650"/>
            </a:xfrm>
            <a:custGeom>
              <a:avLst/>
              <a:gdLst/>
              <a:ahLst/>
              <a:cxnLst/>
              <a:rect l="l" t="t" r="r" b="b"/>
              <a:pathLst>
                <a:path w="16076" h="35586" extrusionOk="0">
                  <a:moveTo>
                    <a:pt x="1" y="16376"/>
                  </a:moveTo>
                  <a:cubicBezTo>
                    <a:pt x="1" y="16376"/>
                    <a:pt x="1853" y="25366"/>
                    <a:pt x="3118" y="35585"/>
                  </a:cubicBezTo>
                  <a:lnTo>
                    <a:pt x="7368" y="35585"/>
                  </a:lnTo>
                  <a:cubicBezTo>
                    <a:pt x="10169" y="27206"/>
                    <a:pt x="14572" y="21403"/>
                    <a:pt x="15346" y="17272"/>
                  </a:cubicBezTo>
                  <a:cubicBezTo>
                    <a:pt x="16075" y="13385"/>
                    <a:pt x="15728" y="4048"/>
                    <a:pt x="14875" y="0"/>
                  </a:cubicBezTo>
                  <a:lnTo>
                    <a:pt x="383" y="0"/>
                  </a:lnTo>
                  <a:close/>
                </a:path>
              </a:pathLst>
            </a:custGeom>
            <a:solidFill>
              <a:srgbClr val="1C3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781;p40">
              <a:extLst>
                <a:ext uri="{FF2B5EF4-FFF2-40B4-BE49-F238E27FC236}">
                  <a16:creationId xmlns:a16="http://schemas.microsoft.com/office/drawing/2014/main" id="{4CBF494B-4423-860C-7BB1-A1BED3B93E02}"/>
                </a:ext>
              </a:extLst>
            </p:cNvPr>
            <p:cNvSpPr/>
            <p:nvPr/>
          </p:nvSpPr>
          <p:spPr>
            <a:xfrm>
              <a:off x="1472000" y="3912600"/>
              <a:ext cx="734150" cy="921625"/>
            </a:xfrm>
            <a:custGeom>
              <a:avLst/>
              <a:gdLst/>
              <a:ahLst/>
              <a:cxnLst/>
              <a:rect l="l" t="t" r="r" b="b"/>
              <a:pathLst>
                <a:path w="29366" h="36865" extrusionOk="0">
                  <a:moveTo>
                    <a:pt x="28165" y="1279"/>
                  </a:moveTo>
                  <a:cubicBezTo>
                    <a:pt x="28056" y="760"/>
                    <a:pt x="27939" y="322"/>
                    <a:pt x="27815" y="0"/>
                  </a:cubicBezTo>
                  <a:lnTo>
                    <a:pt x="1" y="0"/>
                  </a:lnTo>
                  <a:cubicBezTo>
                    <a:pt x="384" y="13387"/>
                    <a:pt x="1439" y="26710"/>
                    <a:pt x="2074" y="36864"/>
                  </a:cubicBezTo>
                  <a:lnTo>
                    <a:pt x="20659" y="36864"/>
                  </a:lnTo>
                  <a:cubicBezTo>
                    <a:pt x="23459" y="28485"/>
                    <a:pt x="27863" y="22682"/>
                    <a:pt x="28637" y="18551"/>
                  </a:cubicBezTo>
                  <a:cubicBezTo>
                    <a:pt x="29365" y="14664"/>
                    <a:pt x="29018" y="5327"/>
                    <a:pt x="28165" y="12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782;p40">
              <a:extLst>
                <a:ext uri="{FF2B5EF4-FFF2-40B4-BE49-F238E27FC236}">
                  <a16:creationId xmlns:a16="http://schemas.microsoft.com/office/drawing/2014/main" id="{EA81D768-2317-FA83-9343-DCF8BA1DBFEE}"/>
                </a:ext>
              </a:extLst>
            </p:cNvPr>
            <p:cNvSpPr/>
            <p:nvPr/>
          </p:nvSpPr>
          <p:spPr>
            <a:xfrm>
              <a:off x="1169600" y="2177125"/>
              <a:ext cx="1393475" cy="1986775"/>
            </a:xfrm>
            <a:custGeom>
              <a:avLst/>
              <a:gdLst/>
              <a:ahLst/>
              <a:cxnLst/>
              <a:rect l="l" t="t" r="r" b="b"/>
              <a:pathLst>
                <a:path w="55739" h="79471" extrusionOk="0">
                  <a:moveTo>
                    <a:pt x="31055" y="4414"/>
                  </a:moveTo>
                  <a:cubicBezTo>
                    <a:pt x="14603" y="0"/>
                    <a:pt x="3490" y="7345"/>
                    <a:pt x="1666" y="17892"/>
                  </a:cubicBezTo>
                  <a:cubicBezTo>
                    <a:pt x="0" y="27525"/>
                    <a:pt x="12095" y="57356"/>
                    <a:pt x="12095" y="69419"/>
                  </a:cubicBezTo>
                  <a:cubicBezTo>
                    <a:pt x="12095" y="69419"/>
                    <a:pt x="31596" y="79471"/>
                    <a:pt x="49487" y="70698"/>
                  </a:cubicBezTo>
                  <a:cubicBezTo>
                    <a:pt x="49487" y="70698"/>
                    <a:pt x="46804" y="57904"/>
                    <a:pt x="49487" y="46573"/>
                  </a:cubicBezTo>
                  <a:cubicBezTo>
                    <a:pt x="52171" y="35241"/>
                    <a:pt x="55739" y="28749"/>
                    <a:pt x="52708" y="20620"/>
                  </a:cubicBezTo>
                  <a:cubicBezTo>
                    <a:pt x="50060" y="13518"/>
                    <a:pt x="38750" y="6480"/>
                    <a:pt x="31055" y="441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783;p40">
              <a:extLst>
                <a:ext uri="{FF2B5EF4-FFF2-40B4-BE49-F238E27FC236}">
                  <a16:creationId xmlns:a16="http://schemas.microsoft.com/office/drawing/2014/main" id="{7ABA11CF-A317-0153-FDA0-979B1CD7078B}"/>
                </a:ext>
              </a:extLst>
            </p:cNvPr>
            <p:cNvSpPr/>
            <p:nvPr/>
          </p:nvSpPr>
          <p:spPr>
            <a:xfrm>
              <a:off x="1813450" y="1987225"/>
              <a:ext cx="445075" cy="604225"/>
            </a:xfrm>
            <a:custGeom>
              <a:avLst/>
              <a:gdLst/>
              <a:ahLst/>
              <a:cxnLst/>
              <a:rect l="l" t="t" r="r" b="b"/>
              <a:pathLst>
                <a:path w="17803" h="24169" extrusionOk="0">
                  <a:moveTo>
                    <a:pt x="11450" y="1115"/>
                  </a:moveTo>
                  <a:cubicBezTo>
                    <a:pt x="11450" y="1115"/>
                    <a:pt x="5240" y="8924"/>
                    <a:pt x="2621" y="11413"/>
                  </a:cubicBezTo>
                  <a:cubicBezTo>
                    <a:pt x="1" y="13902"/>
                    <a:pt x="4835" y="18993"/>
                    <a:pt x="8503" y="21155"/>
                  </a:cubicBezTo>
                  <a:cubicBezTo>
                    <a:pt x="10926" y="22583"/>
                    <a:pt x="16034" y="24168"/>
                    <a:pt x="14528" y="19715"/>
                  </a:cubicBezTo>
                  <a:cubicBezTo>
                    <a:pt x="14528" y="19715"/>
                    <a:pt x="13676" y="17226"/>
                    <a:pt x="17803" y="13689"/>
                  </a:cubicBezTo>
                  <a:cubicBezTo>
                    <a:pt x="17803" y="13689"/>
                    <a:pt x="13218" y="1"/>
                    <a:pt x="11450" y="1115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784;p40">
              <a:extLst>
                <a:ext uri="{FF2B5EF4-FFF2-40B4-BE49-F238E27FC236}">
                  <a16:creationId xmlns:a16="http://schemas.microsoft.com/office/drawing/2014/main" id="{D9A5C619-5B96-279F-E0A7-BB48719BC023}"/>
                </a:ext>
              </a:extLst>
            </p:cNvPr>
            <p:cNvSpPr/>
            <p:nvPr/>
          </p:nvSpPr>
          <p:spPr>
            <a:xfrm>
              <a:off x="2037425" y="2078375"/>
              <a:ext cx="221100" cy="401700"/>
            </a:xfrm>
            <a:custGeom>
              <a:avLst/>
              <a:gdLst/>
              <a:ahLst/>
              <a:cxnLst/>
              <a:rect l="l" t="t" r="r" b="b"/>
              <a:pathLst>
                <a:path w="8844" h="16068" extrusionOk="0">
                  <a:moveTo>
                    <a:pt x="4803" y="1"/>
                  </a:moveTo>
                  <a:lnTo>
                    <a:pt x="2780" y="955"/>
                  </a:lnTo>
                  <a:cubicBezTo>
                    <a:pt x="424" y="5789"/>
                    <a:pt x="0" y="14897"/>
                    <a:pt x="5569" y="16067"/>
                  </a:cubicBezTo>
                  <a:lnTo>
                    <a:pt x="5569" y="16067"/>
                  </a:lnTo>
                  <a:cubicBezTo>
                    <a:pt x="5567" y="16066"/>
                    <a:pt x="4720" y="13578"/>
                    <a:pt x="8844" y="10043"/>
                  </a:cubicBezTo>
                  <a:cubicBezTo>
                    <a:pt x="8844" y="10043"/>
                    <a:pt x="6717" y="3699"/>
                    <a:pt x="4803" y="1"/>
                  </a:cubicBezTo>
                  <a:close/>
                  <a:moveTo>
                    <a:pt x="5569" y="16067"/>
                  </a:moveTo>
                  <a:cubicBezTo>
                    <a:pt x="5569" y="16067"/>
                    <a:pt x="5569" y="16067"/>
                    <a:pt x="5569" y="16067"/>
                  </a:cubicBezTo>
                  <a:cubicBezTo>
                    <a:pt x="5569" y="16067"/>
                    <a:pt x="5569" y="16067"/>
                    <a:pt x="5569" y="16067"/>
                  </a:cubicBezTo>
                  <a:cubicBezTo>
                    <a:pt x="5569" y="16067"/>
                    <a:pt x="5569" y="16067"/>
                    <a:pt x="5569" y="16067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785;p40">
              <a:extLst>
                <a:ext uri="{FF2B5EF4-FFF2-40B4-BE49-F238E27FC236}">
                  <a16:creationId xmlns:a16="http://schemas.microsoft.com/office/drawing/2014/main" id="{94DDE80E-A765-BE60-DBFD-15E3E9F95F36}"/>
                </a:ext>
              </a:extLst>
            </p:cNvPr>
            <p:cNvSpPr/>
            <p:nvPr/>
          </p:nvSpPr>
          <p:spPr>
            <a:xfrm>
              <a:off x="2062775" y="1834125"/>
              <a:ext cx="510375" cy="585200"/>
            </a:xfrm>
            <a:custGeom>
              <a:avLst/>
              <a:gdLst/>
              <a:ahLst/>
              <a:cxnLst/>
              <a:rect l="l" t="t" r="r" b="b"/>
              <a:pathLst>
                <a:path w="20415" h="23408" extrusionOk="0">
                  <a:moveTo>
                    <a:pt x="3925" y="5832"/>
                  </a:moveTo>
                  <a:cubicBezTo>
                    <a:pt x="4450" y="2856"/>
                    <a:pt x="1789" y="2631"/>
                    <a:pt x="954" y="5117"/>
                  </a:cubicBezTo>
                  <a:cubicBezTo>
                    <a:pt x="0" y="7956"/>
                    <a:pt x="1052" y="9924"/>
                    <a:pt x="2145" y="9269"/>
                  </a:cubicBezTo>
                  <a:cubicBezTo>
                    <a:pt x="2145" y="9269"/>
                    <a:pt x="24" y="15682"/>
                    <a:pt x="2693" y="19544"/>
                  </a:cubicBezTo>
                  <a:cubicBezTo>
                    <a:pt x="5363" y="23407"/>
                    <a:pt x="8771" y="21921"/>
                    <a:pt x="13030" y="17727"/>
                  </a:cubicBezTo>
                  <a:cubicBezTo>
                    <a:pt x="16694" y="14118"/>
                    <a:pt x="19078" y="9712"/>
                    <a:pt x="19448" y="8015"/>
                  </a:cubicBezTo>
                  <a:cubicBezTo>
                    <a:pt x="20414" y="3584"/>
                    <a:pt x="15814" y="1"/>
                    <a:pt x="11497" y="234"/>
                  </a:cubicBezTo>
                  <a:cubicBezTo>
                    <a:pt x="6214" y="517"/>
                    <a:pt x="3925" y="5832"/>
                    <a:pt x="3925" y="5832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786;p40">
              <a:extLst>
                <a:ext uri="{FF2B5EF4-FFF2-40B4-BE49-F238E27FC236}">
                  <a16:creationId xmlns:a16="http://schemas.microsoft.com/office/drawing/2014/main" id="{7E99E53D-FAB8-6185-9A1B-3162DDBA7D74}"/>
                </a:ext>
              </a:extLst>
            </p:cNvPr>
            <p:cNvSpPr/>
            <p:nvPr/>
          </p:nvSpPr>
          <p:spPr>
            <a:xfrm>
              <a:off x="2123775" y="1725425"/>
              <a:ext cx="564925" cy="391900"/>
            </a:xfrm>
            <a:custGeom>
              <a:avLst/>
              <a:gdLst/>
              <a:ahLst/>
              <a:cxnLst/>
              <a:rect l="l" t="t" r="r" b="b"/>
              <a:pathLst>
                <a:path w="22597" h="15676" extrusionOk="0">
                  <a:moveTo>
                    <a:pt x="9033" y="1"/>
                  </a:moveTo>
                  <a:cubicBezTo>
                    <a:pt x="6230" y="1"/>
                    <a:pt x="1561" y="1922"/>
                    <a:pt x="0" y="7807"/>
                  </a:cubicBezTo>
                  <a:cubicBezTo>
                    <a:pt x="0" y="7807"/>
                    <a:pt x="0" y="7807"/>
                    <a:pt x="0" y="7807"/>
                  </a:cubicBezTo>
                  <a:cubicBezTo>
                    <a:pt x="2" y="7807"/>
                    <a:pt x="76" y="7792"/>
                    <a:pt x="191" y="7792"/>
                  </a:cubicBezTo>
                  <a:cubicBezTo>
                    <a:pt x="637" y="7792"/>
                    <a:pt x="1690" y="8015"/>
                    <a:pt x="1485" y="10180"/>
                  </a:cubicBezTo>
                  <a:cubicBezTo>
                    <a:pt x="1344" y="11648"/>
                    <a:pt x="1523" y="12839"/>
                    <a:pt x="2189" y="12839"/>
                  </a:cubicBezTo>
                  <a:cubicBezTo>
                    <a:pt x="2319" y="12839"/>
                    <a:pt x="2467" y="12794"/>
                    <a:pt x="2636" y="12696"/>
                  </a:cubicBezTo>
                  <a:cubicBezTo>
                    <a:pt x="3399" y="12254"/>
                    <a:pt x="4936" y="10206"/>
                    <a:pt x="6585" y="10206"/>
                  </a:cubicBezTo>
                  <a:cubicBezTo>
                    <a:pt x="7164" y="10206"/>
                    <a:pt x="7757" y="10458"/>
                    <a:pt x="8335" y="11122"/>
                  </a:cubicBezTo>
                  <a:cubicBezTo>
                    <a:pt x="10385" y="13474"/>
                    <a:pt x="12079" y="15676"/>
                    <a:pt x="15426" y="15676"/>
                  </a:cubicBezTo>
                  <a:cubicBezTo>
                    <a:pt x="15710" y="15676"/>
                    <a:pt x="16005" y="15660"/>
                    <a:pt x="16313" y="15627"/>
                  </a:cubicBezTo>
                  <a:cubicBezTo>
                    <a:pt x="21414" y="15084"/>
                    <a:pt x="22597" y="8180"/>
                    <a:pt x="18104" y="6943"/>
                  </a:cubicBezTo>
                  <a:cubicBezTo>
                    <a:pt x="18104" y="6943"/>
                    <a:pt x="20057" y="4571"/>
                    <a:pt x="16583" y="3469"/>
                  </a:cubicBezTo>
                  <a:cubicBezTo>
                    <a:pt x="13404" y="2460"/>
                    <a:pt x="13276" y="3085"/>
                    <a:pt x="11051" y="589"/>
                  </a:cubicBezTo>
                  <a:cubicBezTo>
                    <a:pt x="10726" y="223"/>
                    <a:pt x="9987" y="1"/>
                    <a:pt x="90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787;p40">
              <a:extLst>
                <a:ext uri="{FF2B5EF4-FFF2-40B4-BE49-F238E27FC236}">
                  <a16:creationId xmlns:a16="http://schemas.microsoft.com/office/drawing/2014/main" id="{2A23F89B-3256-4D5E-B9C5-4806AA21A23F}"/>
                </a:ext>
              </a:extLst>
            </p:cNvPr>
            <p:cNvSpPr/>
            <p:nvPr/>
          </p:nvSpPr>
          <p:spPr>
            <a:xfrm>
              <a:off x="1108475" y="2334775"/>
              <a:ext cx="628525" cy="1260225"/>
            </a:xfrm>
            <a:custGeom>
              <a:avLst/>
              <a:gdLst/>
              <a:ahLst/>
              <a:cxnLst/>
              <a:rect l="l" t="t" r="r" b="b"/>
              <a:pathLst>
                <a:path w="25141" h="50409" extrusionOk="0">
                  <a:moveTo>
                    <a:pt x="16869" y="36722"/>
                  </a:moveTo>
                  <a:cubicBezTo>
                    <a:pt x="17033" y="33290"/>
                    <a:pt x="19154" y="24390"/>
                    <a:pt x="22148" y="18704"/>
                  </a:cubicBezTo>
                  <a:cubicBezTo>
                    <a:pt x="25141" y="13017"/>
                    <a:pt x="23672" y="5704"/>
                    <a:pt x="19604" y="2843"/>
                  </a:cubicBezTo>
                  <a:cubicBezTo>
                    <a:pt x="15563" y="0"/>
                    <a:pt x="9899" y="504"/>
                    <a:pt x="7216" y="4463"/>
                  </a:cubicBezTo>
                  <a:cubicBezTo>
                    <a:pt x="0" y="15113"/>
                    <a:pt x="2096" y="39054"/>
                    <a:pt x="5987" y="47135"/>
                  </a:cubicBezTo>
                  <a:cubicBezTo>
                    <a:pt x="6759" y="48740"/>
                    <a:pt x="8621" y="49782"/>
                    <a:pt x="11148" y="50409"/>
                  </a:cubicBezTo>
                  <a:cubicBezTo>
                    <a:pt x="5671" y="47907"/>
                    <a:pt x="11164" y="35418"/>
                    <a:pt x="16869" y="367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788;p40">
              <a:extLst>
                <a:ext uri="{FF2B5EF4-FFF2-40B4-BE49-F238E27FC236}">
                  <a16:creationId xmlns:a16="http://schemas.microsoft.com/office/drawing/2014/main" id="{8C0AE1A9-6242-80AC-941B-850A816021E9}"/>
                </a:ext>
              </a:extLst>
            </p:cNvPr>
            <p:cNvSpPr/>
            <p:nvPr/>
          </p:nvSpPr>
          <p:spPr>
            <a:xfrm>
              <a:off x="2050225" y="3149650"/>
              <a:ext cx="801925" cy="478750"/>
            </a:xfrm>
            <a:custGeom>
              <a:avLst/>
              <a:gdLst/>
              <a:ahLst/>
              <a:cxnLst/>
              <a:rect l="l" t="t" r="r" b="b"/>
              <a:pathLst>
                <a:path w="32077" h="19150" extrusionOk="0">
                  <a:moveTo>
                    <a:pt x="417" y="13880"/>
                  </a:moveTo>
                  <a:lnTo>
                    <a:pt x="11226" y="801"/>
                  </a:lnTo>
                  <a:cubicBezTo>
                    <a:pt x="11692" y="238"/>
                    <a:pt x="12446" y="1"/>
                    <a:pt x="13151" y="195"/>
                  </a:cubicBezTo>
                  <a:lnTo>
                    <a:pt x="31489" y="5248"/>
                  </a:lnTo>
                  <a:cubicBezTo>
                    <a:pt x="31940" y="5373"/>
                    <a:pt x="32076" y="5946"/>
                    <a:pt x="31729" y="6260"/>
                  </a:cubicBezTo>
                  <a:lnTo>
                    <a:pt x="17859" y="18782"/>
                  </a:lnTo>
                  <a:cubicBezTo>
                    <a:pt x="17565" y="19045"/>
                    <a:pt x="17159" y="19150"/>
                    <a:pt x="16774" y="19060"/>
                  </a:cubicBezTo>
                  <a:lnTo>
                    <a:pt x="895" y="15304"/>
                  </a:lnTo>
                  <a:cubicBezTo>
                    <a:pt x="258" y="15153"/>
                    <a:pt x="0" y="14385"/>
                    <a:pt x="417" y="1388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789;p40">
              <a:extLst>
                <a:ext uri="{FF2B5EF4-FFF2-40B4-BE49-F238E27FC236}">
                  <a16:creationId xmlns:a16="http://schemas.microsoft.com/office/drawing/2014/main" id="{C688F99C-BD52-95A8-A82F-0489D1D52A4F}"/>
                </a:ext>
              </a:extLst>
            </p:cNvPr>
            <p:cNvSpPr/>
            <p:nvPr/>
          </p:nvSpPr>
          <p:spPr>
            <a:xfrm>
              <a:off x="1250250" y="3220200"/>
              <a:ext cx="1140775" cy="431925"/>
            </a:xfrm>
            <a:custGeom>
              <a:avLst/>
              <a:gdLst/>
              <a:ahLst/>
              <a:cxnLst/>
              <a:rect l="l" t="t" r="r" b="b"/>
              <a:pathLst>
                <a:path w="45631" h="17277" extrusionOk="0">
                  <a:moveTo>
                    <a:pt x="45387" y="5883"/>
                  </a:moveTo>
                  <a:cubicBezTo>
                    <a:pt x="44759" y="4086"/>
                    <a:pt x="42963" y="2740"/>
                    <a:pt x="41916" y="2440"/>
                  </a:cubicBezTo>
                  <a:cubicBezTo>
                    <a:pt x="41155" y="2224"/>
                    <a:pt x="35499" y="2322"/>
                    <a:pt x="32460" y="2391"/>
                  </a:cubicBezTo>
                  <a:cubicBezTo>
                    <a:pt x="31281" y="2417"/>
                    <a:pt x="30129" y="2759"/>
                    <a:pt x="29128" y="3386"/>
                  </a:cubicBezTo>
                  <a:cubicBezTo>
                    <a:pt x="28171" y="3988"/>
                    <a:pt x="26977" y="4653"/>
                    <a:pt x="26385" y="4653"/>
                  </a:cubicBezTo>
                  <a:lnTo>
                    <a:pt x="16834" y="4653"/>
                  </a:lnTo>
                  <a:cubicBezTo>
                    <a:pt x="16834" y="4653"/>
                    <a:pt x="14191" y="2650"/>
                    <a:pt x="11198" y="1305"/>
                  </a:cubicBezTo>
                  <a:cubicBezTo>
                    <a:pt x="5493" y="1"/>
                    <a:pt x="0" y="12490"/>
                    <a:pt x="5477" y="14992"/>
                  </a:cubicBezTo>
                  <a:cubicBezTo>
                    <a:pt x="14687" y="17277"/>
                    <a:pt x="32864" y="13942"/>
                    <a:pt x="40506" y="11331"/>
                  </a:cubicBezTo>
                  <a:cubicBezTo>
                    <a:pt x="42197" y="10753"/>
                    <a:pt x="43701" y="9695"/>
                    <a:pt x="44718" y="8225"/>
                  </a:cubicBezTo>
                  <a:cubicBezTo>
                    <a:pt x="45261" y="7437"/>
                    <a:pt x="45631" y="6581"/>
                    <a:pt x="45387" y="5883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790;p40">
              <a:extLst>
                <a:ext uri="{FF2B5EF4-FFF2-40B4-BE49-F238E27FC236}">
                  <a16:creationId xmlns:a16="http://schemas.microsoft.com/office/drawing/2014/main" id="{1C3DD0B5-D55B-B94A-E08A-3E594ED7FE94}"/>
                </a:ext>
              </a:extLst>
            </p:cNvPr>
            <p:cNvSpPr/>
            <p:nvPr/>
          </p:nvSpPr>
          <p:spPr>
            <a:xfrm>
              <a:off x="3975075" y="4787175"/>
              <a:ext cx="753125" cy="98925"/>
            </a:xfrm>
            <a:custGeom>
              <a:avLst/>
              <a:gdLst/>
              <a:ahLst/>
              <a:cxnLst/>
              <a:rect l="l" t="t" r="r" b="b"/>
              <a:pathLst>
                <a:path w="30125" h="3957" extrusionOk="0">
                  <a:moveTo>
                    <a:pt x="1240" y="3956"/>
                  </a:moveTo>
                  <a:lnTo>
                    <a:pt x="27408" y="3956"/>
                  </a:lnTo>
                  <a:cubicBezTo>
                    <a:pt x="28909" y="3956"/>
                    <a:pt x="30125" y="2740"/>
                    <a:pt x="30125" y="1240"/>
                  </a:cubicBezTo>
                  <a:lnTo>
                    <a:pt x="30125" y="1240"/>
                  </a:lnTo>
                  <a:cubicBezTo>
                    <a:pt x="30125" y="556"/>
                    <a:pt x="29570" y="0"/>
                    <a:pt x="28885" y="0"/>
                  </a:cubicBezTo>
                  <a:lnTo>
                    <a:pt x="1240" y="0"/>
                  </a:lnTo>
                  <a:cubicBezTo>
                    <a:pt x="555" y="0"/>
                    <a:pt x="0" y="556"/>
                    <a:pt x="0" y="1240"/>
                  </a:cubicBezTo>
                  <a:lnTo>
                    <a:pt x="0" y="2718"/>
                  </a:lnTo>
                  <a:cubicBezTo>
                    <a:pt x="0" y="3402"/>
                    <a:pt x="555" y="3956"/>
                    <a:pt x="1240" y="395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791;p40">
              <a:extLst>
                <a:ext uri="{FF2B5EF4-FFF2-40B4-BE49-F238E27FC236}">
                  <a16:creationId xmlns:a16="http://schemas.microsoft.com/office/drawing/2014/main" id="{6975DA27-FF61-AFB3-029E-94D358359451}"/>
                </a:ext>
              </a:extLst>
            </p:cNvPr>
            <p:cNvSpPr/>
            <p:nvPr/>
          </p:nvSpPr>
          <p:spPr>
            <a:xfrm>
              <a:off x="2466750" y="3810850"/>
              <a:ext cx="1838875" cy="1075250"/>
            </a:xfrm>
            <a:custGeom>
              <a:avLst/>
              <a:gdLst/>
              <a:ahLst/>
              <a:cxnLst/>
              <a:rect l="l" t="t" r="r" b="b"/>
              <a:pathLst>
                <a:path w="73555" h="43010" extrusionOk="0">
                  <a:moveTo>
                    <a:pt x="15256" y="43009"/>
                  </a:moveTo>
                  <a:lnTo>
                    <a:pt x="69916" y="43009"/>
                  </a:lnTo>
                  <a:cubicBezTo>
                    <a:pt x="72024" y="43009"/>
                    <a:pt x="73554" y="41004"/>
                    <a:pt x="72995" y="38970"/>
                  </a:cubicBezTo>
                  <a:lnTo>
                    <a:pt x="63348" y="3851"/>
                  </a:lnTo>
                  <a:cubicBezTo>
                    <a:pt x="62723" y="1577"/>
                    <a:pt x="60655" y="1"/>
                    <a:pt x="58298" y="1"/>
                  </a:cubicBezTo>
                  <a:lnTo>
                    <a:pt x="3639" y="1"/>
                  </a:lnTo>
                  <a:cubicBezTo>
                    <a:pt x="1530" y="1"/>
                    <a:pt x="1" y="2008"/>
                    <a:pt x="560" y="4042"/>
                  </a:cubicBezTo>
                  <a:lnTo>
                    <a:pt x="10207" y="39161"/>
                  </a:lnTo>
                  <a:cubicBezTo>
                    <a:pt x="10833" y="41433"/>
                    <a:pt x="12898" y="43009"/>
                    <a:pt x="15256" y="43009"/>
                  </a:cubicBezTo>
                  <a:close/>
                </a:path>
              </a:pathLst>
            </a:custGeom>
            <a:gradFill>
              <a:gsLst>
                <a:gs pos="89000">
                  <a:schemeClr val="bg1">
                    <a:lumMod val="50000"/>
                  </a:schemeClr>
                </a:gs>
                <a:gs pos="18000">
                  <a:schemeClr val="bg1">
                    <a:lumMod val="7500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4C961849-C2CC-B9CF-38A7-9EE8CDC36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754" y="4574998"/>
            <a:ext cx="1009249" cy="31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gital Business Consulting Toolkit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24CE6"/>
      </a:accent1>
      <a:accent2>
        <a:srgbClr val="00D4F9"/>
      </a:accent2>
      <a:accent3>
        <a:srgbClr val="5C38F1"/>
      </a:accent3>
      <a:accent4>
        <a:srgbClr val="2D2183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F8C47F7B812064A84A1206F3C3DDDD7" ma:contentTypeVersion="10" ma:contentTypeDescription="Crie um novo documento." ma:contentTypeScope="" ma:versionID="b39c037177c87751de825280ce06aa74">
  <xsd:schema xmlns:xsd="http://www.w3.org/2001/XMLSchema" xmlns:xs="http://www.w3.org/2001/XMLSchema" xmlns:p="http://schemas.microsoft.com/office/2006/metadata/properties" xmlns:ns2="81277da7-b47b-455a-ba7a-463a53e2bfbe" xmlns:ns3="807ff5ea-62ef-4aed-8ec5-dddfb8993e22" targetNamespace="http://schemas.microsoft.com/office/2006/metadata/properties" ma:root="true" ma:fieldsID="70747debfdda52eccbe4e94ff2dace54" ns2:_="" ns3:_="">
    <xsd:import namespace="81277da7-b47b-455a-ba7a-463a53e2bfbe"/>
    <xsd:import namespace="807ff5ea-62ef-4aed-8ec5-dddfb8993e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277da7-b47b-455a-ba7a-463a53e2bf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b0b2939d-a920-4f78-ab9d-005254d3eb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7ff5ea-62ef-4aed-8ec5-dddfb8993e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5fc836a-a52a-4081-ab02-5cc738a66276}" ma:internalName="TaxCatchAll" ma:showField="CatchAllData" ma:web="807ff5ea-62ef-4aed-8ec5-dddfb8993e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07ff5ea-62ef-4aed-8ec5-dddfb8993e22" xsi:nil="true"/>
    <lcf76f155ced4ddcb4097134ff3c332f xmlns="81277da7-b47b-455a-ba7a-463a53e2bfb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070BDE2-D276-4EAB-98CB-4D2EA7747F02}"/>
</file>

<file path=customXml/itemProps2.xml><?xml version="1.0" encoding="utf-8"?>
<ds:datastoreItem xmlns:ds="http://schemas.openxmlformats.org/officeDocument/2006/customXml" ds:itemID="{967A7617-C371-4B48-BB3A-1ACC4506C72B}"/>
</file>

<file path=customXml/itemProps3.xml><?xml version="1.0" encoding="utf-8"?>
<ds:datastoreItem xmlns:ds="http://schemas.openxmlformats.org/officeDocument/2006/customXml" ds:itemID="{81197A2F-7CA0-44BF-8F84-7F56066FD595}"/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181</Words>
  <Application>Microsoft Office PowerPoint</Application>
  <PresentationFormat>Apresentação na tela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Archivo Light</vt:lpstr>
      <vt:lpstr>Archivo</vt:lpstr>
      <vt:lpstr>Arial</vt:lpstr>
      <vt:lpstr>Digital Business Consulting Toolkit by Slidesgo</vt:lpstr>
      <vt:lpstr>Aula 05</vt:lpstr>
      <vt:lpstr>Antes de iniciarmos...</vt:lpstr>
      <vt:lpstr>Operadores Relacionais</vt:lpstr>
      <vt:lpstr>Operadores Relacionais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01</dc:title>
  <cp:lastModifiedBy>Philipe Monterrazo</cp:lastModifiedBy>
  <cp:revision>14</cp:revision>
  <dcterms:modified xsi:type="dcterms:W3CDTF">2022-08-25T01:36:27Z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0x0101004F8C47F7B812064A84A1206F3C3DDDD7</vt:lpwstr>
  </property>
</Properties>
</file>