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chivo Light"/>
      <p:regular r:id="rId11"/>
      <p:bold r:id="rId12"/>
      <p:italic r:id="rId13"/>
      <p:boldItalic r:id="rId14"/>
    </p:embeddedFont>
    <p:embeddedFont>
      <p:font typeface="Archiv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s050AhMIws2Jbd1a/SHVQEh1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ArchivoLight-italic.fntdata"/><Relationship Id="rId18" Type="http://schemas.openxmlformats.org/officeDocument/2006/relationships/font" Target="fonts/Archiv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ArchivoLight-bold.fntdata"/><Relationship Id="rId17" Type="http://schemas.openxmlformats.org/officeDocument/2006/relationships/font" Target="fonts/Archiv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Archivo-bold.fntdata"/><Relationship Id="rId20" Type="http://schemas.openxmlformats.org/officeDocument/2006/relationships/customXml" Target="../customXml/item1.xml"/><Relationship Id="rId11" Type="http://schemas.openxmlformats.org/officeDocument/2006/relationships/font" Target="fonts/ArchivoLight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rchivoLight-bold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/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7"/>
          <p:cNvSpPr txBox="1"/>
          <p:nvPr>
            <p:ph idx="1" type="subTitle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7"/>
          <p:cNvSpPr/>
          <p:nvPr/>
        </p:nvSpPr>
        <p:spPr>
          <a:xfrm>
            <a:off x="6713117" y="-49300"/>
            <a:ext cx="3012741" cy="3731349"/>
          </a:xfrm>
          <a:custGeom>
            <a:rect b="b" l="l" r="r" t="t"/>
            <a:pathLst>
              <a:path extrusionOk="0" h="117978" w="95257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8676319" y="-49300"/>
            <a:ext cx="1049872" cy="1219012"/>
          </a:xfrm>
          <a:custGeom>
            <a:rect b="b" l="l" r="r" t="t"/>
            <a:pathLst>
              <a:path extrusionOk="0" h="52504" w="45219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"/>
          <p:cNvSpPr/>
          <p:nvPr/>
        </p:nvSpPr>
        <p:spPr>
          <a:xfrm flipH="1" rot="10800000">
            <a:off x="-47324" y="1507353"/>
            <a:ext cx="3161194" cy="3731397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/>
          <p:nvPr/>
        </p:nvSpPr>
        <p:spPr>
          <a:xfrm flipH="1" rot="10800000">
            <a:off x="-47324" y="3141196"/>
            <a:ext cx="3340792" cy="20360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 flipH="1" rot="10800000">
            <a:off x="-47324" y="4364780"/>
            <a:ext cx="2078655" cy="807332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7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7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7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7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7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7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7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7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7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7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7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7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7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7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7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7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/>
        </p:nvSpPr>
        <p:spPr>
          <a:xfrm>
            <a:off x="-43125" y="3350373"/>
            <a:ext cx="1642248" cy="1856016"/>
          </a:xfrm>
          <a:custGeom>
            <a:rect b="b" l="l" r="r" t="t"/>
            <a:pathLst>
              <a:path extrusionOk="0" h="99292" w="87856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-43125" y="3982743"/>
            <a:ext cx="1311012" cy="1242503"/>
          </a:xfrm>
          <a:custGeom>
            <a:rect b="b" l="l" r="r" t="t"/>
            <a:pathLst>
              <a:path extrusionOk="0" h="82285" w="86822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 flipH="1">
            <a:off x="7143314" y="-46962"/>
            <a:ext cx="2044468" cy="241316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flipH="1">
            <a:off x="7027161" y="-46943"/>
            <a:ext cx="2160621" cy="13167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 flipH="1">
            <a:off x="7843434" y="-46943"/>
            <a:ext cx="1344348" cy="522117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 rot="10800000">
            <a:off x="0" y="0"/>
            <a:ext cx="1971350" cy="2441575"/>
          </a:xfrm>
          <a:custGeom>
            <a:rect b="b" l="l" r="r" t="t"/>
            <a:pathLst>
              <a:path extrusionOk="0" h="97663" w="78854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 rot="10800000">
            <a:off x="0" y="0"/>
            <a:ext cx="935850" cy="1086575"/>
          </a:xfrm>
          <a:custGeom>
            <a:rect b="b" l="l" r="r" t="t"/>
            <a:pathLst>
              <a:path extrusionOk="0" h="43463" w="37434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0800000">
            <a:off x="-19046" y="3354089"/>
            <a:ext cx="1572365" cy="185608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flipH="1" rot="10800000">
            <a:off x="-19046" y="4164244"/>
            <a:ext cx="1661696" cy="1012784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 flipH="1" rot="10800000">
            <a:off x="-19046" y="4775442"/>
            <a:ext cx="1033915" cy="401586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9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50" name="Google Shape;50;p9"/>
            <p:cNvSpPr/>
            <p:nvPr/>
          </p:nvSpPr>
          <p:spPr>
            <a:xfrm>
              <a:off x="6964650" y="0"/>
              <a:ext cx="2179242" cy="2699042"/>
            </a:xfrm>
            <a:custGeom>
              <a:rect b="b" l="l" r="r" t="t"/>
              <a:pathLst>
                <a:path extrusionOk="0" h="117978" w="95257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8384650" y="0"/>
              <a:ext cx="759340" cy="881673"/>
            </a:xfrm>
            <a:custGeom>
              <a:rect b="b" l="l" r="r" t="t"/>
              <a:pathLst>
                <a:path extrusionOk="0" h="52504" w="45219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flipH="1">
            <a:off x="-521869" y="-704675"/>
            <a:ext cx="6303544" cy="6552854"/>
          </a:xfrm>
          <a:custGeom>
            <a:rect b="b" l="l" r="r" t="t"/>
            <a:pathLst>
              <a:path extrusionOk="0" h="106981" w="102915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3535900" y="-1930100"/>
            <a:ext cx="8427544" cy="7327815"/>
          </a:xfrm>
          <a:custGeom>
            <a:rect b="b" l="l" r="r" t="t"/>
            <a:pathLst>
              <a:path extrusionOk="0" h="73676" w="84733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b="1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chemeClr val="dk1"/>
                </a:solidFill>
              </a:rPr>
              <a:t>Aula 06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2504675" y="2742833"/>
            <a:ext cx="4134648" cy="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rgbClr val="224CE6"/>
                </a:solidFill>
              </a:rPr>
              <a:t>Funções</a:t>
            </a:r>
            <a:endParaRPr b="1" sz="1200">
              <a:solidFill>
                <a:srgbClr val="224CE6"/>
              </a:solidFill>
            </a:endParaRPr>
          </a:p>
        </p:txBody>
      </p:sp>
      <p:pic>
        <p:nvPicPr>
          <p:cNvPr descr="Image"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472667" y="351996"/>
            <a:ext cx="3949935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Antes de iniciarmos…</a:t>
            </a:r>
            <a:endParaRPr sz="2800">
              <a:solidFill>
                <a:srgbClr val="2D2C9C"/>
              </a:solidFill>
            </a:endParaRPr>
          </a:p>
        </p:txBody>
      </p:sp>
      <p:pic>
        <p:nvPicPr>
          <p:cNvPr descr="Image"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900" y="4721337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1472667" y="1305369"/>
            <a:ext cx="45595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é uma </a:t>
            </a:r>
            <a:r>
              <a:rPr b="1" i="0" lang="pt-BR" sz="1600" u="none" cap="none" strike="noStrik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Função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1472667" y="1739672"/>
            <a:ext cx="6515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É uma sequência de comandos que executa alguma tarefa e que tem um nome. A sua principal finalidade é nos ajudar a organizar programas em pedaços que correspondam a como imaginamos uma solução do problema.</a:t>
            </a:r>
            <a:endParaRPr b="1" i="0" sz="11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72667" y="2678705"/>
            <a:ext cx="10280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Sintaxe:</a:t>
            </a:r>
            <a:endParaRPr b="0" i="0" sz="1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6054" y="3309962"/>
            <a:ext cx="2427309" cy="66929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1167867" y="261559"/>
            <a:ext cx="2316551" cy="742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>
                <a:solidFill>
                  <a:srgbClr val="2D2C9C"/>
                </a:solidFill>
              </a:rPr>
              <a:t>Funções</a:t>
            </a:r>
            <a:endParaRPr sz="3600">
              <a:solidFill>
                <a:srgbClr val="2D2C9C"/>
              </a:solidFill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67867" y="1299865"/>
            <a:ext cx="29122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Como usar a </a:t>
            </a:r>
            <a:r>
              <a:rPr b="1" i="0" lang="pt-BR" sz="2000" u="none" cap="none" strike="noStrik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Função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167867" y="1935133"/>
            <a:ext cx="76163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Quando se tratar das funções podemos inventar qualquer nome para elas, </a:t>
            </a:r>
            <a:r>
              <a:rPr b="0" i="0" lang="pt-BR" sz="1100" u="sng" cap="none" strike="noStrike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exceto quando essas palavras forem reserva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, e também eles devem seguir as regras de identificadores permitidos. E também ela é definida por 3 partes sendo, </a:t>
            </a:r>
            <a:r>
              <a:rPr b="1" lang="pt-BR" sz="1100">
                <a:latin typeface="Archivo"/>
                <a:ea typeface="Archivo"/>
                <a:cs typeface="Archivo"/>
                <a:sym typeface="Archivo"/>
              </a:rPr>
              <a:t>nome,</a:t>
            </a:r>
            <a:r>
              <a:rPr b="1" i="0" lang="pt-BR" sz="11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parâmetro e corpo. </a:t>
            </a:r>
            <a:endParaRPr b="1" i="0" sz="1100" u="sng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3406" y="3085318"/>
            <a:ext cx="3078594" cy="75534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84" name="Google Shape;84;p3"/>
          <p:cNvSpPr txBox="1"/>
          <p:nvPr/>
        </p:nvSpPr>
        <p:spPr>
          <a:xfrm>
            <a:off x="5257801" y="2770493"/>
            <a:ext cx="325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Essa função, de nome </a:t>
            </a:r>
            <a:r>
              <a:rPr b="1" i="0" lang="pt-BR" sz="1200" u="sng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hello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pt-BR" sz="1200">
                <a:latin typeface="Archivo"/>
                <a:ea typeface="Archivo"/>
                <a:cs typeface="Archivo"/>
                <a:sym typeface="Archivo"/>
              </a:rPr>
              <a:t>imprime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o nome que lhe é passado por parâmetro (também chamado de argumento). A palavra reservada </a:t>
            </a:r>
            <a:r>
              <a:rPr b="1" i="0" lang="pt-BR" sz="1200" u="sng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def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, na primeira linha, explicita a definição da função naquele ponto. Em seguida, entre parênteses, temos o parâmetro </a:t>
            </a:r>
            <a:r>
              <a:rPr b="1" i="0" lang="pt-BR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meu_nome.</a:t>
            </a:r>
            <a:endParaRPr b="1" i="0" sz="1050" u="sng" cap="none" strike="noStrike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1167867" y="1340816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Como usar a </a:t>
            </a:r>
            <a:r>
              <a:rPr b="1" i="0" lang="pt-BR" sz="2000" u="none" cap="none" strike="noStrik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Função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1239021" y="1952213"/>
            <a:ext cx="74977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chivo"/>
                <a:ea typeface="Archivo"/>
                <a:cs typeface="Archivo"/>
                <a:sym typeface="Archivo"/>
              </a:rPr>
              <a:t>Para podermos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utilizar as funções devemos simplesmente chamar seu nome e passar os parâmetros esperados entre parênteses, conforme o código a seguir.</a:t>
            </a:r>
            <a:endParaRPr b="1" i="0" sz="1400" u="sng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167867" y="261559"/>
            <a:ext cx="2316551" cy="742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>
                <a:solidFill>
                  <a:srgbClr val="2D2C9C"/>
                </a:solidFill>
              </a:rPr>
              <a:t>Funções</a:t>
            </a:r>
            <a:endParaRPr sz="3600">
              <a:solidFill>
                <a:srgbClr val="2D2C9C"/>
              </a:solidFill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1859" y="3003129"/>
            <a:ext cx="2572109" cy="98121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b="1" i="0" lang="pt-BR" sz="3600" u="none" cap="none" strike="noStrike">
                <a:solidFill>
                  <a:srgbClr val="00B0F0"/>
                </a:solidFill>
                <a:latin typeface="Archivo"/>
                <a:ea typeface="Archivo"/>
                <a:cs typeface="Archivo"/>
                <a:sym typeface="Archivo"/>
              </a:rPr>
              <a:t>Agora vamos colocar a mão na massa!</a:t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100" name="Google Shape;100;p5"/>
            <p:cNvSpPr/>
            <p:nvPr/>
          </p:nvSpPr>
          <p:spPr>
            <a:xfrm>
              <a:off x="2594750" y="2719675"/>
              <a:ext cx="1165375" cy="2114550"/>
            </a:xfrm>
            <a:custGeom>
              <a:rect b="b" l="l" r="r" t="t"/>
              <a:pathLst>
                <a:path extrusionOk="0" h="84582" w="46615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789775" y="2435350"/>
              <a:ext cx="630725" cy="587200"/>
            </a:xfrm>
            <a:custGeom>
              <a:rect b="b" l="l" r="r" t="t"/>
              <a:pathLst>
                <a:path extrusionOk="0" h="23488" w="25229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934750" y="2438325"/>
              <a:ext cx="485750" cy="557375"/>
            </a:xfrm>
            <a:custGeom>
              <a:rect b="b" l="l" r="r" t="t"/>
              <a:pathLst>
                <a:path extrusionOk="0" h="22295" w="1943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642275" y="3463150"/>
              <a:ext cx="711025" cy="320125"/>
            </a:xfrm>
            <a:custGeom>
              <a:rect b="b" l="l" r="r" t="t"/>
              <a:pathLst>
                <a:path extrusionOk="0" h="12805" w="28441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466625" y="2814400"/>
              <a:ext cx="343525" cy="878875"/>
            </a:xfrm>
            <a:custGeom>
              <a:rect b="b" l="l" r="r" t="t"/>
              <a:pathLst>
                <a:path extrusionOk="0" h="35155" w="13741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319050" y="3481950"/>
              <a:ext cx="513600" cy="276250"/>
            </a:xfrm>
            <a:custGeom>
              <a:rect b="b" l="l" r="r" t="t"/>
              <a:pathLst>
                <a:path extrusionOk="0" h="11050" w="20544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838175" y="2123600"/>
              <a:ext cx="278200" cy="443550"/>
            </a:xfrm>
            <a:custGeom>
              <a:rect b="b" l="l" r="r" t="t"/>
              <a:pathLst>
                <a:path extrusionOk="0" h="17742" w="11128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14775" y="2732425"/>
              <a:ext cx="385100" cy="772400"/>
            </a:xfrm>
            <a:custGeom>
              <a:rect b="b" l="l" r="r" t="t"/>
              <a:pathLst>
                <a:path extrusionOk="0" h="30896" w="15404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838925" y="2004200"/>
              <a:ext cx="614650" cy="834825"/>
            </a:xfrm>
            <a:custGeom>
              <a:rect b="b" l="l" r="r" t="t"/>
              <a:pathLst>
                <a:path extrusionOk="0" h="33393" w="24586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699700" y="3255525"/>
              <a:ext cx="370300" cy="414650"/>
            </a:xfrm>
            <a:custGeom>
              <a:rect b="b" l="l" r="r" t="t"/>
              <a:pathLst>
                <a:path extrusionOk="0" h="16586" w="14812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842725" y="2570975"/>
              <a:ext cx="289575" cy="805000"/>
            </a:xfrm>
            <a:custGeom>
              <a:rect b="b" l="l" r="r" t="t"/>
              <a:pathLst>
                <a:path extrusionOk="0" h="32200" w="11583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5041375" y="2715725"/>
              <a:ext cx="295275" cy="893775"/>
            </a:xfrm>
            <a:custGeom>
              <a:rect b="b" l="l" r="r" t="t"/>
              <a:pathLst>
                <a:path extrusionOk="0" h="35751" w="11811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405725" y="3638200"/>
              <a:ext cx="652850" cy="1190650"/>
            </a:xfrm>
            <a:custGeom>
              <a:rect b="b" l="l" r="r" t="t"/>
              <a:pathLst>
                <a:path extrusionOk="0" h="47626" w="26114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363875" y="3638200"/>
              <a:ext cx="694700" cy="1196025"/>
            </a:xfrm>
            <a:custGeom>
              <a:rect b="b" l="l" r="r" t="t"/>
              <a:pathLst>
                <a:path extrusionOk="0" h="47841" w="27788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704700" y="3519250"/>
              <a:ext cx="936600" cy="1314975"/>
            </a:xfrm>
            <a:custGeom>
              <a:rect b="b" l="l" r="r" t="t"/>
              <a:pathLst>
                <a:path extrusionOk="0" h="52599" w="37464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000400" y="2515625"/>
              <a:ext cx="1241825" cy="1254350"/>
            </a:xfrm>
            <a:custGeom>
              <a:rect b="b" l="l" r="r" t="t"/>
              <a:pathLst>
                <a:path extrusionOk="0" h="50174" w="49673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069250" y="2167775"/>
              <a:ext cx="306175" cy="843250"/>
            </a:xfrm>
            <a:custGeom>
              <a:rect b="b" l="l" r="r" t="t"/>
              <a:pathLst>
                <a:path extrusionOk="0" h="33730" w="12247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284275" y="2496425"/>
              <a:ext cx="243000" cy="640375"/>
            </a:xfrm>
            <a:custGeom>
              <a:rect b="b" l="l" r="r" t="t"/>
              <a:pathLst>
                <a:path extrusionOk="0" h="25615" w="972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284250" y="2496425"/>
              <a:ext cx="243025" cy="606550"/>
            </a:xfrm>
            <a:custGeom>
              <a:rect b="b" l="l" r="r" t="t"/>
              <a:pathLst>
                <a:path extrusionOk="0" h="24262" w="9721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63150" y="1862700"/>
              <a:ext cx="596500" cy="836250"/>
            </a:xfrm>
            <a:custGeom>
              <a:rect b="b" l="l" r="r" t="t"/>
              <a:pathLst>
                <a:path extrusionOk="0" h="33450" w="2386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051275" y="1877050"/>
              <a:ext cx="1014225" cy="1088375"/>
            </a:xfrm>
            <a:custGeom>
              <a:rect b="b" l="l" r="r" t="t"/>
              <a:pathLst>
                <a:path extrusionOk="0" h="43535" w="40569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130600" y="3498500"/>
              <a:ext cx="725025" cy="1310725"/>
            </a:xfrm>
            <a:custGeom>
              <a:rect b="b" l="l" r="r" t="t"/>
              <a:pathLst>
                <a:path extrusionOk="0" h="52429" w="29001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664175" y="3234975"/>
              <a:ext cx="1663475" cy="1531425"/>
            </a:xfrm>
            <a:custGeom>
              <a:rect b="b" l="l" r="r" t="t"/>
              <a:pathLst>
                <a:path extrusionOk="0" h="61257" w="66539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299800" y="2878200"/>
              <a:ext cx="437475" cy="643575"/>
            </a:xfrm>
            <a:custGeom>
              <a:rect b="b" l="l" r="r" t="t"/>
              <a:pathLst>
                <a:path extrusionOk="0" h="25743" w="17499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299800" y="2878200"/>
              <a:ext cx="434100" cy="455575"/>
            </a:xfrm>
            <a:custGeom>
              <a:rect b="b" l="l" r="r" t="t"/>
              <a:pathLst>
                <a:path extrusionOk="0" h="18223" w="17364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171550" y="2440775"/>
              <a:ext cx="555900" cy="797925"/>
            </a:xfrm>
            <a:custGeom>
              <a:rect b="b" l="l" r="r" t="t"/>
              <a:pathLst>
                <a:path extrusionOk="0" h="31917" w="22236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86175" y="2729200"/>
              <a:ext cx="91250" cy="187500"/>
            </a:xfrm>
            <a:custGeom>
              <a:rect b="b" l="l" r="r" t="t"/>
              <a:pathLst>
                <a:path extrusionOk="0" h="7500" w="365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155800" y="2397625"/>
              <a:ext cx="635925" cy="440775"/>
            </a:xfrm>
            <a:custGeom>
              <a:rect b="b" l="l" r="r" t="t"/>
              <a:pathLst>
                <a:path extrusionOk="0" h="17631" w="25437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140675" y="3278750"/>
              <a:ext cx="349150" cy="417050"/>
            </a:xfrm>
            <a:custGeom>
              <a:rect b="b" l="l" r="r" t="t"/>
              <a:pathLst>
                <a:path extrusionOk="0" h="16682" w="13966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536625" y="3275600"/>
              <a:ext cx="344525" cy="431725"/>
            </a:xfrm>
            <a:custGeom>
              <a:rect b="b" l="l" r="r" t="t"/>
              <a:pathLst>
                <a:path extrusionOk="0" h="17269" w="13781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155975" y="3214950"/>
              <a:ext cx="333975" cy="464625"/>
            </a:xfrm>
            <a:custGeom>
              <a:rect b="b" l="l" r="r" t="t"/>
              <a:pathLst>
                <a:path extrusionOk="0" h="18585" w="13359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36750" y="3189400"/>
              <a:ext cx="332075" cy="511175"/>
            </a:xfrm>
            <a:custGeom>
              <a:rect b="b" l="l" r="r" t="t"/>
              <a:pathLst>
                <a:path extrusionOk="0" h="20447" w="13283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038050" y="3551950"/>
              <a:ext cx="503425" cy="1002925"/>
            </a:xfrm>
            <a:custGeom>
              <a:rect b="b" l="l" r="r" t="t"/>
              <a:pathLst>
                <a:path extrusionOk="0" h="40117" w="20137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36425" y="4350775"/>
              <a:ext cx="818950" cy="483450"/>
            </a:xfrm>
            <a:custGeom>
              <a:rect b="b" l="l" r="r" t="t"/>
              <a:pathLst>
                <a:path extrusionOk="0" h="19338" w="32758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36300" y="4552300"/>
              <a:ext cx="825900" cy="281925"/>
            </a:xfrm>
            <a:custGeom>
              <a:rect b="b" l="l" r="r" t="t"/>
              <a:pathLst>
                <a:path extrusionOk="0" h="11277" w="33036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074650" y="2672900"/>
              <a:ext cx="1105475" cy="1408775"/>
            </a:xfrm>
            <a:custGeom>
              <a:rect b="b" l="l" r="r" t="t"/>
              <a:pathLst>
                <a:path extrusionOk="0" h="56351" w="44219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294225" y="3887450"/>
              <a:ext cx="863125" cy="333175"/>
            </a:xfrm>
            <a:custGeom>
              <a:rect b="b" l="l" r="r" t="t"/>
              <a:pathLst>
                <a:path extrusionOk="0" h="13327" w="34525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365100" y="3389875"/>
              <a:ext cx="318675" cy="306950"/>
            </a:xfrm>
            <a:custGeom>
              <a:rect b="b" l="l" r="r" t="t"/>
              <a:pathLst>
                <a:path extrusionOk="0" h="12278" w="12747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314775" y="2838350"/>
              <a:ext cx="201275" cy="619025"/>
            </a:xfrm>
            <a:custGeom>
              <a:rect b="b" l="l" r="r" t="t"/>
              <a:pathLst>
                <a:path extrusionOk="0" h="24761" w="8051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988425" y="3944575"/>
              <a:ext cx="473100" cy="889650"/>
            </a:xfrm>
            <a:custGeom>
              <a:rect b="b" l="l" r="r" t="t"/>
              <a:pathLst>
                <a:path extrusionOk="0" h="35586" w="18924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804250" y="3944575"/>
              <a:ext cx="401900" cy="889650"/>
            </a:xfrm>
            <a:custGeom>
              <a:rect b="b" l="l" r="r" t="t"/>
              <a:pathLst>
                <a:path extrusionOk="0" h="35586" w="16076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472000" y="3912600"/>
              <a:ext cx="734150" cy="921625"/>
            </a:xfrm>
            <a:custGeom>
              <a:rect b="b" l="l" r="r" t="t"/>
              <a:pathLst>
                <a:path extrusionOk="0" h="36865" w="29366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169600" y="2177125"/>
              <a:ext cx="1393475" cy="1986775"/>
            </a:xfrm>
            <a:custGeom>
              <a:rect b="b" l="l" r="r" t="t"/>
              <a:pathLst>
                <a:path extrusionOk="0" h="79471" w="55739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813450" y="1987225"/>
              <a:ext cx="445075" cy="604225"/>
            </a:xfrm>
            <a:custGeom>
              <a:rect b="b" l="l" r="r" t="t"/>
              <a:pathLst>
                <a:path extrusionOk="0" h="24169" w="17803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037425" y="2078375"/>
              <a:ext cx="221100" cy="401700"/>
            </a:xfrm>
            <a:custGeom>
              <a:rect b="b" l="l" r="r" t="t"/>
              <a:pathLst>
                <a:path extrusionOk="0" h="16068" w="8844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062775" y="1834125"/>
              <a:ext cx="510375" cy="585200"/>
            </a:xfrm>
            <a:custGeom>
              <a:rect b="b" l="l" r="r" t="t"/>
              <a:pathLst>
                <a:path extrusionOk="0" h="23408" w="20415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123775" y="1725425"/>
              <a:ext cx="564925" cy="391900"/>
            </a:xfrm>
            <a:custGeom>
              <a:rect b="b" l="l" r="r" t="t"/>
              <a:pathLst>
                <a:path extrusionOk="0" h="15676" w="22597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108475" y="2334775"/>
              <a:ext cx="628525" cy="1260225"/>
            </a:xfrm>
            <a:custGeom>
              <a:rect b="b" l="l" r="r" t="t"/>
              <a:pathLst>
                <a:path extrusionOk="0" h="50409" w="25141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50225" y="3149650"/>
              <a:ext cx="801925" cy="478750"/>
            </a:xfrm>
            <a:custGeom>
              <a:rect b="b" l="l" r="r" t="t"/>
              <a:pathLst>
                <a:path extrusionOk="0" h="19150" w="32077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50250" y="3220200"/>
              <a:ext cx="1140775" cy="431925"/>
            </a:xfrm>
            <a:custGeom>
              <a:rect b="b" l="l" r="r" t="t"/>
              <a:pathLst>
                <a:path extrusionOk="0" h="17277" w="45631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975075" y="4787175"/>
              <a:ext cx="753125" cy="98925"/>
            </a:xfrm>
            <a:custGeom>
              <a:rect b="b" l="l" r="r" t="t"/>
              <a:pathLst>
                <a:path extrusionOk="0" h="3957" w="30125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466750" y="3810850"/>
              <a:ext cx="1838875" cy="1075250"/>
            </a:xfrm>
            <a:custGeom>
              <a:rect b="b" l="l" r="r" t="t"/>
              <a:pathLst>
                <a:path extrusionOk="0" h="43010" w="73555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"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754" y="4574998"/>
            <a:ext cx="1009249" cy="31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8C47F7B812064A84A1206F3C3DDDD7" ma:contentTypeVersion="10" ma:contentTypeDescription="Crie um novo documento." ma:contentTypeScope="" ma:versionID="b39c037177c87751de825280ce06aa7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70747debfdda52eccbe4e94ff2dace54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281179-98BA-4C19-9668-1F186F9BB8AD}"/>
</file>

<file path=customXml/itemProps2.xml><?xml version="1.0" encoding="utf-8"?>
<ds:datastoreItem xmlns:ds="http://schemas.openxmlformats.org/officeDocument/2006/customXml" ds:itemID="{704A2B53-C2DB-4760-ABD3-BCA52BC1A1BB}"/>
</file>

<file path=customXml/itemProps3.xml><?xml version="1.0" encoding="utf-8"?>
<ds:datastoreItem xmlns:ds="http://schemas.openxmlformats.org/officeDocument/2006/customXml" ds:itemID="{568044CE-50F8-4FD9-86EB-80FDBF76935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</Properties>
</file>