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6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64472-D89A-B3D7-084A-D384A876E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368C1-6954-F805-344F-78C273C33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A895D-BD28-0F56-87DA-63885BE8E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793BE-AA1B-4153-A36C-36D62B2726C5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97470-DAD0-6F51-5B28-28C5B0DCF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375A1-57FC-D284-3A28-A939FBF4C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84674-C7F4-4C06-BD25-040B23801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049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7185C-FA4A-8635-A123-1C64E8F6F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864225-EA40-B936-0D56-AAB801E09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5D89E-06D2-0573-4D1B-B551684C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793BE-AA1B-4153-A36C-36D62B2726C5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0AC93-E028-B109-6860-2CF319E90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724F5-D30D-C6E5-6E32-1E89093BC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84674-C7F4-4C06-BD25-040B23801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801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F4D4D1-B1B6-546A-8704-2D098DB6EE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E8609E-ECB7-9DDB-7B52-CC17B65EF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D4FE3-9F06-295A-7EFB-6C09F2E67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793BE-AA1B-4153-A36C-36D62B2726C5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B7B1B-5CE1-B32E-32D8-7CEF3D78D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6F07E-17FE-AC7E-1BD6-81B0127B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84674-C7F4-4C06-BD25-040B23801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499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31ABA-FB7F-AAD5-E0E9-C31A32D8D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B514A-222E-3BA3-BE4B-B5D98AB3D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F66D3-348B-65D0-5B5E-B16D47B5E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793BE-AA1B-4153-A36C-36D62B2726C5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3503B-12AB-1D42-AC4E-8642C0635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89488-A7F4-D98A-D04D-7E8E4C993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84674-C7F4-4C06-BD25-040B23801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926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CCA8D-8DEC-6A35-434A-E220F7ACF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9C866-115E-8DA5-1591-CB1A1FF5E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FB06E-6ADB-45C4-9A7F-A124C7BA8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793BE-AA1B-4153-A36C-36D62B2726C5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92645-DD12-A863-463C-E3B108FC6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86DC0-9A0F-3EED-D318-39E4B19FA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84674-C7F4-4C06-BD25-040B23801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571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F3D32-DCBB-E839-2898-78868B444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A08D3-31A0-4178-5903-EF8F5E7997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0D3D72-865D-E9CD-1F72-5C437F314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21E58-F80D-31FC-05FF-4D9812C05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793BE-AA1B-4153-A36C-36D62B2726C5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621D3-E7A5-1EF6-8CA1-A4A1DBD63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A4D6A-7AB7-FFCD-7CF4-079EA2D27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84674-C7F4-4C06-BD25-040B23801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281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6B6D8-5CC3-0255-5863-4373FB43E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56799-C4ED-2E27-0922-F08E8C56E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8EA9D-F3C6-D863-EC3C-26F5775AC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3A1832-C105-8146-3C39-4CDC80692D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818A7-2540-F342-6D6E-0D179DF14B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14FD1B-31E1-365C-260A-AF92CC077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793BE-AA1B-4153-A36C-36D62B2726C5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2CA5A1-0954-D2F3-CC77-BF9D5A3B2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0CEF2A-E23B-B815-0320-C06C24A50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84674-C7F4-4C06-BD25-040B23801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44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F7215-8A91-D222-39FA-C610704D1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5B0886-FE2F-1973-52BE-20FE50C9E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793BE-AA1B-4153-A36C-36D62B2726C5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749AB6-098C-B407-A671-CD0B36AEB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11AD80-E4A5-A490-3A00-E18BF4425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84674-C7F4-4C06-BD25-040B23801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446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BC543B-3E3A-05FA-B974-B3A2E807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793BE-AA1B-4153-A36C-36D62B2726C5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E3D992-021F-A2BD-420D-69F2CBDE9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099AB-6F2A-C8DB-D898-F90EC7AFD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84674-C7F4-4C06-BD25-040B23801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797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507C2-2291-A467-1C93-11EBB6673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3F18B-77AA-05BB-5167-7FEF8B1A3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33AC5-8F71-5C7E-4133-CD3A49D72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1C0D1-4F2D-E3D2-B83A-31A2F186D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793BE-AA1B-4153-A36C-36D62B2726C5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CF047-A32A-989C-E4AD-3F35D2019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81CC2-F2C2-C2F5-183F-5F7EE4E71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84674-C7F4-4C06-BD25-040B23801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499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E03FB-F241-0070-7434-145080E93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8FA332-0F42-8858-BCFD-433BD714B6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EF7BAD-C7D0-F4CE-CF22-A3E98928D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C030A-D389-0513-8B7C-E52552CCB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793BE-AA1B-4153-A36C-36D62B2726C5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A5689-B282-CBB4-4089-B895B45FA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44F48-4EB7-F594-785E-98F702006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84674-C7F4-4C06-BD25-040B23801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728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517AE1-D772-28BB-7009-4AA2E1FD2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B6339-3011-E146-37FC-BB3CCD2F0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34159-8EDF-31A9-CA64-C37A5D3920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793BE-AA1B-4153-A36C-36D62B2726C5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52AC4-0B04-F22E-2AB0-983FDC55D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B0EAA-9E4E-C768-A370-1840545F9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84674-C7F4-4C06-BD25-040B23801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84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DC8D37-099D-2C13-15D9-D85F4289E0F3}"/>
              </a:ext>
            </a:extLst>
          </p:cNvPr>
          <p:cNvSpPr/>
          <p:nvPr/>
        </p:nvSpPr>
        <p:spPr>
          <a:xfrm>
            <a:off x="865163" y="2243797"/>
            <a:ext cx="1491175" cy="10410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Git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65314A8-00DF-37EF-5F24-589D235CE8A8}"/>
              </a:ext>
            </a:extLst>
          </p:cNvPr>
          <p:cNvSpPr/>
          <p:nvPr/>
        </p:nvSpPr>
        <p:spPr>
          <a:xfrm>
            <a:off x="865163" y="4126523"/>
            <a:ext cx="1491175" cy="10410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Java code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09639BE-7818-4C61-2504-B7F46987BCAB}"/>
              </a:ext>
            </a:extLst>
          </p:cNvPr>
          <p:cNvSpPr/>
          <p:nvPr/>
        </p:nvSpPr>
        <p:spPr>
          <a:xfrm>
            <a:off x="3852203" y="2243796"/>
            <a:ext cx="1491175" cy="10410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Jenkins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046ED6-25C7-A208-9FF6-68B5E750F427}"/>
              </a:ext>
            </a:extLst>
          </p:cNvPr>
          <p:cNvCxnSpPr/>
          <p:nvPr/>
        </p:nvCxnSpPr>
        <p:spPr>
          <a:xfrm flipV="1">
            <a:off x="1526345" y="3429000"/>
            <a:ext cx="0" cy="552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B674C62-C059-D6FD-8DFD-6F39C30CA0A6}"/>
              </a:ext>
            </a:extLst>
          </p:cNvPr>
          <p:cNvSpPr txBox="1"/>
          <p:nvPr/>
        </p:nvSpPr>
        <p:spPr>
          <a:xfrm>
            <a:off x="865163" y="3520998"/>
            <a:ext cx="2106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push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41F78B-AC4D-6682-263B-2892AAD84D74}"/>
              </a:ext>
            </a:extLst>
          </p:cNvPr>
          <p:cNvCxnSpPr/>
          <p:nvPr/>
        </p:nvCxnSpPr>
        <p:spPr>
          <a:xfrm>
            <a:off x="2644726" y="2764300"/>
            <a:ext cx="10199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33FEB45-4957-74BC-0467-34C2E82E322B}"/>
              </a:ext>
            </a:extLst>
          </p:cNvPr>
          <p:cNvSpPr txBox="1"/>
          <p:nvPr/>
        </p:nvSpPr>
        <p:spPr>
          <a:xfrm>
            <a:off x="2424332" y="2321367"/>
            <a:ext cx="1427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Trigger/build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A331860-07B4-ED06-05A4-D02DE77DE77B}"/>
              </a:ext>
            </a:extLst>
          </p:cNvPr>
          <p:cNvSpPr/>
          <p:nvPr/>
        </p:nvSpPr>
        <p:spPr>
          <a:xfrm>
            <a:off x="6771249" y="2243795"/>
            <a:ext cx="1491175" cy="10410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DockerHub</a:t>
            </a:r>
            <a:endParaRPr lang="en-IN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7A017F-8266-87DE-198C-323953298166}"/>
              </a:ext>
            </a:extLst>
          </p:cNvPr>
          <p:cNvCxnSpPr/>
          <p:nvPr/>
        </p:nvCxnSpPr>
        <p:spPr>
          <a:xfrm>
            <a:off x="5570806" y="2690699"/>
            <a:ext cx="9988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FF4BB04-019E-B62F-30D5-419FB9CB04F1}"/>
              </a:ext>
            </a:extLst>
          </p:cNvPr>
          <p:cNvSpPr txBox="1"/>
          <p:nvPr/>
        </p:nvSpPr>
        <p:spPr>
          <a:xfrm flipH="1">
            <a:off x="5530947" y="2243796"/>
            <a:ext cx="1427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Image build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9D1ADDC-AD13-033E-2385-507DF45B3404}"/>
              </a:ext>
            </a:extLst>
          </p:cNvPr>
          <p:cNvSpPr/>
          <p:nvPr/>
        </p:nvSpPr>
        <p:spPr>
          <a:xfrm>
            <a:off x="9767668" y="2170194"/>
            <a:ext cx="1491175" cy="10410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kubernetes</a:t>
            </a:r>
            <a:endParaRPr lang="en-IN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FEC97BB-EC23-0C0C-CD73-96A2A237F33C}"/>
              </a:ext>
            </a:extLst>
          </p:cNvPr>
          <p:cNvCxnSpPr>
            <a:cxnSpLocks/>
          </p:cNvCxnSpPr>
          <p:nvPr/>
        </p:nvCxnSpPr>
        <p:spPr>
          <a:xfrm>
            <a:off x="8386689" y="2690699"/>
            <a:ext cx="12074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821146E-B06C-BCF7-A0FF-D383F4521B65}"/>
              </a:ext>
            </a:extLst>
          </p:cNvPr>
          <p:cNvSpPr txBox="1"/>
          <p:nvPr/>
        </p:nvSpPr>
        <p:spPr>
          <a:xfrm flipH="1">
            <a:off x="7978726" y="1287194"/>
            <a:ext cx="2738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Jenkins deploy app to </a:t>
            </a:r>
            <a:r>
              <a:rPr lang="en-IN" dirty="0" err="1"/>
              <a:t>kubernetes</a:t>
            </a:r>
            <a:r>
              <a:rPr lang="en-IN" dirty="0"/>
              <a:t> cluster</a:t>
            </a:r>
          </a:p>
        </p:txBody>
      </p:sp>
    </p:spTree>
    <p:extLst>
      <p:ext uri="{BB962C8B-B14F-4D97-AF65-F5344CB8AC3E}">
        <p14:creationId xmlns:p14="http://schemas.microsoft.com/office/powerpoint/2010/main" val="341864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 Kumar</dc:creator>
  <cp:lastModifiedBy>Vivek Kumar</cp:lastModifiedBy>
  <cp:revision>2</cp:revision>
  <dcterms:created xsi:type="dcterms:W3CDTF">2023-10-13T04:57:31Z</dcterms:created>
  <dcterms:modified xsi:type="dcterms:W3CDTF">2023-10-13T05:37:09Z</dcterms:modified>
</cp:coreProperties>
</file>