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5676" autoAdjust="0"/>
  </p:normalViewPr>
  <p:slideViewPr>
    <p:cSldViewPr snapToGrid="0">
      <p:cViewPr varScale="1">
        <p:scale>
          <a:sx n="124" d="100"/>
          <a:sy n="124" d="100"/>
        </p:scale>
        <p:origin x="19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0CD1-B967-4301-B1AF-FEFD6E2D6C0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14B-1C3D-4638-9AC0-FB2F9D97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«Typisches Alltagsproblem»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C84AE-F607-4C6A-B9B1-3025FB7D7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•Two-dimensional array of integers (9x9)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Regeln</a:t>
            </a:r>
            <a:r>
              <a:rPr lang="en-US" dirty="0" smtClean="0"/>
              <a:t> furs</a:t>
            </a:r>
            <a:r>
              <a:rPr lang="en-US" baseline="0" dirty="0" smtClean="0"/>
              <a:t> Spiel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Constraints</a:t>
            </a:r>
            <a:endParaRPr lang="en-US" dirty="0">
              <a:cs typeface="Calibri"/>
            </a:endParaRPr>
          </a:p>
          <a:p>
            <a:r>
              <a:rPr lang="en-US" dirty="0"/>
              <a:t>        •1-9</a:t>
            </a:r>
            <a:endParaRPr lang="en-US" dirty="0">
              <a:cs typeface="Calibri"/>
            </a:endParaRPr>
          </a:p>
          <a:p>
            <a:r>
              <a:rPr lang="en-US" dirty="0"/>
              <a:t>        •Different in rows</a:t>
            </a:r>
            <a:endParaRPr lang="en-US" dirty="0">
              <a:cs typeface="Calibri"/>
            </a:endParaRPr>
          </a:p>
          <a:p>
            <a:r>
              <a:rPr lang="en-US" dirty="0"/>
              <a:t>        •Different in columns</a:t>
            </a:r>
            <a:endParaRPr lang="en-US" dirty="0">
              <a:cs typeface="Calibri"/>
            </a:endParaRPr>
          </a:p>
          <a:p>
            <a:r>
              <a:rPr lang="en-US" dirty="0"/>
              <a:t>        •Different in box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•Solve solution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C84AE-F607-4C6A-B9B1-3025FB7D7F8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•Big Solution Space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Mögliche</a:t>
            </a:r>
            <a:r>
              <a:rPr lang="en-US" dirty="0" smtClean="0"/>
              <a:t> </a:t>
            </a:r>
            <a:r>
              <a:rPr lang="en-US" dirty="0" err="1" smtClean="0"/>
              <a:t>Varianten</a:t>
            </a:r>
            <a:r>
              <a:rPr lang="en-US" dirty="0" smtClean="0"/>
              <a:t> in 9x9 array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Zahlen</a:t>
            </a:r>
            <a:r>
              <a:rPr lang="en-US" dirty="0" smtClean="0"/>
              <a:t> 1-9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Constraints: </a:t>
            </a:r>
          </a:p>
          <a:p>
            <a:r>
              <a:rPr lang="en-US" dirty="0" smtClean="0"/>
              <a:t>•2 x 10^77 possible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•Solve the problem: take a look at the Solution space / Search space</a:t>
            </a:r>
          </a:p>
          <a:p>
            <a:r>
              <a:rPr lang="en-US" dirty="0"/>
              <a:t>•Solution space is pretty big. Almost as many possible solutions as there are atoms in the universe</a:t>
            </a:r>
          </a:p>
          <a:p>
            <a:r>
              <a:rPr lang="en-US" dirty="0"/>
              <a:t>•Brute force is not practical approach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C84AE-F607-4C6A-B9B1-3025FB7D7F8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•Add fixed </a:t>
            </a:r>
            <a:r>
              <a:rPr lang="en-US" dirty="0" smtClean="0"/>
              <a:t>values (also constraints)</a:t>
            </a:r>
          </a:p>
          <a:p>
            <a:r>
              <a:rPr lang="en-US" dirty="0" smtClean="0"/>
              <a:t>•Solution</a:t>
            </a:r>
            <a:r>
              <a:rPr lang="en-US" baseline="0" dirty="0" smtClean="0"/>
              <a:t> space gets reduced</a:t>
            </a:r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C84AE-F607-4C6A-B9B1-3025FB7D7F8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* Wenn wir es im Kopf lösen würden,</a:t>
            </a:r>
            <a:r>
              <a:rPr lang="de-CH" baseline="0" dirty="0" smtClean="0"/>
              <a:t> setzen wir die Zahlen, die wir mit Sicherheit wissen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C84AE-F607-4C6A-B9B1-3025FB7D7F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•Reduce the solution space</a:t>
            </a:r>
          </a:p>
          <a:p>
            <a:r>
              <a:rPr lang="en-US" dirty="0"/>
              <a:t>•Still 4 x </a:t>
            </a:r>
            <a:r>
              <a:rPr lang="en-US" dirty="0" smtClean="0"/>
              <a:t>10^21 </a:t>
            </a:r>
            <a:r>
              <a:rPr lang="en-US" dirty="0"/>
              <a:t>possible solutions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C84AE-F607-4C6A-B9B1-3025FB7D7F8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•Where only one possible value remains, set as fixed</a:t>
            </a:r>
          </a:p>
          <a:p>
            <a:r>
              <a:rPr lang="en-US" dirty="0"/>
              <a:t>•Solution space is reduced again</a:t>
            </a:r>
            <a:endParaRPr lang="en-US" dirty="0">
              <a:cs typeface="Calibri"/>
            </a:endParaRPr>
          </a:p>
          <a:p>
            <a:r>
              <a:rPr lang="en-US" dirty="0"/>
              <a:t>•Continue with Iterative process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C84AE-F607-4C6A-B9B1-3025FB7D7F8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•At the end: only one possible solution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C84AE-F607-4C6A-B9B1-3025FB7D7F8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85B-44B9-4835-9E9D-508B493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8CFF-DE43-4435-9CA2-21AB5361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762D-2FD6-43F1-8A3B-1C13A9B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09F2-3C4F-4B93-8EDF-B5FF8DC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6351-DFC6-4764-923F-0F13411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6583-8624-4972-85EB-164FA60D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29E6-DD77-46F1-8AB8-2EA333012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5197-69D8-4D90-B0F4-92B8C771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928E-4652-42FB-966D-DAE7ADA4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C846-A21B-434B-BB51-21CD2133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CA0CC-27DB-491C-AEF6-7AF9AAC2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B4A43-B1CE-49A2-BC2F-8D951A0B9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1690-0F85-4DC9-BFA5-CACCF5AD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BCC6-A107-4E9F-BD89-F67D5FBE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819F-9F56-401F-86BE-CFF1DB31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BEBF-4610-4F26-B55A-C74C9A75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EA5-894B-44E2-83C3-DD93E080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F03F-8B65-4B21-8D47-1F26DCE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19BC-D77D-4B31-AF0E-8FA96C8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97B5-388D-4E4C-9FD7-6E61F522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343-5E25-43D1-A8A4-84B6800E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9FA3-ED89-4BD3-8796-2843CC46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0A55-CCAC-483F-983A-F498B78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2B6-E88A-4211-8D99-FDE9550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467-8F6F-4A10-82BD-73DBB68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8520-E163-4B0D-B780-15249F4C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B92-BBD2-4372-8BD6-44AB0B2D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25D5-EE1F-4D6B-BA11-7EF07159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58B6-3267-467F-B074-7FB1852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3FD1-57A9-45FC-8A46-B45C7C8B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AE41-C84A-418B-8928-381322A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1F7-29AA-4F23-85D9-9370AB34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4116-5893-46EF-A773-B65173A3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E9451-69D6-43E7-BE0F-CBB60E8E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9872-8D5B-4E5D-B49E-4E65D37B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81224-DBD6-4C3F-A2E7-FEE8F108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B0D95-5E0F-484D-B41B-D1CFEA1E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650D-12E7-4CDD-BCE8-8FB45AD3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A8DD9-6EA5-4604-A677-0122DB59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19B3-424B-469C-832A-19CB04AE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B7650-EDCC-4F6D-A836-4980DD56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87B6-7FF1-4DF8-ADC0-C27CBECA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1741-BF68-45C9-9A74-1DE96F4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43A1E-2DE1-4900-BF6A-B027EB4C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4F975-2C79-4D07-BF82-55FA583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60E9-56A8-4868-A407-8A8F603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29EE-9BE3-4884-A172-83F4FB4F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983E-2282-489C-8301-E4673576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FDECD-D7FA-42FA-AE6A-C928DF98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4AE7-AF5A-4503-B3F8-FB0CBD85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61CC2-FD60-4AD9-8A46-CEB3EEE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DE328-25DA-42B2-9D03-787B52B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89A9-9A04-4342-9BEC-1F99E9AF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2D781-29FE-4FBD-977C-AF57C805D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7F8B-530F-4A97-B98D-282D48BF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A01A-C18F-4313-BA8D-4F46B58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6139-6F44-4E25-B58C-89292936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F1EB-D563-44F4-B90F-B54C1E70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2AC6C-E9E4-48FE-9C41-1C7DF6BD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D712-CF0A-48AB-94A5-8607B93E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D086-0F97-4390-9F8B-8FB17756E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DE54-EA90-4369-BA08-2C5AF30C7FC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F4F1-1702-42F0-B13B-25652F8E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178E-2CBE-41FA-9EF5-4733D9332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2" descr="https://ais.badische-zeitung.de/piece/04/cc/85/a6/805124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97" y="852702"/>
            <a:ext cx="5279805" cy="49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4C0E-20D6-40CB-8890-B7D6A8E1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0"/>
            <a:ext cx="4924425" cy="66008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2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DF443D-CD6D-4FE7-BB97-71B42D0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84" y="365125"/>
            <a:ext cx="4979032" cy="6300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657600" y="570586"/>
            <a:ext cx="555956" cy="6876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ounded Rectangle 7"/>
          <p:cNvSpPr/>
          <p:nvPr/>
        </p:nvSpPr>
        <p:spPr>
          <a:xfrm>
            <a:off x="3657600" y="570585"/>
            <a:ext cx="4927915" cy="6876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ounded Rectangle 9"/>
          <p:cNvSpPr/>
          <p:nvPr/>
        </p:nvSpPr>
        <p:spPr>
          <a:xfrm>
            <a:off x="3657599" y="570584"/>
            <a:ext cx="555958" cy="60945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ounded Rectangle 10"/>
          <p:cNvSpPr/>
          <p:nvPr/>
        </p:nvSpPr>
        <p:spPr>
          <a:xfrm>
            <a:off x="3657598" y="570583"/>
            <a:ext cx="1623975" cy="2048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8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DF443D-CD6D-4FE7-BB97-71B42D0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84" y="365125"/>
            <a:ext cx="4979032" cy="63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662" y="92054"/>
            <a:ext cx="2889750" cy="38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89" y="365125"/>
            <a:ext cx="4981021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DF443D-CD6D-4FE7-BB97-71B42D0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70" y="365125"/>
            <a:ext cx="4975660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DF443D-CD6D-4FE7-BB97-71B42D0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21" y="350495"/>
            <a:ext cx="4972557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4C0E-20D6-40CB-8890-B7D6A8E1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0"/>
            <a:ext cx="49053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4.08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6FFB395036EA4FB27B90760180F374" ma:contentTypeVersion="5" ma:contentTypeDescription="Create a new document." ma:contentTypeScope="" ma:versionID="89adfb9efadbf748812d0fd82d255fdf">
  <xsd:schema xmlns:xsd="http://www.w3.org/2001/XMLSchema" xmlns:xs="http://www.w3.org/2001/XMLSchema" xmlns:p="http://schemas.microsoft.com/office/2006/metadata/properties" xmlns:ns3="426f9cb1-a1b3-4522-97ef-5888e8165ba9" xmlns:ns4="a4183c9b-620e-45ce-881a-bd39c0098272" targetNamespace="http://schemas.microsoft.com/office/2006/metadata/properties" ma:root="true" ma:fieldsID="39a46d376aab74118e796ae11b0810ee" ns3:_="" ns4:_="">
    <xsd:import namespace="426f9cb1-a1b3-4522-97ef-5888e8165ba9"/>
    <xsd:import namespace="a4183c9b-620e-45ce-881a-bd39c0098272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f9cb1-a1b3-4522-97ef-5888e8165ba9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83c9b-620e-45ce-881a-bd39c0098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D26351-69F1-4761-A1B6-AED5495DF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f9cb1-a1b3-4522-97ef-5888e8165ba9"/>
    <ds:schemaRef ds:uri="a4183c9b-620e-45ce-881a-bd39c0098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79B26C-C003-47DB-A5E9-06E25B6F8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BB613-487B-4F73-A790-3CC801D0D51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183c9b-620e-45ce-881a-bd39c0098272"/>
    <ds:schemaRef ds:uri="426f9cb1-a1b3-4522-97ef-5888e8165ba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Wermelinger</dc:creator>
  <cp:lastModifiedBy>Wermelinger, Stefan {DMMA~Rotkreuz-Tro}</cp:lastModifiedBy>
  <cp:revision>8</cp:revision>
  <dcterms:created xsi:type="dcterms:W3CDTF">2020-07-31T10:30:40Z</dcterms:created>
  <dcterms:modified xsi:type="dcterms:W3CDTF">2020-08-14T16:47:43Z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0x0101000F6FFB395036EA4FB27B90760180F374</vt:lpwstr>
  </property>
</Properties>
</file>