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62" r:id="rId5"/>
    <p:sldId id="264" r:id="rId6"/>
    <p:sldId id="263" r:id="rId7"/>
    <p:sldId id="265" r:id="rId8"/>
    <p:sldId id="266" r:id="rId9"/>
    <p:sldId id="267" r:id="rId10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75676" autoAdjust="0"/>
  </p:normalViewPr>
  <p:slideViewPr>
    <p:cSldViewPr snapToGrid="0">
      <p:cViewPr varScale="1">
        <p:scale>
          <a:sx n="81" d="100"/>
          <a:sy n="81" d="100"/>
        </p:scale>
        <p:origin x="22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D0CD1-B967-4301-B1AF-FEFD6E2D6C0D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52C14B-1C3D-4638-9AC0-FB2F9D977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18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Solve solution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Code: two dimensional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52C14B-1C3D-4638-9AC0-FB2F9D9774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40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Solve the problem: take a look at the Solution space / Search space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Solution space is pretty big. Almost as many possible solutions as there are atoms in the universe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Brute force is not practical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52C14B-1C3D-4638-9AC0-FB2F9D9774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01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F385B-44B9-4835-9E9D-508B493C9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DF8CFF-DE43-4435-9CA2-21AB5361D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C762D-2FD6-43F1-8A3B-1C13A9B6F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DE54-EA90-4369-BA08-2C5AF30C7FCB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C09F2-3C4F-4B93-8EDF-B5FF8DC88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56351-DFC6-4764-923F-0F13411A7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B275-97A6-4ABB-B782-9E9BF553C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3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06583-8624-4972-85EB-164FA60D6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B29E6-DD77-46F1-8AB8-2EA333012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E5197-69D8-4D90-B0F4-92B8C771F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DE54-EA90-4369-BA08-2C5AF30C7FCB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F928E-4652-42FB-966D-DAE7ADA42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BC846-A21B-434B-BB51-21CD2133F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B275-97A6-4ABB-B782-9E9BF553C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00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8CA0CC-27DB-491C-AEF6-7AF9AAC298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B4A43-B1CE-49A2-BC2F-8D951A0B9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11690-0F85-4DC9-BFA5-CACCF5AD0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DE54-EA90-4369-BA08-2C5AF30C7FCB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EBCC6-A107-4E9F-BD89-F67D5FBE5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8819F-9F56-401F-86BE-CFF1DB317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B275-97A6-4ABB-B782-9E9BF553C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87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5BEBF-4610-4F26-B55A-C74C9A753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17EA5-894B-44E2-83C3-DD93E080A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AF03F-8B65-4B21-8D47-1F26DCE69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DE54-EA90-4369-BA08-2C5AF30C7FCB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E19BC-D77D-4B31-AF0E-8FA96C8A0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F97B5-388D-4E4C-9FD7-6E61F522A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B275-97A6-4ABB-B782-9E9BF553C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84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81343-5E25-43D1-A8A4-84B6800E8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09FA3-ED89-4BD3-8796-2843CC460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90A55-CCAC-483F-983A-F498B784D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DE54-EA90-4369-BA08-2C5AF30C7FCB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852B6-E88A-4211-8D99-FDE9550A8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DD467-8F6F-4A10-82BD-73DBB68D5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B275-97A6-4ABB-B782-9E9BF553C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0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48520-E163-4B0D-B780-15249F4C9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35B92-BBD2-4372-8BD6-44AB0B2DF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3825D5-EE1F-4D6B-BA11-7EF07159A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558B6-3267-467F-B074-7FB18528D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DE54-EA90-4369-BA08-2C5AF30C7FCB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33FD1-57A9-45FC-8A46-B45C7C8BF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0AE41-C84A-418B-8928-381322A44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B275-97A6-4ABB-B782-9E9BF553C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33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411F7-29AA-4F23-85D9-9370AB347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C4116-5893-46EF-A773-B65173A3D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E9451-69D6-43E7-BE0F-CBB60E8E8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D59872-8D5B-4E5D-B49E-4E65D37BE1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A81224-DBD6-4C3F-A2E7-FEE8F10859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7B0D95-5E0F-484D-B41B-D1CFEA1E6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DE54-EA90-4369-BA08-2C5AF30C7FCB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D1650D-12E7-4CDD-BCE8-8FB45AD3E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AA8DD9-6EA5-4604-A677-0122DB591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B275-97A6-4ABB-B782-9E9BF553C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2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919B3-424B-469C-832A-19CB04AEB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B7650-EDCC-4F6D-A836-4980DD56A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DE54-EA90-4369-BA08-2C5AF30C7FCB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E487B6-7FF1-4DF8-ADC0-C27CBECA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A1741-BF68-45C9-9A74-1DE96F44B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B275-97A6-4ABB-B782-9E9BF553C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21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543A1E-2DE1-4900-BF6A-B027EB4CC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DE54-EA90-4369-BA08-2C5AF30C7FCB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54F975-2C79-4D07-BF82-55FA5831D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D60E9-56A8-4868-A407-8A8F603F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B275-97A6-4ABB-B782-9E9BF553C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4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F29EE-9BE3-4884-A172-83F4FB4FC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F983E-2282-489C-8301-E46735768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FDECD-D7FA-42FA-AE6A-C928DF987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E4AE7-AF5A-4503-B3F8-FB0CBD85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DE54-EA90-4369-BA08-2C5AF30C7FCB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61CC2-FD60-4AD9-8A46-CEB3EEE31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DE328-25DA-42B2-9D03-787B52B9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B275-97A6-4ABB-B782-9E9BF553C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4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989A9-9A04-4342-9BEC-1F99E9AF1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02D781-29FE-4FBD-977C-AF57C805DC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DF7F8B-530F-4A97-B98D-282D48BF1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FA01A-C18F-4313-BA8D-4F46B5822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DE54-EA90-4369-BA08-2C5AF30C7FCB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86139-6F44-4E25-B58C-892929361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2F1EB-D563-44F4-B90F-B54C1E706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B275-97A6-4ABB-B782-9E9BF553C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3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72AC6C-E9E4-48FE-9C41-1C7DF6BDC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ED712-CF0A-48AB-94A5-8607B93E9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4D086-0F97-4390-9F8B-8FB17756EB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FDE54-EA90-4369-BA08-2C5AF30C7FCB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AF4F1-1702-42F0-B13B-25652F8E24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B178E-2CBE-41FA-9EF5-4733D9332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7B275-97A6-4ABB-B782-9E9BF553C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1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55A5604-C2DC-4C70-93B9-686381A6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3B53761-FAA9-4162-A4CA-DDF6731726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Two-dimensional array of integers (9x9)</a:t>
            </a:r>
          </a:p>
          <a:p>
            <a:r>
              <a:rPr lang="en-US" dirty="0"/>
              <a:t>Constraints</a:t>
            </a:r>
          </a:p>
          <a:p>
            <a:pPr lvl="1"/>
            <a:r>
              <a:rPr lang="en-US" dirty="0"/>
              <a:t>1-9</a:t>
            </a:r>
          </a:p>
          <a:p>
            <a:pPr lvl="1"/>
            <a:r>
              <a:rPr lang="en-US" dirty="0"/>
              <a:t>Different in rows</a:t>
            </a:r>
          </a:p>
          <a:p>
            <a:pPr lvl="1"/>
            <a:r>
              <a:rPr lang="en-US" dirty="0"/>
              <a:t>Different in columns</a:t>
            </a:r>
          </a:p>
          <a:p>
            <a:pPr lvl="1"/>
            <a:r>
              <a:rPr lang="en-US" dirty="0"/>
              <a:t>Different in </a:t>
            </a:r>
            <a:r>
              <a:rPr lang="en-US" dirty="0" smtClean="0"/>
              <a:t>box</a:t>
            </a:r>
            <a:endParaRPr lang="en-US" dirty="0"/>
          </a:p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E67B6B5-89DB-47B4-AC6E-A6A441B3E1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966912" y="2062956"/>
            <a:ext cx="292417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757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55A5604-C2DC-4C70-93B9-686381A6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3B53761-FAA9-4162-A4CA-DDF6731726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Solution space</a:t>
            </a:r>
          </a:p>
          <a:p>
            <a:r>
              <a:rPr lang="en-US" dirty="0"/>
              <a:t>2 x 10</a:t>
            </a:r>
            <a:r>
              <a:rPr lang="en-US" baseline="30000" dirty="0"/>
              <a:t>77</a:t>
            </a:r>
            <a:r>
              <a:rPr lang="en-US" dirty="0"/>
              <a:t> possible solutions</a:t>
            </a:r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372CE9-80BC-4FCC-9A8B-4443E0D6A9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40825" y="1825625"/>
            <a:ext cx="33763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012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55A5604-C2DC-4C70-93B9-686381A6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3B53761-FAA9-4162-A4CA-DDF6731726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Add values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372CE9-80BC-4FCC-9A8B-4443E0D6A9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40825" y="1825625"/>
            <a:ext cx="3376349" cy="4351338"/>
          </a:xfrm>
          <a:prstGeom prst="rect">
            <a:avLst/>
          </a:prstGeom>
        </p:spPr>
      </p:pic>
      <p:pic>
        <p:nvPicPr>
          <p:cNvPr id="8" name="Content Placeholder 9">
            <a:extLst>
              <a:ext uri="{FF2B5EF4-FFF2-40B4-BE49-F238E27FC236}">
                <a16:creationId xmlns:a16="http://schemas.microsoft.com/office/drawing/2014/main" id="{36F5872D-243E-4F27-BBC4-A0BF224F3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490662"/>
            <a:ext cx="2231728" cy="295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223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AED21-1372-4F58-913F-1CC3F78BD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ED8D51-23AB-497C-9744-BC6AAE632F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Reduce the solution space</a:t>
            </a:r>
          </a:p>
          <a:p>
            <a:r>
              <a:rPr lang="en-US" dirty="0"/>
              <a:t>Still 4 x 10</a:t>
            </a:r>
            <a:r>
              <a:rPr lang="en-US" baseline="30000" dirty="0"/>
              <a:t>21</a:t>
            </a:r>
            <a:r>
              <a:rPr lang="en-US" dirty="0"/>
              <a:t> possible solutions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44FA407-1738-444D-BF45-B7B195C4329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58881" y="1825625"/>
            <a:ext cx="33402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78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AED21-1372-4F58-913F-1CC3F78BD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ED8D51-23AB-497C-9744-BC6AAE632F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Where only one possible value remains, set as fixed</a:t>
            </a:r>
          </a:p>
          <a:p>
            <a:r>
              <a:rPr lang="en-US" dirty="0"/>
              <a:t>Solution space is reduced again</a:t>
            </a:r>
          </a:p>
          <a:p>
            <a:r>
              <a:rPr lang="en-US" dirty="0"/>
              <a:t>Continue with Iterative process</a:t>
            </a:r>
          </a:p>
          <a:p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13E36F23-5D5F-43C1-85C8-08A48F558E4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43537" y="1825625"/>
            <a:ext cx="33709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939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B2C5A-32B2-404B-896B-37B2B14F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0F2501-11A9-4866-B7DB-0B913B78569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66912" y="2072481"/>
            <a:ext cx="2924175" cy="385762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5356E-F940-47AF-B933-F0A5CF83C7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At the end: only one possible solution</a:t>
            </a:r>
          </a:p>
        </p:txBody>
      </p:sp>
    </p:spTree>
    <p:extLst>
      <p:ext uri="{BB962C8B-B14F-4D97-AF65-F5344CB8AC3E}">
        <p14:creationId xmlns:p14="http://schemas.microsoft.com/office/powerpoint/2010/main" val="18779819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RD03" val="RXP"/>
  <p:tag name="VARPPTTYPE" val="RXP"/>
  <p:tag name="VARPPTSLIDEFORMAT" val="RXP"/>
  <p:tag name="VARPPTCOMPATIBLE4" val="RXP"/>
  <p:tag name="VARSAVEMESSAGETIMESTAMP" val="RXP08.08.20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6FFB395036EA4FB27B90760180F374" ma:contentTypeVersion="5" ma:contentTypeDescription="Create a new document." ma:contentTypeScope="" ma:versionID="89adfb9efadbf748812d0fd82d255fdf">
  <xsd:schema xmlns:xsd="http://www.w3.org/2001/XMLSchema" xmlns:xs="http://www.w3.org/2001/XMLSchema" xmlns:p="http://schemas.microsoft.com/office/2006/metadata/properties" xmlns:ns3="426f9cb1-a1b3-4522-97ef-5888e8165ba9" xmlns:ns4="a4183c9b-620e-45ce-881a-bd39c0098272" targetNamespace="http://schemas.microsoft.com/office/2006/metadata/properties" ma:root="true" ma:fieldsID="39a46d376aab74118e796ae11b0810ee" ns3:_="" ns4:_="">
    <xsd:import namespace="426f9cb1-a1b3-4522-97ef-5888e8165ba9"/>
    <xsd:import namespace="a4183c9b-620e-45ce-881a-bd39c0098272"/>
    <xsd:element name="properties">
      <xsd:complexType>
        <xsd:sequence>
          <xsd:element name="documentManagement">
            <xsd:complexType>
              <xsd:all>
                <xsd:element ref="ns3:SharedWithDetails" minOccurs="0"/>
                <xsd:element ref="ns3:SharedWithUser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6f9cb1-a1b3-4522-97ef-5888e8165ba9" elementFormDefault="qualified">
    <xsd:import namespace="http://schemas.microsoft.com/office/2006/documentManagement/types"/>
    <xsd:import namespace="http://schemas.microsoft.com/office/infopath/2007/PartnerControls"/>
    <xsd:element name="SharedWithDetails" ma:index="8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183c9b-620e-45ce-881a-bd39c00982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0BB613-487B-4F73-A790-3CC801D0D51E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a4183c9b-620e-45ce-881a-bd39c0098272"/>
    <ds:schemaRef ds:uri="426f9cb1-a1b3-4522-97ef-5888e8165ba9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E79B26C-C003-47DB-A5E9-06E25B6F8D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D26351-69F1-4761-A1B6-AED5495DFD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6f9cb1-a1b3-4522-97ef-5888e8165ba9"/>
    <ds:schemaRef ds:uri="a4183c9b-620e-45ce-881a-bd39c00982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Microsoft Office PowerPoint</Application>
  <PresentationFormat>Widescreen</PresentationFormat>
  <Paragraphs>28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Sudoku</vt:lpstr>
      <vt:lpstr>Sudoku</vt:lpstr>
      <vt:lpstr>Sudoku</vt:lpstr>
      <vt:lpstr>Sudoku</vt:lpstr>
      <vt:lpstr>Sudoku</vt:lpstr>
      <vt:lpstr>Sudoku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 Wermelinger</dc:creator>
  <cp:lastModifiedBy>Wermelinger, Stefan {DMMA~Rotkreuz-Tro}</cp:lastModifiedBy>
  <cp:revision>6</cp:revision>
  <dcterms:created xsi:type="dcterms:W3CDTF">2020-07-31T10:30:40Z</dcterms:created>
  <dcterms:modified xsi:type="dcterms:W3CDTF">2020-08-08T10:45:11Z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0x0101000F6FFB395036EA4FB27B90760180F374</vt:lpwstr>
  </property>
</Properties>
</file>