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66" r:id="rId9"/>
    <p:sldId id="270" r:id="rId10"/>
    <p:sldId id="271" r:id="rId11"/>
    <p:sldId id="27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3"/>
  </p:normalViewPr>
  <p:slideViewPr>
    <p:cSldViewPr snapToGrid="0" snapToObjects="1">
      <p:cViewPr>
        <p:scale>
          <a:sx n="97" d="100"/>
          <a:sy n="97" d="100"/>
        </p:scale>
        <p:origin x="6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0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1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2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9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8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58AE-F2ED-6548-B36D-C0A2BB5F55C6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9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Crowd Funding Data Insight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Werner Chao</a:t>
            </a:r>
          </a:p>
          <a:p>
            <a:r>
              <a:rPr lang="en-US" dirty="0" smtClean="0"/>
              <a:t>March 26,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5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85637"/>
            <a:ext cx="5455917" cy="3641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485637"/>
            <a:ext cx="5455917" cy="3641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Buzz Words of –  Hardware</a:t>
            </a:r>
          </a:p>
        </p:txBody>
      </p:sp>
    </p:spTree>
    <p:extLst>
      <p:ext uri="{BB962C8B-B14F-4D97-AF65-F5344CB8AC3E}">
        <p14:creationId xmlns:p14="http://schemas.microsoft.com/office/powerpoint/2010/main" val="45652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85637"/>
            <a:ext cx="5455917" cy="3641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485637"/>
            <a:ext cx="5455917" cy="3641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Buzz Words of –  Children’s Books</a:t>
            </a:r>
          </a:p>
        </p:txBody>
      </p:sp>
    </p:spTree>
    <p:extLst>
      <p:ext uri="{BB962C8B-B14F-4D97-AF65-F5344CB8AC3E}">
        <p14:creationId xmlns:p14="http://schemas.microsoft.com/office/powerpoint/2010/main" val="95330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3" y="1517111"/>
            <a:ext cx="10424161" cy="5212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Most Frequent Words – All Categories</a:t>
            </a:r>
          </a:p>
        </p:txBody>
      </p:sp>
    </p:spTree>
    <p:extLst>
      <p:ext uri="{BB962C8B-B14F-4D97-AF65-F5344CB8AC3E}">
        <p14:creationId xmlns:p14="http://schemas.microsoft.com/office/powerpoint/2010/main" val="62952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383" y="2962415"/>
            <a:ext cx="6120617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Where Does Toronto Stand in the World?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2" y="863088"/>
            <a:ext cx="3220278" cy="5524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59931" y="493756"/>
            <a:ext cx="369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Number of campaigns in each city</a:t>
            </a:r>
          </a:p>
        </p:txBody>
      </p:sp>
    </p:spTree>
    <p:extLst>
      <p:ext uri="{BB962C8B-B14F-4D97-AF65-F5344CB8AC3E}">
        <p14:creationId xmlns:p14="http://schemas.microsoft.com/office/powerpoint/2010/main" val="3397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Toronto </a:t>
            </a:r>
            <a:r>
              <a:rPr lang="mr-IN" dirty="0" smtClean="0"/>
              <a:t>–</a:t>
            </a:r>
            <a:r>
              <a:rPr lang="en-US" dirty="0" smtClean="0"/>
              <a:t> Top 3 Most Successful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Children’s Books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Hardware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Theater plays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71"/>
          <a:stretch/>
        </p:blipFill>
        <p:spPr>
          <a:xfrm>
            <a:off x="4625010" y="1242528"/>
            <a:ext cx="5632174" cy="551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Toronto </a:t>
            </a:r>
            <a:r>
              <a:rPr lang="mr-IN" dirty="0" smtClean="0"/>
              <a:t>–</a:t>
            </a:r>
            <a:r>
              <a:rPr lang="en-US" dirty="0" smtClean="0"/>
              <a:t> Top 3 Most Failed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13" y="182616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Nonfiction books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9" t="-1755" r="-1218" b="1755"/>
          <a:stretch/>
        </p:blipFill>
        <p:spPr>
          <a:xfrm>
            <a:off x="4625010" y="1242528"/>
            <a:ext cx="5632174" cy="551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6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1052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Miserable Category</a:t>
            </a:r>
            <a:r>
              <a:rPr lang="en-US" sz="3600" b="1" dirty="0"/>
              <a:t>:  </a:t>
            </a:r>
            <a:r>
              <a:rPr lang="en-US" sz="3600" b="1" dirty="0" smtClean="0"/>
              <a:t>Web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 # </a:t>
            </a:r>
            <a:r>
              <a:rPr lang="en-US" sz="2400" dirty="0"/>
              <a:t>of Failed campaigns:  2502</a:t>
            </a:r>
            <a:br>
              <a:rPr lang="en-US" sz="2400" dirty="0"/>
            </a:br>
            <a:r>
              <a:rPr lang="en-US" sz="2400" dirty="0" smtClean="0"/>
              <a:t>- # </a:t>
            </a:r>
            <a:r>
              <a:rPr lang="en-US" sz="2400" dirty="0"/>
              <a:t>of Successful campaigns:  </a:t>
            </a:r>
            <a:r>
              <a:rPr lang="en-US" sz="2400" dirty="0" smtClean="0"/>
              <a:t>222</a:t>
            </a:r>
            <a:br>
              <a:rPr lang="en-US" sz="2400" dirty="0" smtClean="0"/>
            </a:br>
            <a:r>
              <a:rPr lang="en-US" sz="2400" dirty="0" smtClean="0"/>
              <a:t>- Success Rate: 8%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67"/>
          <a:stretch/>
        </p:blipFill>
        <p:spPr>
          <a:xfrm>
            <a:off x="5893905" y="1401488"/>
            <a:ext cx="5459895" cy="529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1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1052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Good Category</a:t>
            </a:r>
            <a:r>
              <a:rPr lang="en-US" sz="3600" b="1" dirty="0"/>
              <a:t>:  </a:t>
            </a:r>
            <a:r>
              <a:rPr lang="en-US" sz="3600" b="1" dirty="0" smtClean="0"/>
              <a:t>Hardware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 # </a:t>
            </a:r>
            <a:r>
              <a:rPr lang="en-US" sz="2400" dirty="0"/>
              <a:t>of Failed campaigns:  </a:t>
            </a:r>
            <a:r>
              <a:rPr lang="en-US" sz="2400" dirty="0" smtClean="0"/>
              <a:t>1669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 # </a:t>
            </a:r>
            <a:r>
              <a:rPr lang="en-US" sz="2400" dirty="0"/>
              <a:t>of Successful campaigns:  </a:t>
            </a:r>
            <a:r>
              <a:rPr lang="en-US" sz="2400" dirty="0" smtClean="0"/>
              <a:t>1078</a:t>
            </a:r>
            <a:br>
              <a:rPr lang="en-US" sz="2400" dirty="0" smtClean="0"/>
            </a:br>
            <a:r>
              <a:rPr lang="en-US" sz="2400" dirty="0" smtClean="0"/>
              <a:t>- Success : 40%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61"/>
          <a:stretch/>
        </p:blipFill>
        <p:spPr>
          <a:xfrm>
            <a:off x="5805778" y="1454315"/>
            <a:ext cx="5298219" cy="528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1052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Good Category</a:t>
            </a:r>
            <a:r>
              <a:rPr lang="en-US" sz="3600" b="1" dirty="0"/>
              <a:t>:  </a:t>
            </a:r>
            <a:r>
              <a:rPr lang="en-US" sz="3600" b="1" dirty="0" smtClean="0"/>
              <a:t>Film &amp; Short Videos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 # </a:t>
            </a:r>
            <a:r>
              <a:rPr lang="en-US" sz="2400" dirty="0"/>
              <a:t>of Failed campaigns:  </a:t>
            </a:r>
            <a:r>
              <a:rPr lang="en-US" sz="2400" dirty="0" smtClean="0"/>
              <a:t>0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 # </a:t>
            </a:r>
            <a:r>
              <a:rPr lang="en-US" sz="2400" dirty="0"/>
              <a:t>of Successful campaigns:  </a:t>
            </a:r>
            <a:r>
              <a:rPr lang="en-US" sz="2400" dirty="0" smtClean="0"/>
              <a:t>60</a:t>
            </a:r>
            <a:br>
              <a:rPr lang="en-US" sz="2400" dirty="0" smtClean="0"/>
            </a:br>
            <a:r>
              <a:rPr lang="en-US" sz="2400" dirty="0" smtClean="0"/>
              <a:t>- Success Rate: 100%</a:t>
            </a:r>
            <a:endParaRPr lang="en-US" sz="24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21"/>
          <a:stretch/>
        </p:blipFill>
        <p:spPr>
          <a:xfrm>
            <a:off x="6096000" y="1554480"/>
            <a:ext cx="5333084" cy="5303520"/>
          </a:xfrm>
        </p:spPr>
      </p:pic>
    </p:spTree>
    <p:extLst>
      <p:ext uri="{BB962C8B-B14F-4D97-AF65-F5344CB8AC3E}">
        <p14:creationId xmlns:p14="http://schemas.microsoft.com/office/powerpoint/2010/main" val="7328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4" r="10158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Success vs. Fail Goal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8931" y="2438400"/>
            <a:ext cx="365146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/>
              <a:t>Failed goal usually aim too high</a:t>
            </a:r>
          </a:p>
        </p:txBody>
      </p:sp>
    </p:spTree>
    <p:extLst>
      <p:ext uri="{BB962C8B-B14F-4D97-AF65-F5344CB8AC3E}">
        <p14:creationId xmlns:p14="http://schemas.microsoft.com/office/powerpoint/2010/main" val="423973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85637"/>
            <a:ext cx="5455917" cy="3641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485637"/>
            <a:ext cx="5455917" cy="3641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Buzz Words of –  Short Films</a:t>
            </a:r>
          </a:p>
        </p:txBody>
      </p:sp>
    </p:spTree>
    <p:extLst>
      <p:ext uri="{BB962C8B-B14F-4D97-AF65-F5344CB8AC3E}">
        <p14:creationId xmlns:p14="http://schemas.microsoft.com/office/powerpoint/2010/main" val="358658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96</Words>
  <Application>Microsoft Macintosh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Mangal</vt:lpstr>
      <vt:lpstr>Office Theme</vt:lpstr>
      <vt:lpstr>Crowd Funding Data Insight</vt:lpstr>
      <vt:lpstr>Where Does Toronto Stand in the World?</vt:lpstr>
      <vt:lpstr>Toronto – Top 3 Most Successful Categories</vt:lpstr>
      <vt:lpstr>Toronto – Top 3 Most Failed Categories</vt:lpstr>
      <vt:lpstr>Miserable Category:  Web   - # of Failed campaigns:  2502 - # of Successful campaigns:  222 - Success Rate: 8%</vt:lpstr>
      <vt:lpstr>Good Category:  Hardware   - # of Failed campaigns:  1669 - # of Successful campaigns:  1078 - Success : 40%</vt:lpstr>
      <vt:lpstr>Good Category:  Film &amp; Short Videos   - # of Failed campaigns:  0 - # of Successful campaigns:  60 - Success Rate: 100%</vt:lpstr>
      <vt:lpstr>Success vs. Fail Goal</vt:lpstr>
      <vt:lpstr>Buzz Words of –  Short Films</vt:lpstr>
      <vt:lpstr>Buzz Words of –  Hardware</vt:lpstr>
      <vt:lpstr>Buzz Words of –  Children’s Books</vt:lpstr>
      <vt:lpstr>Most Frequent Words – All Categories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Funding Data Insight</dc:title>
  <dc:creator>werner chao</dc:creator>
  <cp:lastModifiedBy>werner chao</cp:lastModifiedBy>
  <cp:revision>16</cp:revision>
  <dcterms:created xsi:type="dcterms:W3CDTF">2017-03-26T18:33:57Z</dcterms:created>
  <dcterms:modified xsi:type="dcterms:W3CDTF">2017-04-06T23:05:27Z</dcterms:modified>
</cp:coreProperties>
</file>