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0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58AE-F2ED-6548-B36D-C0A2BB5F55C6}" type="datetimeFigureOut">
              <a:rPr lang="en-US" smtClean="0"/>
              <a:t>3/26/17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55A67-8CF6-C94B-909F-8547AC9D4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Crowd Funding Data Insight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Werner Chao</a:t>
            </a:r>
          </a:p>
          <a:p>
            <a:r>
              <a:rPr lang="en-US" dirty="0" smtClean="0"/>
              <a:t>March 26,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5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182" y="365125"/>
            <a:ext cx="6120617" cy="1325563"/>
          </a:xfrm>
        </p:spPr>
        <p:txBody>
          <a:bodyPr/>
          <a:lstStyle/>
          <a:p>
            <a:r>
              <a:rPr lang="en-US" smtClean="0"/>
              <a:t>Where Does Toronto Stand in the World?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1" y="1070787"/>
            <a:ext cx="3124200" cy="535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11" y="2070515"/>
            <a:ext cx="8239196" cy="41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Category:  technology/web</a:t>
            </a:r>
            <a:br>
              <a:rPr lang="en-US" sz="2400" dirty="0"/>
            </a:br>
            <a:r>
              <a:rPr lang="en-US" sz="2400" dirty="0"/>
              <a:t># of Failed campaigns:  2502</a:t>
            </a:r>
            <a:br>
              <a:rPr lang="en-US" sz="2400" dirty="0"/>
            </a:br>
            <a:r>
              <a:rPr lang="en-US" sz="2400" dirty="0"/>
              <a:t># of Successful campaigns:  222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690688"/>
            <a:ext cx="95097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1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2030"/>
            <a:ext cx="10515600" cy="801859"/>
          </a:xfrm>
        </p:spPr>
        <p:txBody>
          <a:bodyPr>
            <a:noAutofit/>
          </a:bodyPr>
          <a:lstStyle/>
          <a:p>
            <a:r>
              <a:rPr lang="en-US" sz="2400" dirty="0"/>
              <a:t>Category:  technology/hardware</a:t>
            </a:r>
            <a:br>
              <a:rPr lang="en-US" sz="2400" dirty="0"/>
            </a:br>
            <a:r>
              <a:rPr lang="en-US" sz="2400" dirty="0"/>
              <a:t># of Failed campaigns:  1669</a:t>
            </a:r>
            <a:br>
              <a:rPr lang="en-US" sz="2400" dirty="0"/>
            </a:br>
            <a:r>
              <a:rPr lang="en-US" sz="2400" dirty="0"/>
              <a:t># of Successful campaigns:  1078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611867"/>
            <a:ext cx="950976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Category:  film &amp; video/shorts</a:t>
            </a:r>
            <a:br>
              <a:rPr lang="en-US" sz="2400" dirty="0"/>
            </a:br>
            <a:r>
              <a:rPr lang="en-US" sz="2400" dirty="0"/>
              <a:t># of Failed campaigns:  0</a:t>
            </a:r>
            <a:br>
              <a:rPr lang="en-US" sz="2400" dirty="0"/>
            </a:br>
            <a:r>
              <a:rPr lang="en-US" sz="2400" dirty="0"/>
              <a:t># of Successful campaigns:  60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910292"/>
            <a:ext cx="9509760" cy="4754880"/>
          </a:xfrm>
        </p:spPr>
      </p:pic>
    </p:spTree>
    <p:extLst>
      <p:ext uri="{BB962C8B-B14F-4D97-AF65-F5344CB8AC3E}">
        <p14:creationId xmlns:p14="http://schemas.microsoft.com/office/powerpoint/2010/main" val="184598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Pledge/Goal Ratio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79" y="1961091"/>
            <a:ext cx="8242042" cy="4351338"/>
          </a:xfrm>
        </p:spPr>
      </p:pic>
    </p:spTree>
    <p:extLst>
      <p:ext uri="{BB962C8B-B14F-4D97-AF65-F5344CB8AC3E}">
        <p14:creationId xmlns:p14="http://schemas.microsoft.com/office/powerpoint/2010/main" val="210463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Crowd Funding Data Insight</vt:lpstr>
      <vt:lpstr>Where Does Toronto Stand in the World?</vt:lpstr>
      <vt:lpstr>Category:  technology/web # of Failed campaigns:  2502 # of Successful campaigns:  222</vt:lpstr>
      <vt:lpstr>Category:  technology/hardware # of Failed campaigns:  1669 # of Successful campaigns:  1078</vt:lpstr>
      <vt:lpstr>Category:  film &amp; video/shorts # of Failed campaigns:  0 # of Successful campaigns:  60</vt:lpstr>
      <vt:lpstr>Failed Pledge/Goal Ratio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Funding Data Insight</dc:title>
  <dc:creator>werner chao</dc:creator>
  <cp:lastModifiedBy>werner chao</cp:lastModifiedBy>
  <cp:revision>1</cp:revision>
  <dcterms:created xsi:type="dcterms:W3CDTF">2017-03-26T18:33:57Z</dcterms:created>
  <dcterms:modified xsi:type="dcterms:W3CDTF">2017-03-26T18:42:49Z</dcterms:modified>
</cp:coreProperties>
</file>