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42ddcc8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42ddcc8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42ddcc88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42ddcc88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42ddcc8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42ddcc8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42ddcc88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42ddcc88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42ddcc88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42ddcc88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42ddcc8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42ddcc8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42ddcc88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42ddcc88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42ddcc88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42ddcc88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wernerolaf/Legacy-Archeolo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Legacy-Archeolog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Team Edgerunners: Olaf Werner, Bogdan Jastrzębski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Plan of presentation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AutoNum type="arabicPeriod"/>
            </a:pPr>
            <a:r>
              <a:rPr lang="pl" sz="2200"/>
              <a:t>Problem solved</a:t>
            </a:r>
            <a:endParaRPr sz="2200"/>
          </a:p>
          <a:p>
            <a:pPr indent="-368300" lvl="0" marL="457200" rtl="0" algn="l">
              <a:spcBef>
                <a:spcPts val="0"/>
              </a:spcBef>
              <a:spcAft>
                <a:spcPts val="0"/>
              </a:spcAft>
              <a:buSzPts val="2200"/>
              <a:buAutoNum type="arabicPeriod"/>
            </a:pPr>
            <a:r>
              <a:rPr lang="pl" sz="2200"/>
              <a:t>Main Algorithm</a:t>
            </a:r>
            <a:endParaRPr sz="2200"/>
          </a:p>
          <a:p>
            <a:pPr indent="-368300" lvl="0" marL="457200" rtl="0" algn="l">
              <a:spcBef>
                <a:spcPts val="0"/>
              </a:spcBef>
              <a:spcAft>
                <a:spcPts val="0"/>
              </a:spcAft>
              <a:buSzPts val="2200"/>
              <a:buAutoNum type="arabicPeriod"/>
            </a:pPr>
            <a:r>
              <a:rPr lang="pl" sz="2200"/>
              <a:t>Example usage</a:t>
            </a:r>
            <a:endParaRPr sz="2200"/>
          </a:p>
          <a:p>
            <a:pPr indent="-368300" lvl="0" marL="457200" rtl="0" algn="l">
              <a:spcBef>
                <a:spcPts val="0"/>
              </a:spcBef>
              <a:spcAft>
                <a:spcPts val="0"/>
              </a:spcAft>
              <a:buSzPts val="2200"/>
              <a:buAutoNum type="arabicPeriod"/>
            </a:pPr>
            <a:r>
              <a:rPr lang="pl" sz="2200"/>
              <a:t>Technologies used</a:t>
            </a:r>
            <a:endParaRPr sz="2200"/>
          </a:p>
          <a:p>
            <a:pPr indent="-368300" lvl="0" marL="457200" rtl="0" algn="l">
              <a:spcBef>
                <a:spcPts val="0"/>
              </a:spcBef>
              <a:spcAft>
                <a:spcPts val="0"/>
              </a:spcAft>
              <a:buSzPts val="2200"/>
              <a:buAutoNum type="arabicPeriod"/>
            </a:pPr>
            <a:r>
              <a:rPr lang="pl" sz="2200"/>
              <a:t>Future development</a:t>
            </a:r>
            <a:endParaRPr sz="2200"/>
          </a:p>
          <a:p>
            <a:pPr indent="-368300" lvl="0" marL="457200" rtl="0" algn="l">
              <a:spcBef>
                <a:spcPts val="0"/>
              </a:spcBef>
              <a:spcAft>
                <a:spcPts val="0"/>
              </a:spcAft>
              <a:buSzPts val="2200"/>
              <a:buAutoNum type="arabicPeriod"/>
            </a:pPr>
            <a:r>
              <a:rPr lang="pl" sz="2200"/>
              <a:t>Road map</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Problem solved: searching for relevant files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600"/>
              <a:t>When new programmer needs to implement an feature and he do not have an contact to the people (or AI) who implemented it, he may have to go </a:t>
            </a:r>
            <a:r>
              <a:rPr lang="pl" sz="1600"/>
              <a:t>through</a:t>
            </a:r>
            <a:r>
              <a:rPr lang="pl" sz="1600"/>
              <a:t> a number of files before he finds something useful. This process can take a long time for the programmer.</a:t>
            </a:r>
            <a:endParaRPr sz="1600"/>
          </a:p>
          <a:p>
            <a:pPr indent="0" lvl="0" marL="0" rtl="0" algn="l">
              <a:spcBef>
                <a:spcPts val="1200"/>
              </a:spcBef>
              <a:spcAft>
                <a:spcPts val="1200"/>
              </a:spcAft>
              <a:buNone/>
            </a:pPr>
            <a:r>
              <a:rPr lang="pl" sz="1600"/>
              <a:t>To help with this issue the Legacy-Archeolog was </a:t>
            </a:r>
            <a:r>
              <a:rPr lang="pl" sz="1600"/>
              <a:t>developed. This framework reads an repository and embeds all files, folders and commits to enable semantic search. After defining task user needs to solve, program will give an sorted list of all relevant files which are needed for task.</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Main Algorithm</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pl" sz="1700"/>
              <a:t>Collect all commits and embed their summaries generated by an GPT-4.</a:t>
            </a:r>
            <a:endParaRPr sz="1700"/>
          </a:p>
          <a:p>
            <a:pPr indent="-336550" lvl="0" marL="457200" rtl="0" algn="l">
              <a:spcBef>
                <a:spcPts val="0"/>
              </a:spcBef>
              <a:spcAft>
                <a:spcPts val="0"/>
              </a:spcAft>
              <a:buSzPts val="1700"/>
              <a:buAutoNum type="arabicPeriod"/>
            </a:pPr>
            <a:r>
              <a:rPr lang="pl" sz="1700"/>
              <a:t>Recursively </a:t>
            </a:r>
            <a:r>
              <a:rPr lang="pl" sz="1700"/>
              <a:t>embed</a:t>
            </a:r>
            <a:r>
              <a:rPr lang="pl" sz="1700"/>
              <a:t> all files in an catalogue with catalogue itself having an sum of all </a:t>
            </a:r>
            <a:r>
              <a:rPr lang="pl" sz="1700"/>
              <a:t>embeddings.</a:t>
            </a:r>
            <a:endParaRPr sz="1700"/>
          </a:p>
          <a:p>
            <a:pPr indent="-336550" lvl="0" marL="457200" rtl="0" algn="l">
              <a:spcBef>
                <a:spcPts val="0"/>
              </a:spcBef>
              <a:spcAft>
                <a:spcPts val="0"/>
              </a:spcAft>
              <a:buSzPts val="1700"/>
              <a:buAutoNum type="arabicPeriod"/>
            </a:pPr>
            <a:r>
              <a:rPr lang="pl" sz="1700"/>
              <a:t>When program receives an new task it searches for semantic similarity between task and among all other embedded entities and sorts them. </a:t>
            </a:r>
            <a:endParaRPr sz="1700"/>
          </a:p>
          <a:p>
            <a:pPr indent="-336550" lvl="0" marL="457200" rtl="0" algn="l">
              <a:spcBef>
                <a:spcPts val="0"/>
              </a:spcBef>
              <a:spcAft>
                <a:spcPts val="0"/>
              </a:spcAft>
              <a:buSzPts val="1700"/>
              <a:buAutoNum type="arabicPeriod"/>
            </a:pPr>
            <a:r>
              <a:rPr lang="pl" sz="1700"/>
              <a:t>Files with highest similarity are the ones which programmer should focus on first.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Example usage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1800" y="1997594"/>
            <a:ext cx="9143999" cy="22934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Technologies used</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pl" sz="1800"/>
              <a:t>Programming language: Python</a:t>
            </a:r>
            <a:endParaRPr sz="1800"/>
          </a:p>
          <a:p>
            <a:pPr indent="-342900" lvl="0" marL="457200" rtl="0" algn="l">
              <a:spcBef>
                <a:spcPts val="0"/>
              </a:spcBef>
              <a:spcAft>
                <a:spcPts val="0"/>
              </a:spcAft>
              <a:buSzPts val="1800"/>
              <a:buAutoNum type="arabicPeriod"/>
            </a:pPr>
            <a:r>
              <a:rPr lang="pl" sz="1800"/>
              <a:t>Embedding framework: openai API, model=text-embedding-ada-002</a:t>
            </a:r>
            <a:endParaRPr sz="1800"/>
          </a:p>
          <a:p>
            <a:pPr indent="-342900" lvl="0" marL="457200" rtl="0" algn="l">
              <a:spcBef>
                <a:spcPts val="0"/>
              </a:spcBef>
              <a:spcAft>
                <a:spcPts val="0"/>
              </a:spcAft>
              <a:buSzPts val="1800"/>
              <a:buAutoNum type="arabicPeriod"/>
            </a:pPr>
            <a:r>
              <a:rPr lang="pl" sz="1800"/>
              <a:t>Generative AI: </a:t>
            </a:r>
            <a:r>
              <a:rPr lang="pl" sz="1800"/>
              <a:t>openai API, model=gpt-4</a:t>
            </a:r>
            <a:endParaRPr sz="1800"/>
          </a:p>
          <a:p>
            <a:pPr indent="-342900" lvl="0" marL="457200" rtl="0" algn="l">
              <a:spcBef>
                <a:spcPts val="0"/>
              </a:spcBef>
              <a:spcAft>
                <a:spcPts val="0"/>
              </a:spcAft>
              <a:buSzPts val="1800"/>
              <a:buAutoNum type="arabicPeriod"/>
            </a:pPr>
            <a:r>
              <a:rPr lang="pl" sz="1800"/>
              <a:t>Git parsing: GitPython</a:t>
            </a:r>
            <a:endParaRPr sz="1800"/>
          </a:p>
          <a:p>
            <a:pPr indent="-342900" lvl="0" marL="457200" rtl="0" algn="l">
              <a:spcBef>
                <a:spcPts val="0"/>
              </a:spcBef>
              <a:spcAft>
                <a:spcPts val="0"/>
              </a:spcAft>
              <a:buSzPts val="1800"/>
              <a:buAutoNum type="arabicPeriod"/>
            </a:pPr>
            <a:r>
              <a:rPr lang="pl" sz="1800"/>
              <a:t>Vector search: hnswlib</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Future development</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1600"/>
              <a:t>Because of time constraints embedding was done on file and folders level. Finer granularity could be achieved but parsing an AST turned out to be more complex, especially in projects which are using multiple languages. </a:t>
            </a:r>
            <a:r>
              <a:rPr lang="pl" sz="1600"/>
              <a:t>Embedding</a:t>
            </a:r>
            <a:r>
              <a:rPr lang="pl" sz="1600"/>
              <a:t> strategy could also be more sophisticated. </a:t>
            </a:r>
            <a:endParaRPr sz="1600"/>
          </a:p>
          <a:p>
            <a:pPr indent="0" lvl="0" marL="0" rtl="0" algn="l">
              <a:spcBef>
                <a:spcPts val="1200"/>
              </a:spcBef>
              <a:spcAft>
                <a:spcPts val="1200"/>
              </a:spcAft>
              <a:buNone/>
            </a:pPr>
            <a:r>
              <a:rPr lang="pl" sz="1600"/>
              <a:t>Also the generative AI could be used to solve to some of the user tasks </a:t>
            </a:r>
            <a:r>
              <a:rPr lang="pl" sz="1600"/>
              <a:t>immediately, but most important confabulation/hallucination prevention technique Self-Reflection (actually running live code to see if it gets an errors) also was hard to implement during single hackathon.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Road map</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pl" sz="1800"/>
              <a:t>AST parsing (2 weeks)</a:t>
            </a:r>
            <a:endParaRPr sz="1800"/>
          </a:p>
          <a:p>
            <a:pPr indent="-342900" lvl="0" marL="457200" rtl="0" algn="l">
              <a:spcBef>
                <a:spcPts val="0"/>
              </a:spcBef>
              <a:spcAft>
                <a:spcPts val="0"/>
              </a:spcAft>
              <a:buSzPts val="1800"/>
              <a:buAutoNum type="arabicPeriod"/>
            </a:pPr>
            <a:r>
              <a:rPr lang="pl" sz="1800"/>
              <a:t>Specialized embedding strategy using GNN (4 weeks)</a:t>
            </a:r>
            <a:endParaRPr sz="1800"/>
          </a:p>
          <a:p>
            <a:pPr indent="-342900" lvl="0" marL="457200" rtl="0" algn="l">
              <a:spcBef>
                <a:spcPts val="0"/>
              </a:spcBef>
              <a:spcAft>
                <a:spcPts val="0"/>
              </a:spcAft>
              <a:buSzPts val="1800"/>
              <a:buAutoNum type="arabicPeriod"/>
            </a:pPr>
            <a:r>
              <a:rPr lang="pl" sz="1800"/>
              <a:t>Vector database </a:t>
            </a:r>
            <a:r>
              <a:rPr lang="pl" sz="1800"/>
              <a:t>(1 week)</a:t>
            </a:r>
            <a:endParaRPr sz="1800"/>
          </a:p>
          <a:p>
            <a:pPr indent="-342900" lvl="0" marL="457200" rtl="0" algn="l">
              <a:spcBef>
                <a:spcPts val="0"/>
              </a:spcBef>
              <a:spcAft>
                <a:spcPts val="0"/>
              </a:spcAft>
              <a:buSzPts val="1800"/>
              <a:buAutoNum type="arabicPeriod"/>
            </a:pPr>
            <a:r>
              <a:rPr lang="pl" sz="1800"/>
              <a:t>Self-reflection framework for generative AI </a:t>
            </a:r>
            <a:r>
              <a:rPr lang="pl" sz="1800"/>
              <a:t>(6 weeks)</a:t>
            </a:r>
            <a:endParaRPr sz="1800"/>
          </a:p>
          <a:p>
            <a:pPr indent="-342900" lvl="0" marL="457200" rtl="0" algn="l">
              <a:spcBef>
                <a:spcPts val="0"/>
              </a:spcBef>
              <a:spcAft>
                <a:spcPts val="0"/>
              </a:spcAft>
              <a:buSzPts val="1800"/>
              <a:buAutoNum type="arabicPeriod"/>
            </a:pPr>
            <a:r>
              <a:rPr lang="pl" sz="1800"/>
              <a:t>Dynamic finetuning for for frameworks used in the projects </a:t>
            </a:r>
            <a:r>
              <a:rPr lang="pl" sz="1800"/>
              <a:t>(3 weeks)</a:t>
            </a:r>
            <a:endParaRPr sz="1800"/>
          </a:p>
          <a:p>
            <a:pPr indent="-342900" lvl="0" marL="457200" rtl="0" algn="l">
              <a:spcBef>
                <a:spcPts val="0"/>
              </a:spcBef>
              <a:spcAft>
                <a:spcPts val="0"/>
              </a:spcAft>
              <a:buSzPts val="1800"/>
              <a:buAutoNum type="arabicPeriod"/>
            </a:pPr>
            <a:r>
              <a:rPr lang="pl" sz="1800"/>
              <a:t>Automatic integration with git (1 week)</a:t>
            </a:r>
            <a:endParaRPr sz="1800"/>
          </a:p>
          <a:p>
            <a:pPr indent="-342900" lvl="0" marL="457200" rtl="0" algn="l">
              <a:spcBef>
                <a:spcPts val="0"/>
              </a:spcBef>
              <a:spcAft>
                <a:spcPts val="0"/>
              </a:spcAft>
              <a:buSzPts val="1800"/>
              <a:buAutoNum type="arabicPeriod"/>
            </a:pPr>
            <a:r>
              <a:rPr lang="pl" sz="1800"/>
              <a:t>GUI for the user (5 weeks)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Github repo</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Our </a:t>
            </a:r>
            <a:r>
              <a:rPr lang="pl"/>
              <a:t>project</a:t>
            </a:r>
            <a:r>
              <a:rPr lang="pl"/>
              <a:t> is available at </a:t>
            </a:r>
            <a:r>
              <a:rPr lang="pl" u="sng">
                <a:solidFill>
                  <a:schemeClr val="hlink"/>
                </a:solidFill>
                <a:hlinkClick r:id="rId3"/>
              </a:rPr>
              <a:t>https://github.com/wernerolaf/Legacy-Archeolog</a:t>
            </a:r>
            <a:r>
              <a:rPr lang="pl"/>
              <a:t> under MIT License.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