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8"/>
    <p:restoredTop sz="94011" autoAdjust="0"/>
  </p:normalViewPr>
  <p:slideViewPr>
    <p:cSldViewPr snapToGrid="0" snapToObjects="1">
      <p:cViewPr>
        <p:scale>
          <a:sx n="190" d="100"/>
          <a:sy n="190" d="100"/>
        </p:scale>
        <p:origin x="112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FB15C-5FF9-304B-9D23-9383F0654FE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06515-3F9D-464C-9496-8CAB54CB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6515-3F9D-464C-9496-8CAB54CB6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06515-3F9D-464C-9496-8CAB54CB6D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3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6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0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7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22AF-C861-D04F-B74A-2AC55623C593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8341-C972-CB4A-86B6-1AD009E0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19230" y="238604"/>
            <a:ext cx="2734265" cy="2734265"/>
            <a:chOff x="319229" y="270643"/>
            <a:chExt cx="2734265" cy="2734265"/>
          </a:xfrm>
        </p:grpSpPr>
        <p:sp>
          <p:nvSpPr>
            <p:cNvPr id="20" name="Oval 19"/>
            <p:cNvSpPr/>
            <p:nvPr/>
          </p:nvSpPr>
          <p:spPr>
            <a:xfrm>
              <a:off x="319229" y="270643"/>
              <a:ext cx="2734265" cy="2734265"/>
            </a:xfrm>
            <a:prstGeom prst="ellips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5784" y="437198"/>
              <a:ext cx="2401156" cy="2401156"/>
            </a:xfrm>
            <a:prstGeom prst="ellipse">
              <a:avLst/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17751" y="224450"/>
            <a:ext cx="2734265" cy="2734265"/>
            <a:chOff x="319229" y="270643"/>
            <a:chExt cx="2734265" cy="2734265"/>
          </a:xfrm>
        </p:grpSpPr>
        <p:sp>
          <p:nvSpPr>
            <p:cNvPr id="26" name="Oval 25"/>
            <p:cNvSpPr/>
            <p:nvPr/>
          </p:nvSpPr>
          <p:spPr>
            <a:xfrm>
              <a:off x="319229" y="270643"/>
              <a:ext cx="2734265" cy="2734265"/>
            </a:xfrm>
            <a:prstGeom prst="ellips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85784" y="437198"/>
              <a:ext cx="2401156" cy="2401156"/>
            </a:xfrm>
            <a:prstGeom prst="ellipse">
              <a:avLst/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9230" y="3680346"/>
            <a:ext cx="2734265" cy="2734265"/>
            <a:chOff x="319229" y="270643"/>
            <a:chExt cx="2734265" cy="2734265"/>
          </a:xfrm>
        </p:grpSpPr>
        <p:sp>
          <p:nvSpPr>
            <p:cNvPr id="29" name="Oval 28"/>
            <p:cNvSpPr/>
            <p:nvPr/>
          </p:nvSpPr>
          <p:spPr>
            <a:xfrm>
              <a:off x="319229" y="270643"/>
              <a:ext cx="2734265" cy="2734265"/>
            </a:xfrm>
            <a:prstGeom prst="ellips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85784" y="437198"/>
              <a:ext cx="2401156" cy="2401156"/>
            </a:xfrm>
            <a:prstGeom prst="ellipse">
              <a:avLst/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09991" y="3666192"/>
            <a:ext cx="2734265" cy="2734265"/>
            <a:chOff x="319229" y="270643"/>
            <a:chExt cx="2734265" cy="2734265"/>
          </a:xfrm>
        </p:grpSpPr>
        <p:sp>
          <p:nvSpPr>
            <p:cNvPr id="32" name="Oval 31"/>
            <p:cNvSpPr/>
            <p:nvPr/>
          </p:nvSpPr>
          <p:spPr>
            <a:xfrm>
              <a:off x="319229" y="270643"/>
              <a:ext cx="2734265" cy="2734265"/>
            </a:xfrm>
            <a:prstGeom prst="ellips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5784" y="437198"/>
              <a:ext cx="2401156" cy="2401156"/>
            </a:xfrm>
            <a:prstGeom prst="ellipse">
              <a:avLst/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17751" y="3666192"/>
            <a:ext cx="2734265" cy="2734265"/>
            <a:chOff x="319229" y="270643"/>
            <a:chExt cx="2734265" cy="2734265"/>
          </a:xfrm>
        </p:grpSpPr>
        <p:sp>
          <p:nvSpPr>
            <p:cNvPr id="35" name="Oval 34"/>
            <p:cNvSpPr/>
            <p:nvPr/>
          </p:nvSpPr>
          <p:spPr>
            <a:xfrm>
              <a:off x="319229" y="270643"/>
              <a:ext cx="2734265" cy="2734265"/>
            </a:xfrm>
            <a:prstGeom prst="ellips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5784" y="437198"/>
              <a:ext cx="2401156" cy="2401156"/>
            </a:xfrm>
            <a:prstGeom prst="ellipse">
              <a:avLst/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EED12F-D2AC-2543-9EC6-1FA55105BABC}"/>
              </a:ext>
            </a:extLst>
          </p:cNvPr>
          <p:cNvGrpSpPr/>
          <p:nvPr/>
        </p:nvGrpSpPr>
        <p:grpSpPr>
          <a:xfrm>
            <a:off x="3309991" y="238604"/>
            <a:ext cx="2734265" cy="2734265"/>
            <a:chOff x="3309991" y="238604"/>
            <a:chExt cx="2734265" cy="2734265"/>
          </a:xfrm>
        </p:grpSpPr>
        <p:grpSp>
          <p:nvGrpSpPr>
            <p:cNvPr id="22" name="Group 21"/>
            <p:cNvGrpSpPr/>
            <p:nvPr/>
          </p:nvGrpSpPr>
          <p:grpSpPr>
            <a:xfrm>
              <a:off x="3309991" y="238604"/>
              <a:ext cx="2734265" cy="2734265"/>
              <a:chOff x="319229" y="270643"/>
              <a:chExt cx="2734265" cy="2734265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19229" y="270643"/>
                <a:ext cx="2734265" cy="2734265"/>
              </a:xfrm>
              <a:prstGeom prst="ellips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5784" y="437198"/>
                <a:ext cx="2401156" cy="2401156"/>
              </a:xfrm>
              <a:prstGeom prst="ellipse">
                <a:avLst/>
              </a:prstGeom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43B176-830E-8A40-83F4-33DAD3A5CDB4}"/>
                </a:ext>
              </a:extLst>
            </p:cNvPr>
            <p:cNvGrpSpPr/>
            <p:nvPr/>
          </p:nvGrpSpPr>
          <p:grpSpPr>
            <a:xfrm>
              <a:off x="4231971" y="803292"/>
              <a:ext cx="890303" cy="1600479"/>
              <a:chOff x="4188779" y="956297"/>
              <a:chExt cx="890303" cy="160047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86C5E22-F409-8141-9200-268C7E596B13}"/>
                  </a:ext>
                </a:extLst>
              </p:cNvPr>
              <p:cNvSpPr/>
              <p:nvPr/>
            </p:nvSpPr>
            <p:spPr>
              <a:xfrm>
                <a:off x="4206430" y="956297"/>
                <a:ext cx="858387" cy="8583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82FD55B3-2921-954A-9710-DF9BA097B157}"/>
                  </a:ext>
                </a:extLst>
              </p:cNvPr>
              <p:cNvSpPr/>
              <p:nvPr/>
            </p:nvSpPr>
            <p:spPr>
              <a:xfrm>
                <a:off x="4188779" y="1576037"/>
                <a:ext cx="890303" cy="980739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63C7424-F25E-5F46-8FDA-74EB78B653F7}"/>
              </a:ext>
            </a:extLst>
          </p:cNvPr>
          <p:cNvSpPr/>
          <p:nvPr/>
        </p:nvSpPr>
        <p:spPr>
          <a:xfrm>
            <a:off x="235430" y="3579347"/>
            <a:ext cx="2901863" cy="29281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>
            <a:extLst>
              <a:ext uri="{FF2B5EF4-FFF2-40B4-BE49-F238E27FC236}">
                <a16:creationId xmlns:a16="http://schemas.microsoft.com/office/drawing/2014/main" id="{72D4DD94-8988-484D-AF6F-95E7B32468B2}"/>
              </a:ext>
            </a:extLst>
          </p:cNvPr>
          <p:cNvSpPr/>
          <p:nvPr/>
        </p:nvSpPr>
        <p:spPr>
          <a:xfrm>
            <a:off x="6873683" y="974313"/>
            <a:ext cx="1422400" cy="1422400"/>
          </a:xfrm>
          <a:prstGeom prst="hear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B4334-E885-824C-AF3D-004C6726AE04}"/>
              </a:ext>
            </a:extLst>
          </p:cNvPr>
          <p:cNvGrpSpPr/>
          <p:nvPr/>
        </p:nvGrpSpPr>
        <p:grpSpPr>
          <a:xfrm>
            <a:off x="1254360" y="803292"/>
            <a:ext cx="930041" cy="1469406"/>
            <a:chOff x="1206735" y="852037"/>
            <a:chExt cx="930041" cy="14694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416A0A-3ADB-ED43-8C8E-272216FF4F6A}"/>
                </a:ext>
              </a:extLst>
            </p:cNvPr>
            <p:cNvSpPr/>
            <p:nvPr/>
          </p:nvSpPr>
          <p:spPr>
            <a:xfrm>
              <a:off x="1283469" y="852037"/>
              <a:ext cx="367163" cy="3671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FB0CA81-3499-FF42-A7F3-C6372A6F4ABB}"/>
                </a:ext>
              </a:extLst>
            </p:cNvPr>
            <p:cNvSpPr/>
            <p:nvPr/>
          </p:nvSpPr>
          <p:spPr>
            <a:xfrm>
              <a:off x="1308047" y="1639904"/>
              <a:ext cx="139953" cy="6815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272D3A9-0236-C347-82B9-0F5C31A0F392}"/>
                </a:ext>
              </a:extLst>
            </p:cNvPr>
            <p:cNvSpPr/>
            <p:nvPr/>
          </p:nvSpPr>
          <p:spPr>
            <a:xfrm>
              <a:off x="1482760" y="1639903"/>
              <a:ext cx="139953" cy="68153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CC9628D-11A4-A242-83CC-8AA6F0D0915F}"/>
                </a:ext>
              </a:extLst>
            </p:cNvPr>
            <p:cNvSpPr/>
            <p:nvPr/>
          </p:nvSpPr>
          <p:spPr>
            <a:xfrm>
              <a:off x="1308047" y="1245971"/>
              <a:ext cx="314666" cy="6241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66DC7F5-93E3-974B-A1AC-C73B402BC1C1}"/>
                </a:ext>
              </a:extLst>
            </p:cNvPr>
            <p:cNvSpPr/>
            <p:nvPr/>
          </p:nvSpPr>
          <p:spPr>
            <a:xfrm>
              <a:off x="1206735" y="1314450"/>
              <a:ext cx="510940" cy="803275"/>
            </a:xfrm>
            <a:prstGeom prst="arc">
              <a:avLst>
                <a:gd name="adj1" fmla="val 10906689"/>
                <a:gd name="adj2" fmla="val 0"/>
              </a:avLst>
            </a:prstGeom>
            <a:noFill/>
            <a:ln w="127000" cap="rnd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7345650-596E-694F-85F6-90086B111CF0}"/>
                </a:ext>
              </a:extLst>
            </p:cNvPr>
            <p:cNvSpPr/>
            <p:nvPr/>
          </p:nvSpPr>
          <p:spPr>
            <a:xfrm>
              <a:off x="1862084" y="1485517"/>
              <a:ext cx="240437" cy="240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CB4DEEE-B89A-C44A-9108-702D22076607}"/>
                </a:ext>
              </a:extLst>
            </p:cNvPr>
            <p:cNvSpPr/>
            <p:nvPr/>
          </p:nvSpPr>
          <p:spPr>
            <a:xfrm>
              <a:off x="1879740" y="1892508"/>
              <a:ext cx="88081" cy="4289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A9811503-4721-7A47-A063-A2E682D5284A}"/>
                </a:ext>
              </a:extLst>
            </p:cNvPr>
            <p:cNvSpPr/>
            <p:nvPr/>
          </p:nvSpPr>
          <p:spPr>
            <a:xfrm>
              <a:off x="1990865" y="1892508"/>
              <a:ext cx="88081" cy="4289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CF0E84A-9AC4-7048-9E71-32F94A74CD08}"/>
                </a:ext>
              </a:extLst>
            </p:cNvPr>
            <p:cNvSpPr/>
            <p:nvPr/>
          </p:nvSpPr>
          <p:spPr>
            <a:xfrm>
              <a:off x="1879209" y="1725953"/>
              <a:ext cx="199737" cy="3667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1D42BDA8-EC05-3841-8AC8-827912827A34}"/>
                </a:ext>
              </a:extLst>
            </p:cNvPr>
            <p:cNvSpPr/>
            <p:nvPr/>
          </p:nvSpPr>
          <p:spPr>
            <a:xfrm>
              <a:off x="1820522" y="1758949"/>
              <a:ext cx="316254" cy="562493"/>
            </a:xfrm>
            <a:prstGeom prst="arc">
              <a:avLst>
                <a:gd name="adj1" fmla="val 10906689"/>
                <a:gd name="adj2" fmla="val 131237"/>
              </a:avLst>
            </a:prstGeom>
            <a:noFill/>
            <a:ln w="69850" cap="rnd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D3AC47-0543-684D-8150-7AF1BEB17E8B}"/>
              </a:ext>
            </a:extLst>
          </p:cNvPr>
          <p:cNvGrpSpPr/>
          <p:nvPr/>
        </p:nvGrpSpPr>
        <p:grpSpPr>
          <a:xfrm>
            <a:off x="1023727" y="4309246"/>
            <a:ext cx="1325269" cy="1230163"/>
            <a:chOff x="4231970" y="3011637"/>
            <a:chExt cx="1325269" cy="123016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26C69B9-8F1C-1946-805E-B88873C4741D}"/>
                </a:ext>
              </a:extLst>
            </p:cNvPr>
            <p:cNvSpPr/>
            <p:nvPr/>
          </p:nvSpPr>
          <p:spPr>
            <a:xfrm>
              <a:off x="4231970" y="3552825"/>
              <a:ext cx="390830" cy="688975"/>
            </a:xfrm>
            <a:prstGeom prst="roundRect">
              <a:avLst>
                <a:gd name="adj" fmla="val 1341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BD0C7307-4526-4D48-9AA6-9DDEAAF8B7E1}"/>
                </a:ext>
              </a:extLst>
            </p:cNvPr>
            <p:cNvSpPr/>
            <p:nvPr/>
          </p:nvSpPr>
          <p:spPr>
            <a:xfrm rot="5400000">
              <a:off x="5084717" y="3265763"/>
              <a:ext cx="210860" cy="7341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FEDB8607-7BD2-214C-B28C-6829DA4F3978}"/>
                </a:ext>
              </a:extLst>
            </p:cNvPr>
            <p:cNvSpPr/>
            <p:nvPr/>
          </p:nvSpPr>
          <p:spPr>
            <a:xfrm rot="5400000">
              <a:off x="5080886" y="3473693"/>
              <a:ext cx="173317" cy="688975"/>
            </a:xfrm>
            <a:prstGeom prst="roundRect">
              <a:avLst>
                <a:gd name="adj" fmla="val 42673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FF65163-9190-6845-9F58-CBB14F37F6B3}"/>
                </a:ext>
              </a:extLst>
            </p:cNvPr>
            <p:cNvSpPr/>
            <p:nvPr/>
          </p:nvSpPr>
          <p:spPr>
            <a:xfrm rot="5400000">
              <a:off x="5022188" y="3650911"/>
              <a:ext cx="181119" cy="688975"/>
            </a:xfrm>
            <a:prstGeom prst="roundRect">
              <a:avLst>
                <a:gd name="adj" fmla="val 3772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E75ECAB0-F1D9-0D48-8F97-6B5B8C4714EE}"/>
                </a:ext>
              </a:extLst>
            </p:cNvPr>
            <p:cNvSpPr/>
            <p:nvPr/>
          </p:nvSpPr>
          <p:spPr>
            <a:xfrm rot="5400000">
              <a:off x="5012984" y="3870753"/>
              <a:ext cx="181119" cy="5609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F682E0A-584B-1943-978F-9F5A525D93DC}"/>
                </a:ext>
              </a:extLst>
            </p:cNvPr>
            <p:cNvSpPr/>
            <p:nvPr/>
          </p:nvSpPr>
          <p:spPr>
            <a:xfrm rot="16200000">
              <a:off x="4449229" y="3791773"/>
              <a:ext cx="688975" cy="204272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EFCDE76-ABA3-F640-ACCB-3EF0332D86F3}"/>
                </a:ext>
              </a:extLst>
            </p:cNvPr>
            <p:cNvSpPr/>
            <p:nvPr/>
          </p:nvSpPr>
          <p:spPr>
            <a:xfrm>
              <a:off x="4985548" y="3011637"/>
              <a:ext cx="196165" cy="7341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Moon 36">
              <a:extLst>
                <a:ext uri="{FF2B5EF4-FFF2-40B4-BE49-F238E27FC236}">
                  <a16:creationId xmlns:a16="http://schemas.microsoft.com/office/drawing/2014/main" id="{009D173C-3508-9141-A1CD-2549E53CA4D7}"/>
                </a:ext>
              </a:extLst>
            </p:cNvPr>
            <p:cNvSpPr/>
            <p:nvPr/>
          </p:nvSpPr>
          <p:spPr>
            <a:xfrm rot="12869832">
              <a:off x="4810501" y="3218415"/>
              <a:ext cx="333564" cy="523514"/>
            </a:xfrm>
            <a:prstGeom prst="moon">
              <a:avLst>
                <a:gd name="adj" fmla="val 7849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22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351319C-E4D5-6548-AF7A-616996196C82}"/>
              </a:ext>
            </a:extLst>
          </p:cNvPr>
          <p:cNvCxnSpPr>
            <a:cxnSpLocks/>
          </p:cNvCxnSpPr>
          <p:nvPr/>
        </p:nvCxnSpPr>
        <p:spPr>
          <a:xfrm>
            <a:off x="3810223" y="3684782"/>
            <a:ext cx="124630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56CDB43-1F1B-1E46-8DF5-96B21173AA1A}"/>
              </a:ext>
            </a:extLst>
          </p:cNvPr>
          <p:cNvCxnSpPr>
            <a:cxnSpLocks/>
          </p:cNvCxnSpPr>
          <p:nvPr/>
        </p:nvCxnSpPr>
        <p:spPr>
          <a:xfrm>
            <a:off x="3810223" y="2767531"/>
            <a:ext cx="124630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51A2D494-5EB1-084D-B57E-145E1A8CF8E8}"/>
              </a:ext>
            </a:extLst>
          </p:cNvPr>
          <p:cNvCxnSpPr>
            <a:cxnSpLocks/>
            <a:stCxn id="178" idx="1"/>
            <a:endCxn id="86" idx="3"/>
          </p:cNvCxnSpPr>
          <p:nvPr/>
        </p:nvCxnSpPr>
        <p:spPr>
          <a:xfrm rot="10800000" flipV="1">
            <a:off x="2686319" y="1890299"/>
            <a:ext cx="347056" cy="286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685109-D9AE-CB4D-9A7C-421B005B6FD1}"/>
              </a:ext>
            </a:extLst>
          </p:cNvPr>
          <p:cNvGrpSpPr/>
          <p:nvPr/>
        </p:nvGrpSpPr>
        <p:grpSpPr>
          <a:xfrm>
            <a:off x="596903" y="2346617"/>
            <a:ext cx="2022925" cy="1529519"/>
            <a:chOff x="3572332" y="2380343"/>
            <a:chExt cx="2022925" cy="15295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46AA66-298E-6F4C-B836-ED3E646BDFB1}"/>
                </a:ext>
              </a:extLst>
            </p:cNvPr>
            <p:cNvSpPr/>
            <p:nvPr/>
          </p:nvSpPr>
          <p:spPr>
            <a:xfrm>
              <a:off x="3657600" y="2380343"/>
              <a:ext cx="1937657" cy="133531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A78F7A-D6EA-1A44-9600-E8759574B261}"/>
                </a:ext>
              </a:extLst>
            </p:cNvPr>
            <p:cNvSpPr/>
            <p:nvPr/>
          </p:nvSpPr>
          <p:spPr>
            <a:xfrm>
              <a:off x="5054600" y="2481943"/>
              <a:ext cx="424543" cy="3193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USB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C4C68C-6E01-E345-BCAC-697DC9B76166}"/>
                </a:ext>
              </a:extLst>
            </p:cNvPr>
            <p:cNvSpPr/>
            <p:nvPr/>
          </p:nvSpPr>
          <p:spPr>
            <a:xfrm>
              <a:off x="5054600" y="2888343"/>
              <a:ext cx="424543" cy="3193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USB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2CFCEA-6D16-D34D-90A7-AF20874365E8}"/>
                </a:ext>
              </a:extLst>
            </p:cNvPr>
            <p:cNvSpPr/>
            <p:nvPr/>
          </p:nvSpPr>
          <p:spPr>
            <a:xfrm>
              <a:off x="4956630" y="3316514"/>
              <a:ext cx="522514" cy="3193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ETH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F644C9-C7EC-974D-AA62-7D160F08CD94}"/>
                </a:ext>
              </a:extLst>
            </p:cNvPr>
            <p:cNvSpPr/>
            <p:nvPr/>
          </p:nvSpPr>
          <p:spPr>
            <a:xfrm>
              <a:off x="3916892" y="2706913"/>
              <a:ext cx="359229" cy="36285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D43A50-3310-EC44-8E6F-0D653732BEE5}"/>
                </a:ext>
              </a:extLst>
            </p:cNvPr>
            <p:cNvSpPr/>
            <p:nvPr/>
          </p:nvSpPr>
          <p:spPr>
            <a:xfrm>
              <a:off x="4626428" y="2772228"/>
              <a:ext cx="248557" cy="23222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EBDF3-4A18-2B44-8FEA-333FE740CA8B}"/>
                </a:ext>
              </a:extLst>
            </p:cNvPr>
            <p:cNvSpPr txBox="1"/>
            <p:nvPr/>
          </p:nvSpPr>
          <p:spPr>
            <a:xfrm>
              <a:off x="3572332" y="3694418"/>
              <a:ext cx="7072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Raspberry Pi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FA7654-E02F-AD43-90EB-C2656A539A45}"/>
                </a:ext>
              </a:extLst>
            </p:cNvPr>
            <p:cNvSpPr/>
            <p:nvPr/>
          </p:nvSpPr>
          <p:spPr>
            <a:xfrm>
              <a:off x="4562114" y="3207657"/>
              <a:ext cx="45719" cy="4426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D83D0762-0371-5F4C-9048-AA3DC2529009}"/>
                </a:ext>
              </a:extLst>
            </p:cNvPr>
            <p:cNvSpPr/>
            <p:nvPr/>
          </p:nvSpPr>
          <p:spPr>
            <a:xfrm>
              <a:off x="4696500" y="3489198"/>
              <a:ext cx="134716" cy="268514"/>
            </a:xfrm>
            <a:prstGeom prst="ca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44EBA-A6F5-B54D-B6CF-56E8454A69E2}"/>
              </a:ext>
            </a:extLst>
          </p:cNvPr>
          <p:cNvGrpSpPr/>
          <p:nvPr/>
        </p:nvGrpSpPr>
        <p:grpSpPr>
          <a:xfrm>
            <a:off x="4125277" y="2506815"/>
            <a:ext cx="419737" cy="392267"/>
            <a:chOff x="6684390" y="1538222"/>
            <a:chExt cx="673789" cy="629692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30B270A-8D0A-FA42-9199-9CD2ED717556}"/>
                </a:ext>
              </a:extLst>
            </p:cNvPr>
            <p:cNvSpPr/>
            <p:nvPr/>
          </p:nvSpPr>
          <p:spPr>
            <a:xfrm>
              <a:off x="6763657" y="1727199"/>
              <a:ext cx="515257" cy="440715"/>
            </a:xfrm>
            <a:prstGeom prst="roundRect">
              <a:avLst>
                <a:gd name="adj" fmla="val 815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E1CCF1-9653-9A49-8742-FF5EF9C5AEC1}"/>
                </a:ext>
              </a:extLst>
            </p:cNvPr>
            <p:cNvSpPr/>
            <p:nvPr/>
          </p:nvSpPr>
          <p:spPr>
            <a:xfrm>
              <a:off x="6684390" y="1814129"/>
              <a:ext cx="673789" cy="520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D33914-69A2-5F4E-8D0D-62E70219B1D6}"/>
                </a:ext>
              </a:extLst>
            </p:cNvPr>
            <p:cNvCxnSpPr/>
            <p:nvPr/>
          </p:nvCxnSpPr>
          <p:spPr>
            <a:xfrm>
              <a:off x="6763657" y="2077081"/>
              <a:ext cx="51525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0FC3361-4DE1-0E44-9339-7C80D950ED58}"/>
                </a:ext>
              </a:extLst>
            </p:cNvPr>
            <p:cNvCxnSpPr/>
            <p:nvPr/>
          </p:nvCxnSpPr>
          <p:spPr>
            <a:xfrm>
              <a:off x="6763656" y="1876337"/>
              <a:ext cx="51525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6644B57F-881F-8547-9DAB-67A01F81CCAF}"/>
                </a:ext>
              </a:extLst>
            </p:cNvPr>
            <p:cNvSpPr/>
            <p:nvPr/>
          </p:nvSpPr>
          <p:spPr>
            <a:xfrm>
              <a:off x="6985000" y="1655206"/>
              <a:ext cx="293914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156C089-469C-C14D-B582-658515100B9F}"/>
                </a:ext>
              </a:extLst>
            </p:cNvPr>
            <p:cNvSpPr/>
            <p:nvPr/>
          </p:nvSpPr>
          <p:spPr>
            <a:xfrm>
              <a:off x="7102322" y="1579333"/>
              <a:ext cx="59269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A81DF68-7489-1940-80E8-D661FFD32191}"/>
                </a:ext>
              </a:extLst>
            </p:cNvPr>
            <p:cNvSpPr/>
            <p:nvPr/>
          </p:nvSpPr>
          <p:spPr>
            <a:xfrm>
              <a:off x="7079945" y="1538222"/>
              <a:ext cx="104022" cy="77989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063D5B6-0649-8D4F-A13C-FB518C64AD5C}"/>
                </a:ext>
              </a:extLst>
            </p:cNvPr>
            <p:cNvSpPr/>
            <p:nvPr/>
          </p:nvSpPr>
          <p:spPr>
            <a:xfrm>
              <a:off x="6938442" y="1552811"/>
              <a:ext cx="387027" cy="54196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841479-78A5-D142-B5EA-111554171D2B}"/>
              </a:ext>
            </a:extLst>
          </p:cNvPr>
          <p:cNvGrpSpPr/>
          <p:nvPr/>
        </p:nvGrpSpPr>
        <p:grpSpPr>
          <a:xfrm>
            <a:off x="4811380" y="1548815"/>
            <a:ext cx="571436" cy="534038"/>
            <a:chOff x="6684390" y="1538222"/>
            <a:chExt cx="673789" cy="629692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F3AF5A3-E248-D641-816C-4D045F6190AE}"/>
                </a:ext>
              </a:extLst>
            </p:cNvPr>
            <p:cNvSpPr/>
            <p:nvPr/>
          </p:nvSpPr>
          <p:spPr>
            <a:xfrm>
              <a:off x="6763657" y="1727199"/>
              <a:ext cx="515257" cy="440715"/>
            </a:xfrm>
            <a:prstGeom prst="roundRect">
              <a:avLst>
                <a:gd name="adj" fmla="val 815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150E47-872C-9843-974D-0211D4DF084D}"/>
                </a:ext>
              </a:extLst>
            </p:cNvPr>
            <p:cNvSpPr/>
            <p:nvPr/>
          </p:nvSpPr>
          <p:spPr>
            <a:xfrm>
              <a:off x="6684390" y="1814129"/>
              <a:ext cx="673789" cy="520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46D53E-2875-534A-946F-03153B8A11F2}"/>
                </a:ext>
              </a:extLst>
            </p:cNvPr>
            <p:cNvCxnSpPr/>
            <p:nvPr/>
          </p:nvCxnSpPr>
          <p:spPr>
            <a:xfrm>
              <a:off x="6763657" y="2077081"/>
              <a:ext cx="51525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F19EC4-39B8-9046-9CA4-5332E06FED74}"/>
                </a:ext>
              </a:extLst>
            </p:cNvPr>
            <p:cNvCxnSpPr/>
            <p:nvPr/>
          </p:nvCxnSpPr>
          <p:spPr>
            <a:xfrm>
              <a:off x="6763657" y="1873631"/>
              <a:ext cx="51525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C2ADAE8-2B3E-864F-84FA-36236031B4D6}"/>
                </a:ext>
              </a:extLst>
            </p:cNvPr>
            <p:cNvSpPr/>
            <p:nvPr/>
          </p:nvSpPr>
          <p:spPr>
            <a:xfrm>
              <a:off x="6985000" y="1655206"/>
              <a:ext cx="293914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BBD8497C-F59C-FD45-9849-050842DA5F7A}"/>
                </a:ext>
              </a:extLst>
            </p:cNvPr>
            <p:cNvSpPr/>
            <p:nvPr/>
          </p:nvSpPr>
          <p:spPr>
            <a:xfrm>
              <a:off x="7102322" y="1579333"/>
              <a:ext cx="59269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036918E-4EA7-F64E-9D02-19914153E967}"/>
                </a:ext>
              </a:extLst>
            </p:cNvPr>
            <p:cNvSpPr/>
            <p:nvPr/>
          </p:nvSpPr>
          <p:spPr>
            <a:xfrm>
              <a:off x="7079945" y="1538222"/>
              <a:ext cx="104022" cy="77989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FD6A4E2-C34E-BD4F-A2F4-D18FD24E63B0}"/>
                </a:ext>
              </a:extLst>
            </p:cNvPr>
            <p:cNvSpPr/>
            <p:nvPr/>
          </p:nvSpPr>
          <p:spPr>
            <a:xfrm>
              <a:off x="6938442" y="1552811"/>
              <a:ext cx="387027" cy="54196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BD51E4E-FB82-1848-A3A6-896119C11848}"/>
              </a:ext>
            </a:extLst>
          </p:cNvPr>
          <p:cNvSpPr txBox="1"/>
          <p:nvPr/>
        </p:nvSpPr>
        <p:spPr>
          <a:xfrm>
            <a:off x="5383322" y="1693645"/>
            <a:ext cx="81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Track drive </a:t>
            </a:r>
          </a:p>
          <a:p>
            <a:r>
              <a:rPr lang="en-US" sz="800" dirty="0"/>
              <a:t>system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92D040-B9E1-AF40-AFE2-0CEF697D6F7F}"/>
              </a:ext>
            </a:extLst>
          </p:cNvPr>
          <p:cNvSpPr txBox="1"/>
          <p:nvPr/>
        </p:nvSpPr>
        <p:spPr>
          <a:xfrm>
            <a:off x="4039305" y="2062727"/>
            <a:ext cx="529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4FE6BF-5361-844E-8761-F8420DD4A0AA}"/>
              </a:ext>
            </a:extLst>
          </p:cNvPr>
          <p:cNvSpPr txBox="1"/>
          <p:nvPr/>
        </p:nvSpPr>
        <p:spPr>
          <a:xfrm>
            <a:off x="4835171" y="2062727"/>
            <a:ext cx="529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right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CC07F3-D579-3D47-903F-D3835B3AA49F}"/>
              </a:ext>
            </a:extLst>
          </p:cNvPr>
          <p:cNvSpPr txBox="1"/>
          <p:nvPr/>
        </p:nvSpPr>
        <p:spPr>
          <a:xfrm>
            <a:off x="4061336" y="2885355"/>
            <a:ext cx="529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left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7CD076-F14C-F642-84AB-E01311D5C4CA}"/>
              </a:ext>
            </a:extLst>
          </p:cNvPr>
          <p:cNvSpPr txBox="1"/>
          <p:nvPr/>
        </p:nvSpPr>
        <p:spPr>
          <a:xfrm>
            <a:off x="4845942" y="2885355"/>
            <a:ext cx="529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right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D6736A-239B-CC4B-B59A-E9E1A1C418A2}"/>
              </a:ext>
            </a:extLst>
          </p:cNvPr>
          <p:cNvGrpSpPr/>
          <p:nvPr/>
        </p:nvGrpSpPr>
        <p:grpSpPr>
          <a:xfrm>
            <a:off x="4909684" y="2506815"/>
            <a:ext cx="419737" cy="392267"/>
            <a:chOff x="6684390" y="1538222"/>
            <a:chExt cx="673789" cy="629692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3EDED04-DF00-4B49-9BB6-EC5E14372822}"/>
                </a:ext>
              </a:extLst>
            </p:cNvPr>
            <p:cNvSpPr/>
            <p:nvPr/>
          </p:nvSpPr>
          <p:spPr>
            <a:xfrm>
              <a:off x="6763657" y="1727199"/>
              <a:ext cx="515257" cy="440715"/>
            </a:xfrm>
            <a:prstGeom prst="roundRect">
              <a:avLst>
                <a:gd name="adj" fmla="val 815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5B5A939-EF90-4646-8F52-2141F96D4E31}"/>
                </a:ext>
              </a:extLst>
            </p:cNvPr>
            <p:cNvSpPr/>
            <p:nvPr/>
          </p:nvSpPr>
          <p:spPr>
            <a:xfrm>
              <a:off x="6684390" y="1814129"/>
              <a:ext cx="673789" cy="520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95B512D-3432-6A4E-9586-00310C770123}"/>
                </a:ext>
              </a:extLst>
            </p:cNvPr>
            <p:cNvCxnSpPr/>
            <p:nvPr/>
          </p:nvCxnSpPr>
          <p:spPr>
            <a:xfrm>
              <a:off x="6763657" y="2077081"/>
              <a:ext cx="51525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7F6376-2EBF-984D-9127-1C55EE728306}"/>
                </a:ext>
              </a:extLst>
            </p:cNvPr>
            <p:cNvCxnSpPr/>
            <p:nvPr/>
          </p:nvCxnSpPr>
          <p:spPr>
            <a:xfrm>
              <a:off x="6763656" y="1876337"/>
              <a:ext cx="51525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78A8016-B2FF-FB45-9C75-8694BB6C1E0D}"/>
                </a:ext>
              </a:extLst>
            </p:cNvPr>
            <p:cNvSpPr/>
            <p:nvPr/>
          </p:nvSpPr>
          <p:spPr>
            <a:xfrm>
              <a:off x="6985000" y="1655206"/>
              <a:ext cx="293914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57A2843-B0D6-E349-8C3F-1DA57EE74083}"/>
                </a:ext>
              </a:extLst>
            </p:cNvPr>
            <p:cNvSpPr/>
            <p:nvPr/>
          </p:nvSpPr>
          <p:spPr>
            <a:xfrm>
              <a:off x="7102322" y="1579333"/>
              <a:ext cx="59269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6F01FD0-F093-1D47-8A2F-D9E5C6D2915C}"/>
                </a:ext>
              </a:extLst>
            </p:cNvPr>
            <p:cNvSpPr/>
            <p:nvPr/>
          </p:nvSpPr>
          <p:spPr>
            <a:xfrm>
              <a:off x="7079945" y="1538222"/>
              <a:ext cx="104022" cy="77989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9D431D0-6037-1F47-B655-DA761B042084}"/>
                </a:ext>
              </a:extLst>
            </p:cNvPr>
            <p:cNvSpPr/>
            <p:nvPr/>
          </p:nvSpPr>
          <p:spPr>
            <a:xfrm>
              <a:off x="6938442" y="1552811"/>
              <a:ext cx="387027" cy="54196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4B96F19-A37E-8644-BFBC-66ACD8517823}"/>
              </a:ext>
            </a:extLst>
          </p:cNvPr>
          <p:cNvGrpSpPr/>
          <p:nvPr/>
        </p:nvGrpSpPr>
        <p:grpSpPr>
          <a:xfrm>
            <a:off x="4903625" y="3431941"/>
            <a:ext cx="419737" cy="392267"/>
            <a:chOff x="6684390" y="1538222"/>
            <a:chExt cx="673789" cy="62969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D6197ED-AD32-824E-A73F-16F775F62E32}"/>
                </a:ext>
              </a:extLst>
            </p:cNvPr>
            <p:cNvSpPr/>
            <p:nvPr/>
          </p:nvSpPr>
          <p:spPr>
            <a:xfrm>
              <a:off x="6763657" y="1727199"/>
              <a:ext cx="515257" cy="440715"/>
            </a:xfrm>
            <a:prstGeom prst="roundRect">
              <a:avLst>
                <a:gd name="adj" fmla="val 815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12AFFF-3799-5741-BDE2-DB98C303EAFE}"/>
                </a:ext>
              </a:extLst>
            </p:cNvPr>
            <p:cNvSpPr/>
            <p:nvPr/>
          </p:nvSpPr>
          <p:spPr>
            <a:xfrm>
              <a:off x="6684390" y="1814129"/>
              <a:ext cx="673789" cy="520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ECDE752-EAB8-1E4E-927F-8D331713B4DB}"/>
                </a:ext>
              </a:extLst>
            </p:cNvPr>
            <p:cNvCxnSpPr/>
            <p:nvPr/>
          </p:nvCxnSpPr>
          <p:spPr>
            <a:xfrm>
              <a:off x="6763657" y="2077081"/>
              <a:ext cx="51525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EB8F76-A72A-A04E-B561-EC3468743564}"/>
                </a:ext>
              </a:extLst>
            </p:cNvPr>
            <p:cNvCxnSpPr/>
            <p:nvPr/>
          </p:nvCxnSpPr>
          <p:spPr>
            <a:xfrm>
              <a:off x="6763656" y="1876337"/>
              <a:ext cx="51525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AA905A9-79BA-974D-93F8-0B3C0702B803}"/>
                </a:ext>
              </a:extLst>
            </p:cNvPr>
            <p:cNvSpPr/>
            <p:nvPr/>
          </p:nvSpPr>
          <p:spPr>
            <a:xfrm>
              <a:off x="6985000" y="1655206"/>
              <a:ext cx="293914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67CD8F7D-ED32-3C47-AD8C-C16DCE6532F3}"/>
                </a:ext>
              </a:extLst>
            </p:cNvPr>
            <p:cNvSpPr/>
            <p:nvPr/>
          </p:nvSpPr>
          <p:spPr>
            <a:xfrm>
              <a:off x="7102322" y="1579333"/>
              <a:ext cx="59269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2BF6AB5C-DFE9-014E-B700-5E4C1127A158}"/>
                </a:ext>
              </a:extLst>
            </p:cNvPr>
            <p:cNvSpPr/>
            <p:nvPr/>
          </p:nvSpPr>
          <p:spPr>
            <a:xfrm>
              <a:off x="7079945" y="1538222"/>
              <a:ext cx="104022" cy="77989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04414A87-D437-8643-B3B7-DBE383BEE18A}"/>
                </a:ext>
              </a:extLst>
            </p:cNvPr>
            <p:cNvSpPr/>
            <p:nvPr/>
          </p:nvSpPr>
          <p:spPr>
            <a:xfrm>
              <a:off x="6938442" y="1552811"/>
              <a:ext cx="387027" cy="54196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962B708-382D-834E-9539-6D37A3014B7F}"/>
              </a:ext>
            </a:extLst>
          </p:cNvPr>
          <p:cNvGrpSpPr/>
          <p:nvPr/>
        </p:nvGrpSpPr>
        <p:grpSpPr>
          <a:xfrm>
            <a:off x="4024940" y="3274980"/>
            <a:ext cx="571436" cy="534038"/>
            <a:chOff x="6684390" y="1538222"/>
            <a:chExt cx="673789" cy="629692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E6673082-FDFE-164F-BA13-A32EC4EE5735}"/>
                </a:ext>
              </a:extLst>
            </p:cNvPr>
            <p:cNvSpPr/>
            <p:nvPr/>
          </p:nvSpPr>
          <p:spPr>
            <a:xfrm>
              <a:off x="6763657" y="1727199"/>
              <a:ext cx="515257" cy="440715"/>
            </a:xfrm>
            <a:prstGeom prst="roundRect">
              <a:avLst>
                <a:gd name="adj" fmla="val 815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216147F-5D8A-8841-A900-E24A2343DE96}"/>
                </a:ext>
              </a:extLst>
            </p:cNvPr>
            <p:cNvSpPr/>
            <p:nvPr/>
          </p:nvSpPr>
          <p:spPr>
            <a:xfrm>
              <a:off x="6684390" y="1814129"/>
              <a:ext cx="673789" cy="520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BEEF6EE-9EFA-0E46-9F28-186EAEC74E68}"/>
                </a:ext>
              </a:extLst>
            </p:cNvPr>
            <p:cNvCxnSpPr/>
            <p:nvPr/>
          </p:nvCxnSpPr>
          <p:spPr>
            <a:xfrm>
              <a:off x="6763657" y="2077081"/>
              <a:ext cx="51525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56A599-63E7-9D4B-8D0A-63F809B5DAEF}"/>
                </a:ext>
              </a:extLst>
            </p:cNvPr>
            <p:cNvCxnSpPr/>
            <p:nvPr/>
          </p:nvCxnSpPr>
          <p:spPr>
            <a:xfrm>
              <a:off x="6763657" y="1873631"/>
              <a:ext cx="51525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5BEDA42-D5A7-F04A-89E4-19FAD14554D8}"/>
                </a:ext>
              </a:extLst>
            </p:cNvPr>
            <p:cNvSpPr/>
            <p:nvPr/>
          </p:nvSpPr>
          <p:spPr>
            <a:xfrm>
              <a:off x="6985000" y="1655206"/>
              <a:ext cx="293914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4CC91C21-CB5A-B047-9A4A-92EF1821A091}"/>
                </a:ext>
              </a:extLst>
            </p:cNvPr>
            <p:cNvSpPr/>
            <p:nvPr/>
          </p:nvSpPr>
          <p:spPr>
            <a:xfrm>
              <a:off x="7102322" y="1579333"/>
              <a:ext cx="59269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ECCA3A9E-B117-B24B-9244-4DA97609ECA3}"/>
                </a:ext>
              </a:extLst>
            </p:cNvPr>
            <p:cNvSpPr/>
            <p:nvPr/>
          </p:nvSpPr>
          <p:spPr>
            <a:xfrm>
              <a:off x="7079945" y="1538222"/>
              <a:ext cx="104022" cy="77989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DE715BB-5BD1-C647-9DC3-62E93AEE50E3}"/>
                </a:ext>
              </a:extLst>
            </p:cNvPr>
            <p:cNvSpPr/>
            <p:nvPr/>
          </p:nvSpPr>
          <p:spPr>
            <a:xfrm>
              <a:off x="6938442" y="1552811"/>
              <a:ext cx="387027" cy="54196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523A13E-ECDD-D040-858E-BCA10D47FD06}"/>
              </a:ext>
            </a:extLst>
          </p:cNvPr>
          <p:cNvSpPr txBox="1"/>
          <p:nvPr/>
        </p:nvSpPr>
        <p:spPr>
          <a:xfrm>
            <a:off x="3894918" y="3789432"/>
            <a:ext cx="825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horizontal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93B9B15-CB1F-8C43-A623-A94DDA5596EE}"/>
              </a:ext>
            </a:extLst>
          </p:cNvPr>
          <p:cNvSpPr txBox="1"/>
          <p:nvPr/>
        </p:nvSpPr>
        <p:spPr>
          <a:xfrm>
            <a:off x="4851369" y="3789432"/>
            <a:ext cx="529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vertical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51ABC7-D05F-5D49-BF0C-BD1723896D59}"/>
              </a:ext>
            </a:extLst>
          </p:cNvPr>
          <p:cNvSpPr/>
          <p:nvPr/>
        </p:nvSpPr>
        <p:spPr>
          <a:xfrm>
            <a:off x="1755602" y="1733504"/>
            <a:ext cx="930717" cy="319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PCA658</a:t>
            </a:r>
          </a:p>
          <a:p>
            <a:pPr algn="ctr"/>
            <a:r>
              <a:rPr lang="en-US" sz="800" dirty="0"/>
              <a:t>Servo driver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AF8D706-C24B-DF4F-9C78-5C1CC2606BB3}"/>
              </a:ext>
            </a:extLst>
          </p:cNvPr>
          <p:cNvSpPr/>
          <p:nvPr/>
        </p:nvSpPr>
        <p:spPr>
          <a:xfrm>
            <a:off x="1766052" y="861824"/>
            <a:ext cx="930717" cy="33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A/D-Converter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B079FD5-1BAD-1B44-BF67-2E7ADD0D110B}"/>
              </a:ext>
            </a:extLst>
          </p:cNvPr>
          <p:cNvGrpSpPr/>
          <p:nvPr/>
        </p:nvGrpSpPr>
        <p:grpSpPr>
          <a:xfrm>
            <a:off x="3744565" y="153458"/>
            <a:ext cx="1077948" cy="669995"/>
            <a:chOff x="189288" y="1678869"/>
            <a:chExt cx="1077948" cy="66999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7318F83-D082-EE44-933B-E1C8C73B9D3A}"/>
                </a:ext>
              </a:extLst>
            </p:cNvPr>
            <p:cNvGrpSpPr/>
            <p:nvPr/>
          </p:nvGrpSpPr>
          <p:grpSpPr>
            <a:xfrm>
              <a:off x="519114" y="1678869"/>
              <a:ext cx="423501" cy="369332"/>
              <a:chOff x="839789" y="1445957"/>
              <a:chExt cx="423501" cy="369332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EE2AD5F3-EFD1-8E4A-88A1-9D32C512741C}"/>
                  </a:ext>
                </a:extLst>
              </p:cNvPr>
              <p:cNvSpPr/>
              <p:nvPr/>
            </p:nvSpPr>
            <p:spPr>
              <a:xfrm>
                <a:off x="927878" y="1534475"/>
                <a:ext cx="84947" cy="118732"/>
              </a:xfrm>
              <a:prstGeom prst="roundRect">
                <a:avLst>
                  <a:gd name="adj" fmla="val 169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E443C798-28CC-0B41-BB0B-E26F78E34E36}"/>
                  </a:ext>
                </a:extLst>
              </p:cNvPr>
              <p:cNvSpPr/>
              <p:nvPr/>
            </p:nvSpPr>
            <p:spPr>
              <a:xfrm>
                <a:off x="1096153" y="1534475"/>
                <a:ext cx="84947" cy="118732"/>
              </a:xfrm>
              <a:prstGeom prst="roundRect">
                <a:avLst>
                  <a:gd name="adj" fmla="val 169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97E5F87C-9889-6442-B569-265F135E9B27}"/>
                  </a:ext>
                </a:extLst>
              </p:cNvPr>
              <p:cNvSpPr/>
              <p:nvPr/>
            </p:nvSpPr>
            <p:spPr>
              <a:xfrm>
                <a:off x="873125" y="1570148"/>
                <a:ext cx="358775" cy="239602"/>
              </a:xfrm>
              <a:prstGeom prst="roundRect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FC8B21A-C041-8D4C-BF4A-FD6A23BE32A1}"/>
                  </a:ext>
                </a:extLst>
              </p:cNvPr>
              <p:cNvSpPr txBox="1"/>
              <p:nvPr/>
            </p:nvSpPr>
            <p:spPr>
              <a:xfrm>
                <a:off x="839789" y="150253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F340E03-478C-2540-8608-99BBD09FBBC5}"/>
                  </a:ext>
                </a:extLst>
              </p:cNvPr>
              <p:cNvSpPr txBox="1"/>
              <p:nvPr/>
            </p:nvSpPr>
            <p:spPr>
              <a:xfrm>
                <a:off x="1008092" y="14459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33466E2-04A9-944F-B704-38AAB8F1B2B4}"/>
                </a:ext>
              </a:extLst>
            </p:cNvPr>
            <p:cNvSpPr txBox="1"/>
            <p:nvPr/>
          </p:nvSpPr>
          <p:spPr>
            <a:xfrm>
              <a:off x="189288" y="2010310"/>
              <a:ext cx="1077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Battery</a:t>
              </a:r>
            </a:p>
            <a:p>
              <a:pPr algn="ctr"/>
              <a:r>
                <a:rPr lang="en-US" sz="800" dirty="0"/>
                <a:t>Power Supply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26747C7-6F77-1A41-ACB3-2DDE4B0833C3}"/>
              </a:ext>
            </a:extLst>
          </p:cNvPr>
          <p:cNvSpPr/>
          <p:nvPr/>
        </p:nvSpPr>
        <p:spPr>
          <a:xfrm>
            <a:off x="1761746" y="183916"/>
            <a:ext cx="900258" cy="329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LM2596</a:t>
            </a:r>
          </a:p>
          <a:p>
            <a:pPr algn="ctr"/>
            <a:r>
              <a:rPr lang="en-US" sz="800" dirty="0"/>
              <a:t>DC/DC Converter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6FB93A1-79FD-8947-B239-72D0BB0F7220}"/>
              </a:ext>
            </a:extLst>
          </p:cNvPr>
          <p:cNvGrpSpPr/>
          <p:nvPr/>
        </p:nvGrpSpPr>
        <p:grpSpPr>
          <a:xfrm>
            <a:off x="3843907" y="924219"/>
            <a:ext cx="816249" cy="532288"/>
            <a:chOff x="2355404" y="1839912"/>
            <a:chExt cx="816249" cy="53228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1F3DD6E-D6CD-9A4D-979F-79F5CE8BD7F3}"/>
                </a:ext>
              </a:extLst>
            </p:cNvPr>
            <p:cNvGrpSpPr/>
            <p:nvPr/>
          </p:nvGrpSpPr>
          <p:grpSpPr>
            <a:xfrm>
              <a:off x="2468879" y="1839912"/>
              <a:ext cx="589300" cy="210673"/>
              <a:chOff x="2468879" y="1839912"/>
              <a:chExt cx="589300" cy="210673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645A796-67EF-7546-8B71-CA7A5A99EB7C}"/>
                  </a:ext>
                </a:extLst>
              </p:cNvPr>
              <p:cNvSpPr/>
              <p:nvPr/>
            </p:nvSpPr>
            <p:spPr>
              <a:xfrm>
                <a:off x="2468879" y="1839912"/>
                <a:ext cx="589300" cy="21067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42C5ED7-0F68-BE4C-BF3A-D73F3B3D775D}"/>
                  </a:ext>
                </a:extLst>
              </p:cNvPr>
              <p:cNvSpPr/>
              <p:nvPr/>
            </p:nvSpPr>
            <p:spPr>
              <a:xfrm>
                <a:off x="2507510" y="1870773"/>
                <a:ext cx="171450" cy="14677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3F0B3A8-DC2B-AA40-985C-8DF93F7F101C}"/>
                  </a:ext>
                </a:extLst>
              </p:cNvPr>
              <p:cNvSpPr/>
              <p:nvPr/>
            </p:nvSpPr>
            <p:spPr>
              <a:xfrm>
                <a:off x="2741514" y="1870773"/>
                <a:ext cx="280346" cy="14677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DF07669-C117-0246-BCFE-F5AFC6861696}"/>
                  </a:ext>
                </a:extLst>
              </p:cNvPr>
              <p:cNvSpPr/>
              <p:nvPr/>
            </p:nvSpPr>
            <p:spPr>
              <a:xfrm>
                <a:off x="2548517" y="1901502"/>
                <a:ext cx="89435" cy="894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FA25830-C217-8846-9B9B-A488A7A872DC}"/>
                  </a:ext>
                </a:extLst>
              </p:cNvPr>
              <p:cNvSpPr/>
              <p:nvPr/>
            </p:nvSpPr>
            <p:spPr>
              <a:xfrm>
                <a:off x="2875542" y="1901502"/>
                <a:ext cx="89435" cy="894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2D08965-E29E-CC48-ACF4-54C858C79571}"/>
                </a:ext>
              </a:extLst>
            </p:cNvPr>
            <p:cNvSpPr/>
            <p:nvPr/>
          </p:nvSpPr>
          <p:spPr>
            <a:xfrm>
              <a:off x="2355404" y="2033646"/>
              <a:ext cx="8162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/>
                <a:t>GP2Y0A21YK0F</a:t>
              </a:r>
            </a:p>
            <a:p>
              <a:pPr algn="ctr"/>
              <a:r>
                <a:rPr lang="en-US" sz="800" dirty="0"/>
                <a:t>IR sensor</a:t>
              </a: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7DF88BB-292C-914B-98D1-6D14443DC783}"/>
              </a:ext>
            </a:extLst>
          </p:cNvPr>
          <p:cNvSpPr/>
          <p:nvPr/>
        </p:nvSpPr>
        <p:spPr>
          <a:xfrm>
            <a:off x="3993929" y="5581667"/>
            <a:ext cx="372857" cy="35979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CF7AAC7-4B38-4440-A1DC-776B01FF55A7}"/>
              </a:ext>
            </a:extLst>
          </p:cNvPr>
          <p:cNvSpPr/>
          <p:nvPr/>
        </p:nvSpPr>
        <p:spPr>
          <a:xfrm>
            <a:off x="4103010" y="5681734"/>
            <a:ext cx="159657" cy="1596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0D96E43-5F05-7243-AE9F-AEF970C3EBC0}"/>
              </a:ext>
            </a:extLst>
          </p:cNvPr>
          <p:cNvSpPr/>
          <p:nvPr/>
        </p:nvSpPr>
        <p:spPr>
          <a:xfrm>
            <a:off x="4162394" y="57418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C27E878-67A2-AA42-BBC9-9BF70BD3C069}"/>
              </a:ext>
            </a:extLst>
          </p:cNvPr>
          <p:cNvSpPr/>
          <p:nvPr/>
        </p:nvSpPr>
        <p:spPr>
          <a:xfrm>
            <a:off x="3855254" y="5941458"/>
            <a:ext cx="70156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Camera </a:t>
            </a:r>
          </a:p>
          <a:p>
            <a:pPr algn="ctr"/>
            <a:r>
              <a:rPr lang="en-US" sz="800" dirty="0"/>
              <a:t>for Pi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432C079-1F98-A746-95A8-D2D91228CAB7}"/>
              </a:ext>
            </a:extLst>
          </p:cNvPr>
          <p:cNvGrpSpPr/>
          <p:nvPr/>
        </p:nvGrpSpPr>
        <p:grpSpPr>
          <a:xfrm>
            <a:off x="3730159" y="6428799"/>
            <a:ext cx="1046858" cy="415609"/>
            <a:chOff x="2181388" y="3055108"/>
            <a:chExt cx="1046858" cy="41560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5AF49A0-ADCE-F746-811E-487577063843}"/>
                </a:ext>
              </a:extLst>
            </p:cNvPr>
            <p:cNvGrpSpPr/>
            <p:nvPr/>
          </p:nvGrpSpPr>
          <p:grpSpPr>
            <a:xfrm>
              <a:off x="2489492" y="3055108"/>
              <a:ext cx="435657" cy="165563"/>
              <a:chOff x="2309032" y="3203212"/>
              <a:chExt cx="435657" cy="165563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2185E554-B06F-624E-B808-5782434D7338}"/>
                  </a:ext>
                </a:extLst>
              </p:cNvPr>
              <p:cNvGrpSpPr/>
              <p:nvPr/>
            </p:nvGrpSpPr>
            <p:grpSpPr>
              <a:xfrm>
                <a:off x="2309032" y="3207657"/>
                <a:ext cx="161118" cy="161118"/>
                <a:chOff x="2309032" y="3207657"/>
                <a:chExt cx="161118" cy="161118"/>
              </a:xfrm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1D2361A9-7CE3-9F43-8BD0-18EB44B7CAE7}"/>
                    </a:ext>
                  </a:extLst>
                </p:cNvPr>
                <p:cNvSpPr/>
                <p:nvPr/>
              </p:nvSpPr>
              <p:spPr>
                <a:xfrm>
                  <a:off x="2309032" y="3207657"/>
                  <a:ext cx="161118" cy="16111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B54D631-E8CF-2F45-BFCA-76629CBB1D16}"/>
                    </a:ext>
                  </a:extLst>
                </p:cNvPr>
                <p:cNvCxnSpPr>
                  <a:stCxn id="142" idx="1"/>
                  <a:endCxn id="142" idx="5"/>
                </p:cNvCxnSpPr>
                <p:nvPr/>
              </p:nvCxnSpPr>
              <p:spPr>
                <a:xfrm>
                  <a:off x="2332627" y="3231252"/>
                  <a:ext cx="113928" cy="113928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B6D9D545-BB52-054F-BF17-EA0AFF64BFAD}"/>
                    </a:ext>
                  </a:extLst>
                </p:cNvPr>
                <p:cNvCxnSpPr>
                  <a:cxnSpLocks/>
                  <a:stCxn id="142" idx="7"/>
                  <a:endCxn id="142" idx="3"/>
                </p:cNvCxnSpPr>
                <p:nvPr/>
              </p:nvCxnSpPr>
              <p:spPr>
                <a:xfrm flipH="1">
                  <a:off x="2332627" y="3231252"/>
                  <a:ext cx="113928" cy="113928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9F7C9F5-7285-3A4D-A9BF-90EE321ED4BE}"/>
                  </a:ext>
                </a:extLst>
              </p:cNvPr>
              <p:cNvGrpSpPr/>
              <p:nvPr/>
            </p:nvGrpSpPr>
            <p:grpSpPr>
              <a:xfrm>
                <a:off x="2583571" y="3203212"/>
                <a:ext cx="161118" cy="161118"/>
                <a:chOff x="2309032" y="3207657"/>
                <a:chExt cx="161118" cy="161118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C2F2404-6E7B-3A48-A793-64C362295AAD}"/>
                    </a:ext>
                  </a:extLst>
                </p:cNvPr>
                <p:cNvSpPr/>
                <p:nvPr/>
              </p:nvSpPr>
              <p:spPr>
                <a:xfrm>
                  <a:off x="2309032" y="3207657"/>
                  <a:ext cx="161118" cy="16111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675CBA7-0E31-844D-A8A8-1BCDBE28326E}"/>
                    </a:ext>
                  </a:extLst>
                </p:cNvPr>
                <p:cNvCxnSpPr>
                  <a:stCxn id="150" idx="1"/>
                  <a:endCxn id="150" idx="5"/>
                </p:cNvCxnSpPr>
                <p:nvPr/>
              </p:nvCxnSpPr>
              <p:spPr>
                <a:xfrm>
                  <a:off x="2332627" y="3231252"/>
                  <a:ext cx="113928" cy="113928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20A228D6-8C36-4D41-B0F2-253A533A005A}"/>
                    </a:ext>
                  </a:extLst>
                </p:cNvPr>
                <p:cNvCxnSpPr>
                  <a:cxnSpLocks/>
                  <a:stCxn id="150" idx="7"/>
                  <a:endCxn id="150" idx="3"/>
                </p:cNvCxnSpPr>
                <p:nvPr/>
              </p:nvCxnSpPr>
              <p:spPr>
                <a:xfrm flipH="1">
                  <a:off x="2332627" y="3231252"/>
                  <a:ext cx="113928" cy="113928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20D6EB1-D87F-0241-B904-31A87D84DEE3}"/>
                </a:ext>
              </a:extLst>
            </p:cNvPr>
            <p:cNvSpPr/>
            <p:nvPr/>
          </p:nvSpPr>
          <p:spPr>
            <a:xfrm>
              <a:off x="2181388" y="3255273"/>
              <a:ext cx="104685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/>
                <a:t>Lamps for eyes</a:t>
              </a:r>
            </a:p>
          </p:txBody>
        </p:sp>
      </p:grp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99C2D000-C086-EF4F-BC44-26DD190C9B6C}"/>
              </a:ext>
            </a:extLst>
          </p:cNvPr>
          <p:cNvCxnSpPr>
            <a:cxnSpLocks/>
            <a:stCxn id="136" idx="1"/>
            <a:endCxn id="11" idx="2"/>
          </p:cNvCxnSpPr>
          <p:nvPr/>
        </p:nvCxnSpPr>
        <p:spPr>
          <a:xfrm rot="10800000">
            <a:off x="1609545" y="3616616"/>
            <a:ext cx="2384384" cy="2144948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72836DC6-A69F-ED46-9253-B2E5BC637CA3}"/>
              </a:ext>
            </a:extLst>
          </p:cNvPr>
          <p:cNvCxnSpPr>
            <a:cxnSpLocks/>
            <a:stCxn id="4" idx="0"/>
            <a:endCxn id="86" idx="1"/>
          </p:cNvCxnSpPr>
          <p:nvPr/>
        </p:nvCxnSpPr>
        <p:spPr>
          <a:xfrm rot="5400000" flipH="1" flipV="1">
            <a:off x="1476573" y="2067588"/>
            <a:ext cx="453456" cy="104602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6818AEAE-2B05-F646-894F-15CC3B83AAE3}"/>
              </a:ext>
            </a:extLst>
          </p:cNvPr>
          <p:cNvCxnSpPr>
            <a:cxnSpLocks/>
            <a:stCxn id="173" idx="1"/>
            <a:endCxn id="12" idx="3"/>
          </p:cNvCxnSpPr>
          <p:nvPr/>
        </p:nvCxnSpPr>
        <p:spPr>
          <a:xfrm rot="10800000">
            <a:off x="1788429" y="3723987"/>
            <a:ext cx="657996" cy="1345125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5EC85A7A-4FE1-234C-917E-42DD70766279}"/>
              </a:ext>
            </a:extLst>
          </p:cNvPr>
          <p:cNvCxnSpPr>
            <a:cxnSpLocks/>
            <a:stCxn id="6" idx="3"/>
            <a:endCxn id="167" idx="1"/>
          </p:cNvCxnSpPr>
          <p:nvPr/>
        </p:nvCxnSpPr>
        <p:spPr>
          <a:xfrm>
            <a:off x="2503714" y="3014274"/>
            <a:ext cx="1616202" cy="135610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2AE5D11-9BD4-9046-9CEA-B2A3EDF93D27}"/>
              </a:ext>
            </a:extLst>
          </p:cNvPr>
          <p:cNvGrpSpPr/>
          <p:nvPr/>
        </p:nvGrpSpPr>
        <p:grpSpPr>
          <a:xfrm>
            <a:off x="3769116" y="4290834"/>
            <a:ext cx="777566" cy="488059"/>
            <a:chOff x="5682134" y="2471495"/>
            <a:chExt cx="777566" cy="488059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04C262F-AF14-AD4F-AC02-61D4464EDBA5}"/>
                </a:ext>
              </a:extLst>
            </p:cNvPr>
            <p:cNvGrpSpPr/>
            <p:nvPr/>
          </p:nvGrpSpPr>
          <p:grpSpPr>
            <a:xfrm>
              <a:off x="5984727" y="2471495"/>
              <a:ext cx="171234" cy="275843"/>
              <a:chOff x="5835657" y="3742444"/>
              <a:chExt cx="275831" cy="444339"/>
            </a:xfrm>
          </p:grpSpPr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2CB53689-2A54-6F4C-99E9-C7358DCA8BF0}"/>
                  </a:ext>
                </a:extLst>
              </p:cNvPr>
              <p:cNvSpPr/>
              <p:nvPr/>
            </p:nvSpPr>
            <p:spPr>
              <a:xfrm>
                <a:off x="5913311" y="3742444"/>
                <a:ext cx="128018" cy="25625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68DA777E-6D01-D542-B411-1186C945882A}"/>
                  </a:ext>
                </a:extLst>
              </p:cNvPr>
              <p:cNvSpPr/>
              <p:nvPr/>
            </p:nvSpPr>
            <p:spPr>
              <a:xfrm rot="5400000">
                <a:off x="5835657" y="3808316"/>
                <a:ext cx="275831" cy="275831"/>
              </a:xfrm>
              <a:prstGeom prst="arc">
                <a:avLst>
                  <a:gd name="adj1" fmla="val 16200000"/>
                  <a:gd name="adj2" fmla="val 5305453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82F560A-1E53-F440-9158-1C2A2D36E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2560" y="4084147"/>
                <a:ext cx="0" cy="902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4BA0C2A-2F6B-624A-800E-90337713AA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80032" y="4186783"/>
                <a:ext cx="1883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2DEB897-A67D-B941-9AC0-678D81DD2E7F}"/>
                </a:ext>
              </a:extLst>
            </p:cNvPr>
            <p:cNvSpPr txBox="1"/>
            <p:nvPr/>
          </p:nvSpPr>
          <p:spPr>
            <a:xfrm>
              <a:off x="5682134" y="2744110"/>
              <a:ext cx="7775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Microphone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E6E2C46-43A2-804E-923E-B4EB46640AC7}"/>
              </a:ext>
            </a:extLst>
          </p:cNvPr>
          <p:cNvGrpSpPr/>
          <p:nvPr/>
        </p:nvGrpSpPr>
        <p:grpSpPr>
          <a:xfrm>
            <a:off x="3853518" y="4952342"/>
            <a:ext cx="675562" cy="445782"/>
            <a:chOff x="6828947" y="4581608"/>
            <a:chExt cx="675562" cy="44578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31216DE-114F-7543-A9BE-F5194397C16C}"/>
                </a:ext>
              </a:extLst>
            </p:cNvPr>
            <p:cNvGrpSpPr/>
            <p:nvPr/>
          </p:nvGrpSpPr>
          <p:grpSpPr>
            <a:xfrm>
              <a:off x="7028377" y="4581608"/>
              <a:ext cx="312013" cy="235968"/>
              <a:chOff x="2891874" y="4131890"/>
              <a:chExt cx="312013" cy="235968"/>
            </a:xfrm>
          </p:grpSpPr>
          <p:sp>
            <p:nvSpPr>
              <p:cNvPr id="158" name="Trapezoid 157">
                <a:extLst>
                  <a:ext uri="{FF2B5EF4-FFF2-40B4-BE49-F238E27FC236}">
                    <a16:creationId xmlns:a16="http://schemas.microsoft.com/office/drawing/2014/main" id="{AA0A7C8C-DAB9-BA4E-AE89-1665AA0A5DD4}"/>
                  </a:ext>
                </a:extLst>
              </p:cNvPr>
              <p:cNvSpPr/>
              <p:nvPr/>
            </p:nvSpPr>
            <p:spPr>
              <a:xfrm rot="16200000">
                <a:off x="2901299" y="4183510"/>
                <a:ext cx="235968" cy="132727"/>
              </a:xfrm>
              <a:prstGeom prst="trapezoid">
                <a:avLst>
                  <a:gd name="adj" fmla="val 4422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>
                <a:extLst>
                  <a:ext uri="{FF2B5EF4-FFF2-40B4-BE49-F238E27FC236}">
                    <a16:creationId xmlns:a16="http://schemas.microsoft.com/office/drawing/2014/main" id="{F8C37E28-DF0E-E441-A146-FFDE436555D4}"/>
                  </a:ext>
                </a:extLst>
              </p:cNvPr>
              <p:cNvSpPr/>
              <p:nvPr/>
            </p:nvSpPr>
            <p:spPr>
              <a:xfrm>
                <a:off x="2891874" y="4189366"/>
                <a:ext cx="50266" cy="122095"/>
              </a:xfrm>
              <a:prstGeom prst="roundRect">
                <a:avLst>
                  <a:gd name="adj" fmla="val 16974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3636D6E2-43EA-3548-9577-6C2CF43E29B8}"/>
                  </a:ext>
                </a:extLst>
              </p:cNvPr>
              <p:cNvSpPr/>
              <p:nvPr/>
            </p:nvSpPr>
            <p:spPr>
              <a:xfrm>
                <a:off x="3025139" y="4175297"/>
                <a:ext cx="143355" cy="143355"/>
              </a:xfrm>
              <a:prstGeom prst="arc">
                <a:avLst>
                  <a:gd name="adj1" fmla="val 17806761"/>
                  <a:gd name="adj2" fmla="val 3456980"/>
                </a:avLst>
              </a:prstGeom>
              <a:ln w="127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01174E60-E61F-A14C-8C83-33ED2E769492}"/>
                  </a:ext>
                </a:extLst>
              </p:cNvPr>
              <p:cNvSpPr/>
              <p:nvPr/>
            </p:nvSpPr>
            <p:spPr>
              <a:xfrm>
                <a:off x="3040744" y="4201744"/>
                <a:ext cx="90463" cy="90463"/>
              </a:xfrm>
              <a:prstGeom prst="arc">
                <a:avLst>
                  <a:gd name="adj1" fmla="val 17585111"/>
                  <a:gd name="adj2" fmla="val 3507928"/>
                </a:avLst>
              </a:prstGeom>
              <a:ln w="127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20DF1F2A-F0B6-794F-9ED0-64D935D3F913}"/>
                  </a:ext>
                </a:extLst>
              </p:cNvPr>
              <p:cNvSpPr/>
              <p:nvPr/>
            </p:nvSpPr>
            <p:spPr>
              <a:xfrm>
                <a:off x="3021732" y="4150739"/>
                <a:ext cx="182155" cy="195223"/>
              </a:xfrm>
              <a:prstGeom prst="arc">
                <a:avLst>
                  <a:gd name="adj1" fmla="val 18175832"/>
                  <a:gd name="adj2" fmla="val 3113262"/>
                </a:avLst>
              </a:prstGeom>
              <a:ln w="127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B22A0FA-66F0-6745-A89E-499AD79BBCED}"/>
                </a:ext>
              </a:extLst>
            </p:cNvPr>
            <p:cNvSpPr txBox="1"/>
            <p:nvPr/>
          </p:nvSpPr>
          <p:spPr>
            <a:xfrm>
              <a:off x="6828947" y="4811946"/>
              <a:ext cx="6755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Speaker</a:t>
              </a:r>
            </a:p>
          </p:txBody>
        </p:sp>
      </p:grp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B64F12E3-F0D5-A44E-B5E7-D972CE8F4944}"/>
              </a:ext>
            </a:extLst>
          </p:cNvPr>
          <p:cNvCxnSpPr>
            <a:cxnSpLocks/>
            <a:stCxn id="4" idx="0"/>
            <a:endCxn id="111" idx="1"/>
          </p:cNvCxnSpPr>
          <p:nvPr/>
        </p:nvCxnSpPr>
        <p:spPr>
          <a:xfrm rot="5400000" flipH="1" flipV="1">
            <a:off x="1048805" y="1629370"/>
            <a:ext cx="1319443" cy="115052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48615E39-FC36-914C-B434-A373C35A4375}"/>
              </a:ext>
            </a:extLst>
          </p:cNvPr>
          <p:cNvCxnSpPr>
            <a:cxnSpLocks/>
            <a:stCxn id="126" idx="1"/>
            <a:endCxn id="111" idx="3"/>
          </p:cNvCxnSpPr>
          <p:nvPr/>
        </p:nvCxnSpPr>
        <p:spPr>
          <a:xfrm rot="10800000">
            <a:off x="2696770" y="1027174"/>
            <a:ext cx="1260613" cy="2382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BBF2FC48-F657-E946-86BC-D08CEE338302}"/>
              </a:ext>
            </a:extLst>
          </p:cNvPr>
          <p:cNvCxnSpPr>
            <a:cxnSpLocks/>
            <a:stCxn id="142" idx="2"/>
            <a:endCxn id="125" idx="1"/>
          </p:cNvCxnSpPr>
          <p:nvPr/>
        </p:nvCxnSpPr>
        <p:spPr>
          <a:xfrm rot="10800000">
            <a:off x="1761747" y="348529"/>
            <a:ext cx="2276517" cy="6165275"/>
          </a:xfrm>
          <a:prstGeom prst="bentConnector3">
            <a:avLst>
              <a:gd name="adj1" fmla="val 159506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Cube 258">
            <a:extLst>
              <a:ext uri="{FF2B5EF4-FFF2-40B4-BE49-F238E27FC236}">
                <a16:creationId xmlns:a16="http://schemas.microsoft.com/office/drawing/2014/main" id="{923FCC09-3C85-774E-9148-E814CF506C9B}"/>
              </a:ext>
            </a:extLst>
          </p:cNvPr>
          <p:cNvSpPr/>
          <p:nvPr/>
        </p:nvSpPr>
        <p:spPr>
          <a:xfrm>
            <a:off x="863813" y="2452698"/>
            <a:ext cx="1035743" cy="105330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A168784-488D-B245-9B4C-ECE98AF90768}"/>
              </a:ext>
            </a:extLst>
          </p:cNvPr>
          <p:cNvSpPr txBox="1"/>
          <p:nvPr/>
        </p:nvSpPr>
        <p:spPr>
          <a:xfrm>
            <a:off x="1851928" y="4859609"/>
            <a:ext cx="6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Audio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6B12389-F5FB-0840-B7F3-520F38D4ADF0}"/>
              </a:ext>
            </a:extLst>
          </p:cNvPr>
          <p:cNvSpPr txBox="1"/>
          <p:nvPr/>
        </p:nvSpPr>
        <p:spPr>
          <a:xfrm>
            <a:off x="1851928" y="5450819"/>
            <a:ext cx="64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Camera interface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942B7B0-8808-7A4B-9C33-9EA6249778B1}"/>
              </a:ext>
            </a:extLst>
          </p:cNvPr>
          <p:cNvSpPr txBox="1"/>
          <p:nvPr/>
        </p:nvSpPr>
        <p:spPr>
          <a:xfrm rot="16200000">
            <a:off x="1243979" y="1353744"/>
            <a:ext cx="6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</a:t>
            </a:r>
            <a:r>
              <a:rPr lang="en-US" sz="800" baseline="30000" dirty="0"/>
              <a:t>2</a:t>
            </a:r>
            <a:r>
              <a:rPr lang="en-US" sz="800" dirty="0"/>
              <a:t>C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75A7E8B-41FD-AF44-A346-C602AFAF8167}"/>
              </a:ext>
            </a:extLst>
          </p:cNvPr>
          <p:cNvSpPr txBox="1"/>
          <p:nvPr/>
        </p:nvSpPr>
        <p:spPr>
          <a:xfrm>
            <a:off x="833452" y="2145834"/>
            <a:ext cx="484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5V</a:t>
            </a:r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2ADF7F4C-01C8-5445-A4AC-B3A4F3565C5A}"/>
              </a:ext>
            </a:extLst>
          </p:cNvPr>
          <p:cNvCxnSpPr>
            <a:cxnSpLocks/>
            <a:stCxn id="159" idx="1"/>
            <a:endCxn id="173" idx="3"/>
          </p:cNvCxnSpPr>
          <p:nvPr/>
        </p:nvCxnSpPr>
        <p:spPr>
          <a:xfrm rot="10800000">
            <a:off x="3063810" y="5069112"/>
            <a:ext cx="989139" cy="1755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75D40CB-1E43-E346-8FCB-5BCD04200FCA}"/>
              </a:ext>
            </a:extLst>
          </p:cNvPr>
          <p:cNvSpPr/>
          <p:nvPr/>
        </p:nvSpPr>
        <p:spPr>
          <a:xfrm>
            <a:off x="2446425" y="4909454"/>
            <a:ext cx="617384" cy="319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PAM8302</a:t>
            </a:r>
          </a:p>
          <a:p>
            <a:pPr algn="ctr"/>
            <a:r>
              <a:rPr lang="en-US" sz="800" dirty="0"/>
              <a:t>Amplifier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5AF4F0-0C44-6545-8CA0-15653264550E}"/>
              </a:ext>
            </a:extLst>
          </p:cNvPr>
          <p:cNvSpPr/>
          <p:nvPr/>
        </p:nvSpPr>
        <p:spPr>
          <a:xfrm>
            <a:off x="3033375" y="1733504"/>
            <a:ext cx="714942" cy="3135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L298N DC Motor driver</a:t>
            </a:r>
          </a:p>
        </p:txBody>
      </p: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B0B3681C-0326-6D4C-AE38-AEC68F0E60F7}"/>
              </a:ext>
            </a:extLst>
          </p:cNvPr>
          <p:cNvCxnSpPr>
            <a:cxnSpLocks/>
            <a:stCxn id="41" idx="1"/>
            <a:endCxn id="178" idx="3"/>
          </p:cNvCxnSpPr>
          <p:nvPr/>
        </p:nvCxnSpPr>
        <p:spPr>
          <a:xfrm rot="10800000">
            <a:off x="3748318" y="1890301"/>
            <a:ext cx="1130289" cy="5669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7F5F6E-7F27-1B49-9B8E-B5F2F46F76B1}"/>
              </a:ext>
            </a:extLst>
          </p:cNvPr>
          <p:cNvGrpSpPr/>
          <p:nvPr/>
        </p:nvGrpSpPr>
        <p:grpSpPr>
          <a:xfrm>
            <a:off x="4019747" y="1548815"/>
            <a:ext cx="571436" cy="534038"/>
            <a:chOff x="6684390" y="1538222"/>
            <a:chExt cx="673789" cy="62969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885A3E7-6B04-0749-9C0D-316BE0E5510F}"/>
                </a:ext>
              </a:extLst>
            </p:cNvPr>
            <p:cNvSpPr/>
            <p:nvPr/>
          </p:nvSpPr>
          <p:spPr>
            <a:xfrm>
              <a:off x="6763657" y="1727199"/>
              <a:ext cx="515257" cy="440715"/>
            </a:xfrm>
            <a:prstGeom prst="roundRect">
              <a:avLst>
                <a:gd name="adj" fmla="val 815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5C7587-BD52-9C45-BC5F-285862B77940}"/>
                </a:ext>
              </a:extLst>
            </p:cNvPr>
            <p:cNvSpPr/>
            <p:nvPr/>
          </p:nvSpPr>
          <p:spPr>
            <a:xfrm>
              <a:off x="6684390" y="1814129"/>
              <a:ext cx="673789" cy="520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D5369E-2D82-2240-87D4-670EE0CA0B17}"/>
                </a:ext>
              </a:extLst>
            </p:cNvPr>
            <p:cNvCxnSpPr/>
            <p:nvPr/>
          </p:nvCxnSpPr>
          <p:spPr>
            <a:xfrm>
              <a:off x="6763657" y="2077081"/>
              <a:ext cx="51525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ECD8D2-092C-6848-AA61-69731B13F303}"/>
                </a:ext>
              </a:extLst>
            </p:cNvPr>
            <p:cNvCxnSpPr/>
            <p:nvPr/>
          </p:nvCxnSpPr>
          <p:spPr>
            <a:xfrm>
              <a:off x="6763657" y="1873631"/>
              <a:ext cx="51525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C463ECF-27E3-CD41-8C87-6B5C650482D0}"/>
                </a:ext>
              </a:extLst>
            </p:cNvPr>
            <p:cNvSpPr/>
            <p:nvPr/>
          </p:nvSpPr>
          <p:spPr>
            <a:xfrm>
              <a:off x="6985000" y="1655206"/>
              <a:ext cx="293914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820388C-18C4-F542-BE6F-06F7FCA4B29C}"/>
                </a:ext>
              </a:extLst>
            </p:cNvPr>
            <p:cNvSpPr/>
            <p:nvPr/>
          </p:nvSpPr>
          <p:spPr>
            <a:xfrm>
              <a:off x="7102322" y="1579333"/>
              <a:ext cx="59269" cy="143964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2F88108-233B-344F-ACED-8C2FB1859960}"/>
                </a:ext>
              </a:extLst>
            </p:cNvPr>
            <p:cNvSpPr/>
            <p:nvPr/>
          </p:nvSpPr>
          <p:spPr>
            <a:xfrm>
              <a:off x="7079945" y="1538222"/>
              <a:ext cx="104022" cy="77989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7FC642D-F512-8749-9AA0-DADAC7AB4112}"/>
                </a:ext>
              </a:extLst>
            </p:cNvPr>
            <p:cNvSpPr/>
            <p:nvPr/>
          </p:nvSpPr>
          <p:spPr>
            <a:xfrm>
              <a:off x="6938442" y="1552811"/>
              <a:ext cx="387027" cy="54196"/>
            </a:xfrm>
            <a:prstGeom prst="roundRect">
              <a:avLst>
                <a:gd name="adj" fmla="val 1697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4F54DA1D-81BD-E440-8B9A-2EEF4C01EBF6}"/>
              </a:ext>
            </a:extLst>
          </p:cNvPr>
          <p:cNvSpPr txBox="1"/>
          <p:nvPr/>
        </p:nvSpPr>
        <p:spPr>
          <a:xfrm>
            <a:off x="4002877" y="1835325"/>
            <a:ext cx="5883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DC Motor only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0614293-8109-294A-8B84-4A587478E1AB}"/>
              </a:ext>
            </a:extLst>
          </p:cNvPr>
          <p:cNvSpPr txBox="1"/>
          <p:nvPr/>
        </p:nvSpPr>
        <p:spPr>
          <a:xfrm>
            <a:off x="4807422" y="1835325"/>
            <a:ext cx="5883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DC Motor only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59BB34-44E2-C44A-8E92-3F9E13966B0A}"/>
              </a:ext>
            </a:extLst>
          </p:cNvPr>
          <p:cNvSpPr txBox="1"/>
          <p:nvPr/>
        </p:nvSpPr>
        <p:spPr>
          <a:xfrm>
            <a:off x="5383322" y="2627054"/>
            <a:ext cx="6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Arms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63E5E5-98A7-B144-A63B-C29E253BB88F}"/>
              </a:ext>
            </a:extLst>
          </p:cNvPr>
          <p:cNvSpPr txBox="1"/>
          <p:nvPr/>
        </p:nvSpPr>
        <p:spPr>
          <a:xfrm>
            <a:off x="5383322" y="3546281"/>
            <a:ext cx="5036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Head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66CCF39-3324-404F-A58D-2AD834ED74FF}"/>
              </a:ext>
            </a:extLst>
          </p:cNvPr>
          <p:cNvCxnSpPr>
            <a:cxnSpLocks/>
          </p:cNvCxnSpPr>
          <p:nvPr/>
        </p:nvCxnSpPr>
        <p:spPr>
          <a:xfrm>
            <a:off x="2220960" y="2225814"/>
            <a:ext cx="159348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D689BE-2565-4944-AD63-DCB21CE03E90}"/>
              </a:ext>
            </a:extLst>
          </p:cNvPr>
          <p:cNvCxnSpPr>
            <a:cxnSpLocks/>
          </p:cNvCxnSpPr>
          <p:nvPr/>
        </p:nvCxnSpPr>
        <p:spPr>
          <a:xfrm>
            <a:off x="2220960" y="2047096"/>
            <a:ext cx="0" cy="17871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09574CD1-8641-EB4D-BC75-D4A54B08D55D}"/>
              </a:ext>
            </a:extLst>
          </p:cNvPr>
          <p:cNvCxnSpPr>
            <a:cxnSpLocks/>
          </p:cNvCxnSpPr>
          <p:nvPr/>
        </p:nvCxnSpPr>
        <p:spPr>
          <a:xfrm>
            <a:off x="3810223" y="2225814"/>
            <a:ext cx="0" cy="145611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068A140F-A01F-884F-A236-5A5BBC800926}"/>
              </a:ext>
            </a:extLst>
          </p:cNvPr>
          <p:cNvSpPr txBox="1"/>
          <p:nvPr/>
        </p:nvSpPr>
        <p:spPr>
          <a:xfrm>
            <a:off x="2594904" y="2057793"/>
            <a:ext cx="529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PWM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D67B477-4F58-E549-9CAB-5A61DB0C1DA2}"/>
              </a:ext>
            </a:extLst>
          </p:cNvPr>
          <p:cNvSpPr txBox="1"/>
          <p:nvPr/>
        </p:nvSpPr>
        <p:spPr>
          <a:xfrm>
            <a:off x="2595535" y="1593262"/>
            <a:ext cx="5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PWM</a:t>
            </a:r>
          </a:p>
          <a:p>
            <a:pPr algn="ctr"/>
            <a:r>
              <a:rPr lang="en-US" sz="800" dirty="0"/>
              <a:t>DIR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170A15A-050E-D242-86ED-24ADA4C5CB9E}"/>
              </a:ext>
            </a:extLst>
          </p:cNvPr>
          <p:cNvSpPr txBox="1"/>
          <p:nvPr/>
        </p:nvSpPr>
        <p:spPr>
          <a:xfrm>
            <a:off x="3595533" y="1720166"/>
            <a:ext cx="562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VDC</a:t>
            </a:r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895AF491-75B1-0A43-97FB-C7480FC46A37}"/>
              </a:ext>
            </a:extLst>
          </p:cNvPr>
          <p:cNvCxnSpPr>
            <a:cxnSpLocks/>
            <a:endCxn id="125" idx="1"/>
          </p:cNvCxnSpPr>
          <p:nvPr/>
        </p:nvCxnSpPr>
        <p:spPr>
          <a:xfrm rot="5400000" flipH="1" flipV="1">
            <a:off x="312632" y="910715"/>
            <a:ext cx="2011300" cy="886927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5722DB1A-EA09-2147-AA03-70F8F13690A0}"/>
              </a:ext>
            </a:extLst>
          </p:cNvPr>
          <p:cNvCxnSpPr>
            <a:cxnSpLocks/>
            <a:stCxn id="120" idx="1"/>
            <a:endCxn id="125" idx="3"/>
          </p:cNvCxnSpPr>
          <p:nvPr/>
        </p:nvCxnSpPr>
        <p:spPr>
          <a:xfrm rot="10800000">
            <a:off x="2662005" y="348528"/>
            <a:ext cx="1412387" cy="1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7DE6946-9898-F941-AF46-ACF7C667C25D}"/>
              </a:ext>
            </a:extLst>
          </p:cNvPr>
          <p:cNvSpPr/>
          <p:nvPr/>
        </p:nvSpPr>
        <p:spPr>
          <a:xfrm>
            <a:off x="2755462" y="178671"/>
            <a:ext cx="900258" cy="329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LM2596</a:t>
            </a:r>
          </a:p>
          <a:p>
            <a:pPr algn="ctr"/>
            <a:r>
              <a:rPr lang="en-US" sz="800" dirty="0"/>
              <a:t>DC/DC Converter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17C96CE-A620-FA4E-BF73-EB1BFF34AAC1}"/>
              </a:ext>
            </a:extLst>
          </p:cNvPr>
          <p:cNvSpPr txBox="1"/>
          <p:nvPr/>
        </p:nvSpPr>
        <p:spPr>
          <a:xfrm>
            <a:off x="3110993" y="1518262"/>
            <a:ext cx="484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10V</a:t>
            </a:r>
          </a:p>
        </p:txBody>
      </p: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6BAE7526-5184-7B48-95A9-16168850A81F}"/>
              </a:ext>
            </a:extLst>
          </p:cNvPr>
          <p:cNvCxnSpPr>
            <a:cxnSpLocks/>
            <a:stCxn id="178" idx="0"/>
            <a:endCxn id="171" idx="2"/>
          </p:cNvCxnSpPr>
          <p:nvPr/>
        </p:nvCxnSpPr>
        <p:spPr>
          <a:xfrm rot="16200000" flipV="1">
            <a:off x="2685414" y="1028071"/>
            <a:ext cx="1225610" cy="185255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53E953C-AA41-0049-9EC6-6583D9969E86}"/>
              </a:ext>
            </a:extLst>
          </p:cNvPr>
          <p:cNvSpPr/>
          <p:nvPr/>
        </p:nvSpPr>
        <p:spPr>
          <a:xfrm>
            <a:off x="337279" y="2638474"/>
            <a:ext cx="8491928" cy="24356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3193AA-7C6E-884F-915C-234CA42F748B}"/>
              </a:ext>
            </a:extLst>
          </p:cNvPr>
          <p:cNvSpPr/>
          <p:nvPr/>
        </p:nvSpPr>
        <p:spPr>
          <a:xfrm>
            <a:off x="573371" y="2958190"/>
            <a:ext cx="8015992" cy="548389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/>
              <a:t>REST</a:t>
            </a:r>
          </a:p>
          <a:p>
            <a:pPr algn="ctr"/>
            <a:r>
              <a:rPr lang="en-US" sz="800" dirty="0"/>
              <a:t>Communication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35474E-EDCA-CD47-A898-5FC58E3DE3FA}"/>
              </a:ext>
            </a:extLst>
          </p:cNvPr>
          <p:cNvSpPr/>
          <p:nvPr/>
        </p:nvSpPr>
        <p:spPr>
          <a:xfrm>
            <a:off x="573371" y="4374762"/>
            <a:ext cx="8015992" cy="3072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Cyclic Scheduler System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E5D27D-AEDD-F646-BF3F-00E0066AD311}"/>
              </a:ext>
            </a:extLst>
          </p:cNvPr>
          <p:cNvSpPr/>
          <p:nvPr/>
        </p:nvSpPr>
        <p:spPr>
          <a:xfrm>
            <a:off x="1573967" y="3310459"/>
            <a:ext cx="775742" cy="989351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Motion Control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7B2B10-5AB3-194F-9932-73445A7A3935}"/>
              </a:ext>
            </a:extLst>
          </p:cNvPr>
          <p:cNvSpPr/>
          <p:nvPr/>
        </p:nvSpPr>
        <p:spPr>
          <a:xfrm>
            <a:off x="2447143" y="3310460"/>
            <a:ext cx="775742" cy="989351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Command Handler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6A5E20-961A-1C45-92E1-B8088DAA3F8F}"/>
              </a:ext>
            </a:extLst>
          </p:cNvPr>
          <p:cNvSpPr/>
          <p:nvPr/>
        </p:nvSpPr>
        <p:spPr>
          <a:xfrm>
            <a:off x="3320319" y="3310460"/>
            <a:ext cx="775742" cy="989351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Program</a:t>
            </a:r>
          </a:p>
          <a:p>
            <a:pPr algn="ctr"/>
            <a:r>
              <a:rPr lang="en-US" sz="800" dirty="0"/>
              <a:t>Handler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3400469-D5D0-2B4D-B92B-681E24511616}"/>
              </a:ext>
            </a:extLst>
          </p:cNvPr>
          <p:cNvSpPr/>
          <p:nvPr/>
        </p:nvSpPr>
        <p:spPr>
          <a:xfrm>
            <a:off x="4193495" y="3310460"/>
            <a:ext cx="775742" cy="989351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OCR &amp; calculation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0987B7-13C6-ED42-8CF5-B9A8E67F0666}"/>
              </a:ext>
            </a:extLst>
          </p:cNvPr>
          <p:cNvSpPr/>
          <p:nvPr/>
        </p:nvSpPr>
        <p:spPr>
          <a:xfrm>
            <a:off x="5066671" y="3310460"/>
            <a:ext cx="775742" cy="989351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Gesture</a:t>
            </a:r>
          </a:p>
          <a:p>
            <a:pPr algn="ctr"/>
            <a:r>
              <a:rPr lang="en-US" sz="800" dirty="0"/>
              <a:t>Recognition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53AD2BD-F5B4-C348-B934-FB1530D02E8A}"/>
              </a:ext>
            </a:extLst>
          </p:cNvPr>
          <p:cNvSpPr/>
          <p:nvPr/>
        </p:nvSpPr>
        <p:spPr>
          <a:xfrm>
            <a:off x="5939847" y="3310460"/>
            <a:ext cx="775742" cy="989351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Face</a:t>
            </a:r>
          </a:p>
          <a:p>
            <a:pPr algn="ctr"/>
            <a:r>
              <a:rPr lang="en-US" sz="800" dirty="0"/>
              <a:t>Recognition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E6466C-6469-F446-B5DF-94FF1C98D3AC}"/>
              </a:ext>
            </a:extLst>
          </p:cNvPr>
          <p:cNvSpPr/>
          <p:nvPr/>
        </p:nvSpPr>
        <p:spPr>
          <a:xfrm>
            <a:off x="6813023" y="3310460"/>
            <a:ext cx="775742" cy="989351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Voice</a:t>
            </a:r>
          </a:p>
          <a:p>
            <a:pPr algn="ctr"/>
            <a:r>
              <a:rPr lang="en-US" sz="800" dirty="0"/>
              <a:t>Recognition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BB1AB78-BB02-6647-8F7B-B627C499E183}"/>
              </a:ext>
            </a:extLst>
          </p:cNvPr>
          <p:cNvSpPr/>
          <p:nvPr/>
        </p:nvSpPr>
        <p:spPr>
          <a:xfrm>
            <a:off x="7686199" y="3310459"/>
            <a:ext cx="775742" cy="989351"/>
          </a:xfrm>
          <a:prstGeom prst="roundRect">
            <a:avLst>
              <a:gd name="adj" fmla="val 8334"/>
            </a:avLst>
          </a:prstGeom>
          <a:solidFill>
            <a:schemeClr val="bg1"/>
          </a:solidFill>
          <a:ln>
            <a:prstDash val="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Dynamic </a:t>
            </a:r>
            <a:r>
              <a:rPr lang="en-US" sz="800" dirty="0" err="1">
                <a:solidFill>
                  <a:schemeClr val="tx1"/>
                </a:solidFill>
              </a:rPr>
              <a:t>extention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8D7B687-CA58-B546-A07F-836DE9F3A2C8}"/>
              </a:ext>
            </a:extLst>
          </p:cNvPr>
          <p:cNvSpPr/>
          <p:nvPr/>
        </p:nvSpPr>
        <p:spPr>
          <a:xfrm>
            <a:off x="700791" y="3310458"/>
            <a:ext cx="775742" cy="989351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UI Handler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C07000-B551-AB45-9A74-BC4E9F59B888}"/>
              </a:ext>
            </a:extLst>
          </p:cNvPr>
          <p:cNvGrpSpPr/>
          <p:nvPr/>
        </p:nvGrpSpPr>
        <p:grpSpPr>
          <a:xfrm>
            <a:off x="2567450" y="674835"/>
            <a:ext cx="787121" cy="1170407"/>
            <a:chOff x="3553525" y="169774"/>
            <a:chExt cx="933450" cy="138799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EEC729-5AB0-F546-8270-4A764D466819}"/>
                </a:ext>
              </a:extLst>
            </p:cNvPr>
            <p:cNvGrpSpPr/>
            <p:nvPr/>
          </p:nvGrpSpPr>
          <p:grpSpPr>
            <a:xfrm>
              <a:off x="3553525" y="169774"/>
              <a:ext cx="933450" cy="1387990"/>
              <a:chOff x="7086600" y="2317235"/>
              <a:chExt cx="933450" cy="1387990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70C08A4-B87E-1245-81D8-CEF440CCB204}"/>
                  </a:ext>
                </a:extLst>
              </p:cNvPr>
              <p:cNvSpPr/>
              <p:nvPr/>
            </p:nvSpPr>
            <p:spPr>
              <a:xfrm>
                <a:off x="7086600" y="2317235"/>
                <a:ext cx="933450" cy="138799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2C63698-E91C-BF4B-BAC0-E8C6B4264A36}"/>
                  </a:ext>
                </a:extLst>
              </p:cNvPr>
              <p:cNvSpPr/>
              <p:nvPr/>
            </p:nvSpPr>
            <p:spPr>
              <a:xfrm>
                <a:off x="7167563" y="2441575"/>
                <a:ext cx="771525" cy="1102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BFEAD37-1BAA-D447-850F-BB937CBB730B}"/>
                  </a:ext>
                </a:extLst>
              </p:cNvPr>
              <p:cNvSpPr/>
              <p:nvPr/>
            </p:nvSpPr>
            <p:spPr>
              <a:xfrm>
                <a:off x="7510463" y="3581400"/>
                <a:ext cx="85725" cy="8572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B03539F-091C-ED4F-846F-1608132FC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854" y="524958"/>
              <a:ext cx="640792" cy="64079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FBDCC1-0806-5349-BCD2-8354A602B5C4}"/>
              </a:ext>
            </a:extLst>
          </p:cNvPr>
          <p:cNvGrpSpPr/>
          <p:nvPr/>
        </p:nvGrpSpPr>
        <p:grpSpPr>
          <a:xfrm>
            <a:off x="419723" y="688692"/>
            <a:ext cx="1401763" cy="1115914"/>
            <a:chOff x="1802034" y="326389"/>
            <a:chExt cx="1401763" cy="11159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94CF29-9CD8-4945-950F-487560854A07}"/>
                </a:ext>
              </a:extLst>
            </p:cNvPr>
            <p:cNvGrpSpPr/>
            <p:nvPr/>
          </p:nvGrpSpPr>
          <p:grpSpPr>
            <a:xfrm>
              <a:off x="1802034" y="326389"/>
              <a:ext cx="1401763" cy="1115914"/>
              <a:chOff x="4857750" y="326389"/>
              <a:chExt cx="1401763" cy="1115914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D85ABE48-677C-5549-A04F-B482403EC875}"/>
                  </a:ext>
                </a:extLst>
              </p:cNvPr>
              <p:cNvSpPr/>
              <p:nvPr/>
            </p:nvSpPr>
            <p:spPr>
              <a:xfrm>
                <a:off x="4857750" y="326389"/>
                <a:ext cx="1401763" cy="908981"/>
              </a:xfrm>
              <a:prstGeom prst="roundRect">
                <a:avLst>
                  <a:gd name="adj" fmla="val 10380"/>
                </a:avLst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BE9EFB2-A33D-CA42-B4B8-676AB1B44F2C}"/>
                  </a:ext>
                </a:extLst>
              </p:cNvPr>
              <p:cNvGrpSpPr/>
              <p:nvPr/>
            </p:nvGrpSpPr>
            <p:grpSpPr>
              <a:xfrm>
                <a:off x="5350669" y="1235370"/>
                <a:ext cx="415924" cy="206933"/>
                <a:chOff x="5391151" y="1235370"/>
                <a:chExt cx="415924" cy="206933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F1C6D8C-963D-A142-9715-1ADA220E9154}"/>
                    </a:ext>
                  </a:extLst>
                </p:cNvPr>
                <p:cNvCxnSpPr/>
                <p:nvPr/>
              </p:nvCxnSpPr>
              <p:spPr>
                <a:xfrm>
                  <a:off x="5391151" y="1442303"/>
                  <a:ext cx="415924" cy="0"/>
                </a:xfrm>
                <a:prstGeom prst="line">
                  <a:avLst/>
                </a:prstGeom>
                <a:ln w="8890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88FD725-FCD3-8F47-A49F-77472B682246}"/>
                    </a:ext>
                  </a:extLst>
                </p:cNvPr>
                <p:cNvSpPr/>
                <p:nvPr/>
              </p:nvSpPr>
              <p:spPr>
                <a:xfrm>
                  <a:off x="5458619" y="1235370"/>
                  <a:ext cx="280988" cy="161224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4F58EEC-D0CB-CA45-8700-F0364F9B3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519" y="460483"/>
              <a:ext cx="640792" cy="64079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251C2F-3F6D-6F4B-B4C7-181694C0EF82}"/>
              </a:ext>
            </a:extLst>
          </p:cNvPr>
          <p:cNvGrpSpPr/>
          <p:nvPr/>
        </p:nvGrpSpPr>
        <p:grpSpPr>
          <a:xfrm>
            <a:off x="3995698" y="1254083"/>
            <a:ext cx="405160" cy="591538"/>
            <a:chOff x="5984065" y="625033"/>
            <a:chExt cx="405160" cy="5915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721A6E-1288-9040-BBA8-51A27D642769}"/>
                </a:ext>
              </a:extLst>
            </p:cNvPr>
            <p:cNvGrpSpPr/>
            <p:nvPr/>
          </p:nvGrpSpPr>
          <p:grpSpPr>
            <a:xfrm>
              <a:off x="5984065" y="625033"/>
              <a:ext cx="405160" cy="591538"/>
              <a:chOff x="7086600" y="2317235"/>
              <a:chExt cx="933450" cy="1387990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F7DC802-007A-7742-A181-A4A5B13B97E0}"/>
                  </a:ext>
                </a:extLst>
              </p:cNvPr>
              <p:cNvSpPr/>
              <p:nvPr/>
            </p:nvSpPr>
            <p:spPr>
              <a:xfrm>
                <a:off x="7086600" y="2317235"/>
                <a:ext cx="933450" cy="138799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9D23D2B-D493-B54B-8569-8BD00B1D68A3}"/>
                  </a:ext>
                </a:extLst>
              </p:cNvPr>
              <p:cNvSpPr/>
              <p:nvPr/>
            </p:nvSpPr>
            <p:spPr>
              <a:xfrm>
                <a:off x="7196360" y="2441576"/>
                <a:ext cx="713934" cy="11024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6C8CDD3-4091-014D-9555-4DA34DAB0411}"/>
                  </a:ext>
                </a:extLst>
              </p:cNvPr>
              <p:cNvSpPr/>
              <p:nvPr/>
            </p:nvSpPr>
            <p:spPr>
              <a:xfrm>
                <a:off x="7510463" y="3581400"/>
                <a:ext cx="85725" cy="8572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1889E63-C21C-7E4C-A2D4-F3CA3F4B4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325" y="768633"/>
              <a:ext cx="288642" cy="2886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3D2AFF-0CC6-944A-959B-691B226CB396}"/>
              </a:ext>
            </a:extLst>
          </p:cNvPr>
          <p:cNvGrpSpPr/>
          <p:nvPr/>
        </p:nvGrpSpPr>
        <p:grpSpPr>
          <a:xfrm>
            <a:off x="1066177" y="2043272"/>
            <a:ext cx="1409627" cy="450327"/>
            <a:chOff x="4928718" y="1760437"/>
            <a:chExt cx="1409627" cy="45032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D3AD40-8DA3-C54A-994F-F31D1CF3526F}"/>
                </a:ext>
              </a:extLst>
            </p:cNvPr>
            <p:cNvCxnSpPr/>
            <p:nvPr/>
          </p:nvCxnSpPr>
          <p:spPr>
            <a:xfrm flipV="1">
              <a:off x="4928718" y="1760437"/>
              <a:ext cx="0" cy="45032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D5EFFB-78D1-354E-BC6D-7936E7D4FEFF}"/>
                </a:ext>
              </a:extLst>
            </p:cNvPr>
            <p:cNvSpPr/>
            <p:nvPr/>
          </p:nvSpPr>
          <p:spPr>
            <a:xfrm>
              <a:off x="4979768" y="1800419"/>
              <a:ext cx="1358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dirty="0"/>
                <a:t>Web </a:t>
              </a:r>
              <a:r>
                <a:rPr lang="de-DE" dirty="0" err="1"/>
                <a:t>sockets</a:t>
              </a:r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9F92805-14B5-B449-96D5-8EE3A8813C0D}"/>
              </a:ext>
            </a:extLst>
          </p:cNvPr>
          <p:cNvSpPr txBox="1"/>
          <p:nvPr/>
        </p:nvSpPr>
        <p:spPr>
          <a:xfrm>
            <a:off x="4660923" y="1457028"/>
            <a:ext cx="232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Any</a:t>
            </a:r>
            <a:r>
              <a:rPr lang="de-DE" sz="2800" dirty="0"/>
              <a:t> web </a:t>
            </a:r>
            <a:r>
              <a:rPr lang="de-DE" sz="2800" dirty="0" err="1"/>
              <a:t>client</a:t>
            </a: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18F68-515A-AD4F-89A3-3CDD1635F97E}"/>
              </a:ext>
            </a:extLst>
          </p:cNvPr>
          <p:cNvSpPr/>
          <p:nvPr/>
        </p:nvSpPr>
        <p:spPr>
          <a:xfrm>
            <a:off x="317159" y="4785229"/>
            <a:ext cx="966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/>
              <a:t>Raspberry</a:t>
            </a:r>
            <a:r>
              <a:rPr lang="de-DE" sz="1200" dirty="0"/>
              <a:t> 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066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3EF60B-8E9E-5849-AB4A-29C49CC8AE03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6306324" y="1630635"/>
            <a:ext cx="393012" cy="15733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1D16FD-593B-E143-A3E8-5974B8BBC6CF}"/>
              </a:ext>
            </a:extLst>
          </p:cNvPr>
          <p:cNvCxnSpPr>
            <a:cxnSpLocks/>
            <a:stCxn id="43" idx="0"/>
            <a:endCxn id="51" idx="1"/>
          </p:cNvCxnSpPr>
          <p:nvPr/>
        </p:nvCxnSpPr>
        <p:spPr>
          <a:xfrm flipV="1">
            <a:off x="5882441" y="597764"/>
            <a:ext cx="423883" cy="82271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EC3F139-E433-1141-894F-09670C3062A4}"/>
              </a:ext>
            </a:extLst>
          </p:cNvPr>
          <p:cNvSpPr/>
          <p:nvPr/>
        </p:nvSpPr>
        <p:spPr>
          <a:xfrm>
            <a:off x="5678582" y="1660613"/>
            <a:ext cx="627742" cy="25470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13AB50F-6540-6649-B867-CAE94227E8FE}"/>
              </a:ext>
            </a:extLst>
          </p:cNvPr>
          <p:cNvSpPr/>
          <p:nvPr/>
        </p:nvSpPr>
        <p:spPr>
          <a:xfrm>
            <a:off x="2565231" y="1660613"/>
            <a:ext cx="627742" cy="25470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A2B9B1-9D53-4442-9822-5EBF6F76F25F}"/>
              </a:ext>
            </a:extLst>
          </p:cNvPr>
          <p:cNvGrpSpPr/>
          <p:nvPr/>
        </p:nvGrpSpPr>
        <p:grpSpPr>
          <a:xfrm>
            <a:off x="1939112" y="1723773"/>
            <a:ext cx="4993330" cy="3599119"/>
            <a:chOff x="2082592" y="1879601"/>
            <a:chExt cx="4993330" cy="35991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87185EE-7218-2147-AD86-6B25E2009957}"/>
                </a:ext>
              </a:extLst>
            </p:cNvPr>
            <p:cNvSpPr/>
            <p:nvPr/>
          </p:nvSpPr>
          <p:spPr>
            <a:xfrm rot="17686137">
              <a:off x="1072194" y="3030360"/>
              <a:ext cx="3458758" cy="1437961"/>
            </a:xfrm>
            <a:prstGeom prst="roundRect">
              <a:avLst>
                <a:gd name="adj" fmla="val 10265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77756C5-F951-744B-8734-4890B45C243C}"/>
                </a:ext>
              </a:extLst>
            </p:cNvPr>
            <p:cNvSpPr/>
            <p:nvPr/>
          </p:nvSpPr>
          <p:spPr>
            <a:xfrm rot="3913863" flipH="1">
              <a:off x="4627563" y="3005139"/>
              <a:ext cx="3458758" cy="1437961"/>
            </a:xfrm>
            <a:prstGeom prst="roundRect">
              <a:avLst>
                <a:gd name="adj" fmla="val 10265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731466A-EF23-0B48-ACA2-BD07247EEE96}"/>
                </a:ext>
              </a:extLst>
            </p:cNvPr>
            <p:cNvSpPr/>
            <p:nvPr/>
          </p:nvSpPr>
          <p:spPr>
            <a:xfrm>
              <a:off x="2772229" y="1879601"/>
              <a:ext cx="3614057" cy="2433708"/>
            </a:xfrm>
            <a:prstGeom prst="roundRect">
              <a:avLst>
                <a:gd name="adj" fmla="val 10265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B4F169-29D4-A74C-8C2C-EE4B6F2A93C1}"/>
              </a:ext>
            </a:extLst>
          </p:cNvPr>
          <p:cNvGrpSpPr/>
          <p:nvPr/>
        </p:nvGrpSpPr>
        <p:grpSpPr>
          <a:xfrm>
            <a:off x="5122082" y="2019634"/>
            <a:ext cx="805514" cy="803002"/>
            <a:chOff x="4701958" y="1173450"/>
            <a:chExt cx="891781" cy="889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19210A-75D6-744B-8EA1-AFC2A487C56F}"/>
                </a:ext>
              </a:extLst>
            </p:cNvPr>
            <p:cNvSpPr/>
            <p:nvPr/>
          </p:nvSpPr>
          <p:spPr>
            <a:xfrm>
              <a:off x="5007875" y="1173450"/>
              <a:ext cx="292932" cy="2929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746D1A-780B-194A-9653-0086FE949C93}"/>
                </a:ext>
              </a:extLst>
            </p:cNvPr>
            <p:cNvSpPr/>
            <p:nvPr/>
          </p:nvSpPr>
          <p:spPr>
            <a:xfrm>
              <a:off x="4989043" y="1769518"/>
              <a:ext cx="292932" cy="2929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26FF946-E1F2-C345-A84C-F7D61E318A46}"/>
                </a:ext>
              </a:extLst>
            </p:cNvPr>
            <p:cNvSpPr/>
            <p:nvPr/>
          </p:nvSpPr>
          <p:spPr>
            <a:xfrm>
              <a:off x="4701958" y="1476586"/>
              <a:ext cx="292932" cy="2929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1A6EEC-7FAB-354A-B0C2-9A32E33E638F}"/>
                </a:ext>
              </a:extLst>
            </p:cNvPr>
            <p:cNvSpPr/>
            <p:nvPr/>
          </p:nvSpPr>
          <p:spPr>
            <a:xfrm>
              <a:off x="5300807" y="1476586"/>
              <a:ext cx="292932" cy="2929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F4A6BE1-F529-004C-8833-9471A08D5CDF}"/>
              </a:ext>
            </a:extLst>
          </p:cNvPr>
          <p:cNvGrpSpPr/>
          <p:nvPr/>
        </p:nvGrpSpPr>
        <p:grpSpPr>
          <a:xfrm>
            <a:off x="4223887" y="2021463"/>
            <a:ext cx="411356" cy="411356"/>
            <a:chOff x="5857217" y="3591642"/>
            <a:chExt cx="411356" cy="41135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DD5F935-3687-9A47-9DC7-9FD8B0D18015}"/>
                </a:ext>
              </a:extLst>
            </p:cNvPr>
            <p:cNvGrpSpPr/>
            <p:nvPr/>
          </p:nvGrpSpPr>
          <p:grpSpPr>
            <a:xfrm>
              <a:off x="5952561" y="3607652"/>
              <a:ext cx="220671" cy="300004"/>
              <a:chOff x="5952561" y="3473264"/>
              <a:chExt cx="319523" cy="43439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FC6FF9B-4C25-A142-A4D1-FC78418CBACB}"/>
                  </a:ext>
                </a:extLst>
              </p:cNvPr>
              <p:cNvSpPr/>
              <p:nvPr/>
            </p:nvSpPr>
            <p:spPr>
              <a:xfrm>
                <a:off x="5952561" y="3588135"/>
                <a:ext cx="319523" cy="31952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95D14E1-4368-CB42-BD9A-797857FA06F5}"/>
                  </a:ext>
                </a:extLst>
              </p:cNvPr>
              <p:cNvSpPr/>
              <p:nvPr/>
            </p:nvSpPr>
            <p:spPr>
              <a:xfrm>
                <a:off x="6068415" y="3473264"/>
                <a:ext cx="87812" cy="31115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88AECDA-E5F8-4444-90FF-C9D318824422}"/>
                </a:ext>
              </a:extLst>
            </p:cNvPr>
            <p:cNvSpPr/>
            <p:nvPr/>
          </p:nvSpPr>
          <p:spPr>
            <a:xfrm>
              <a:off x="5857217" y="3591642"/>
              <a:ext cx="411356" cy="4113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76C88F2-A144-EB43-9AED-CE41582660B7}"/>
              </a:ext>
            </a:extLst>
          </p:cNvPr>
          <p:cNvSpPr/>
          <p:nvPr/>
        </p:nvSpPr>
        <p:spPr>
          <a:xfrm>
            <a:off x="2863364" y="1425825"/>
            <a:ext cx="247881" cy="25470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F6DBB2F-3574-9541-980D-A59F1E95B5EC}"/>
              </a:ext>
            </a:extLst>
          </p:cNvPr>
          <p:cNvSpPr/>
          <p:nvPr/>
        </p:nvSpPr>
        <p:spPr>
          <a:xfrm>
            <a:off x="5758500" y="1420480"/>
            <a:ext cx="247881" cy="25470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4B6D63-AABD-A346-B834-9837F42037BA}"/>
              </a:ext>
            </a:extLst>
          </p:cNvPr>
          <p:cNvGrpSpPr/>
          <p:nvPr/>
        </p:nvGrpSpPr>
        <p:grpSpPr>
          <a:xfrm>
            <a:off x="3422835" y="3142741"/>
            <a:ext cx="799204" cy="685967"/>
            <a:chOff x="3398399" y="1505846"/>
            <a:chExt cx="799204" cy="685967"/>
          </a:xfrm>
        </p:grpSpPr>
        <p:sp>
          <p:nvSpPr>
            <p:cNvPr id="44" name="Snip Same Side Corner Rectangle 43">
              <a:extLst>
                <a:ext uri="{FF2B5EF4-FFF2-40B4-BE49-F238E27FC236}">
                  <a16:creationId xmlns:a16="http://schemas.microsoft.com/office/drawing/2014/main" id="{CCF6267B-692B-134F-901B-34071E6FD8A9}"/>
                </a:ext>
              </a:extLst>
            </p:cNvPr>
            <p:cNvSpPr/>
            <p:nvPr/>
          </p:nvSpPr>
          <p:spPr>
            <a:xfrm rot="10800000">
              <a:off x="3713833" y="1505846"/>
              <a:ext cx="181104" cy="252430"/>
            </a:xfrm>
            <a:prstGeom prst="snip2Same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5" name="Snip Same Side Corner Rectangle 44">
              <a:extLst>
                <a:ext uri="{FF2B5EF4-FFF2-40B4-BE49-F238E27FC236}">
                  <a16:creationId xmlns:a16="http://schemas.microsoft.com/office/drawing/2014/main" id="{A6B0730B-A8EA-D74B-A821-CAB0B04E2AE9}"/>
                </a:ext>
              </a:extLst>
            </p:cNvPr>
            <p:cNvSpPr/>
            <p:nvPr/>
          </p:nvSpPr>
          <p:spPr>
            <a:xfrm rot="5400000">
              <a:off x="3432264" y="1729047"/>
              <a:ext cx="181104" cy="248834"/>
            </a:xfrm>
            <a:prstGeom prst="snip2Same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6" name="Snip Same Side Corner Rectangle 45">
              <a:extLst>
                <a:ext uri="{FF2B5EF4-FFF2-40B4-BE49-F238E27FC236}">
                  <a16:creationId xmlns:a16="http://schemas.microsoft.com/office/drawing/2014/main" id="{7BE368C1-4CB8-D44E-97CD-176766C89858}"/>
                </a:ext>
              </a:extLst>
            </p:cNvPr>
            <p:cNvSpPr/>
            <p:nvPr/>
          </p:nvSpPr>
          <p:spPr>
            <a:xfrm rot="16200000">
              <a:off x="3982574" y="1724352"/>
              <a:ext cx="181104" cy="248955"/>
            </a:xfrm>
            <a:prstGeom prst="snip2Same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Snip Same Side Corner Rectangle 46">
              <a:extLst>
                <a:ext uri="{FF2B5EF4-FFF2-40B4-BE49-F238E27FC236}">
                  <a16:creationId xmlns:a16="http://schemas.microsoft.com/office/drawing/2014/main" id="{7A4D6E6F-9DE2-554E-8F9E-28BD924A82BD}"/>
                </a:ext>
              </a:extLst>
            </p:cNvPr>
            <p:cNvSpPr/>
            <p:nvPr/>
          </p:nvSpPr>
          <p:spPr>
            <a:xfrm>
              <a:off x="3700944" y="1939382"/>
              <a:ext cx="181104" cy="252431"/>
            </a:xfrm>
            <a:prstGeom prst="snip2Same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45A43C5-594B-664F-B5D5-8A6954367D7F}"/>
              </a:ext>
            </a:extLst>
          </p:cNvPr>
          <p:cNvSpPr txBox="1"/>
          <p:nvPr/>
        </p:nvSpPr>
        <p:spPr>
          <a:xfrm>
            <a:off x="6306324" y="474653"/>
            <a:ext cx="1507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Trigger Right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(Select arm)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44F465-9768-EC4C-866D-E4E15F7ACAA1}"/>
              </a:ext>
            </a:extLst>
          </p:cNvPr>
          <p:cNvSpPr txBox="1"/>
          <p:nvPr/>
        </p:nvSpPr>
        <p:spPr>
          <a:xfrm>
            <a:off x="6699336" y="1507524"/>
            <a:ext cx="1337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Shoulder Button Right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81A2BC-07A6-834D-9194-044CA4E6E19D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1431619" y="1631283"/>
            <a:ext cx="1133612" cy="15668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DCF3974-D601-A44A-8328-3DEAB435F278}"/>
              </a:ext>
            </a:extLst>
          </p:cNvPr>
          <p:cNvSpPr txBox="1"/>
          <p:nvPr/>
        </p:nvSpPr>
        <p:spPr>
          <a:xfrm>
            <a:off x="79451" y="1508172"/>
            <a:ext cx="135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Shoulder Button Left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8DD805-8B9C-744E-88B9-CBDAC16B16B3}"/>
              </a:ext>
            </a:extLst>
          </p:cNvPr>
          <p:cNvSpPr txBox="1"/>
          <p:nvPr/>
        </p:nvSpPr>
        <p:spPr>
          <a:xfrm>
            <a:off x="827315" y="477802"/>
            <a:ext cx="1618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Trigger Left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(Select arm)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45E6C3-7F31-4744-A25F-02492B737E4F}"/>
              </a:ext>
            </a:extLst>
          </p:cNvPr>
          <p:cNvCxnSpPr>
            <a:cxnSpLocks/>
            <a:stCxn id="65" idx="3"/>
            <a:endCxn id="42" idx="0"/>
          </p:cNvCxnSpPr>
          <p:nvPr/>
        </p:nvCxnSpPr>
        <p:spPr>
          <a:xfrm>
            <a:off x="2445657" y="600913"/>
            <a:ext cx="541648" cy="82491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0DB3FC5-51E6-3345-9839-1C323F7A7368}"/>
              </a:ext>
            </a:extLst>
          </p:cNvPr>
          <p:cNvSpPr txBox="1"/>
          <p:nvPr/>
        </p:nvSpPr>
        <p:spPr>
          <a:xfrm>
            <a:off x="4459889" y="4896701"/>
            <a:ext cx="1546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Stick Right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(head / arm)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65848E-4450-6A40-A680-C2290A6A5C55}"/>
              </a:ext>
            </a:extLst>
          </p:cNvPr>
          <p:cNvCxnSpPr>
            <a:cxnSpLocks/>
            <a:stCxn id="71" idx="0"/>
            <a:endCxn id="15" idx="4"/>
          </p:cNvCxnSpPr>
          <p:nvPr/>
        </p:nvCxnSpPr>
        <p:spPr>
          <a:xfrm flipH="1" flipV="1">
            <a:off x="5172868" y="3846684"/>
            <a:ext cx="60267" cy="105001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1587AF-4CDA-0343-9EA6-D346880C5845}"/>
              </a:ext>
            </a:extLst>
          </p:cNvPr>
          <p:cNvGrpSpPr/>
          <p:nvPr/>
        </p:nvGrpSpPr>
        <p:grpSpPr>
          <a:xfrm>
            <a:off x="4820896" y="3142741"/>
            <a:ext cx="703943" cy="703943"/>
            <a:chOff x="4701958" y="3458226"/>
            <a:chExt cx="703943" cy="70394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E500EB-08C1-F149-93D8-F3C1EE091881}"/>
                </a:ext>
              </a:extLst>
            </p:cNvPr>
            <p:cNvSpPr/>
            <p:nvPr/>
          </p:nvSpPr>
          <p:spPr>
            <a:xfrm>
              <a:off x="4701958" y="3458226"/>
              <a:ext cx="703943" cy="70394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ECB4FA-3E7A-844F-85CF-C68A8D45EE22}"/>
                </a:ext>
              </a:extLst>
            </p:cNvPr>
            <p:cNvSpPr/>
            <p:nvPr/>
          </p:nvSpPr>
          <p:spPr>
            <a:xfrm>
              <a:off x="4778157" y="3534425"/>
              <a:ext cx="551543" cy="551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A0A2A80-5583-604C-94A2-71F133E1441D}"/>
              </a:ext>
            </a:extLst>
          </p:cNvPr>
          <p:cNvSpPr txBox="1"/>
          <p:nvPr/>
        </p:nvSpPr>
        <p:spPr>
          <a:xfrm>
            <a:off x="91062" y="3439486"/>
            <a:ext cx="1476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Stick Left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(track / arm)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B359EE9-4922-1E48-9B09-DA09B9861113}"/>
              </a:ext>
            </a:extLst>
          </p:cNvPr>
          <p:cNvCxnSpPr>
            <a:cxnSpLocks/>
            <a:stCxn id="80" idx="3"/>
            <a:endCxn id="11" idx="2"/>
          </p:cNvCxnSpPr>
          <p:nvPr/>
        </p:nvCxnSpPr>
        <p:spPr>
          <a:xfrm flipV="1">
            <a:off x="1567543" y="2413398"/>
            <a:ext cx="1343563" cy="114919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F3907B-B963-444F-997A-A7890A2CDBB0}"/>
              </a:ext>
            </a:extLst>
          </p:cNvPr>
          <p:cNvGrpSpPr/>
          <p:nvPr/>
        </p:nvGrpSpPr>
        <p:grpSpPr>
          <a:xfrm>
            <a:off x="2911106" y="2061426"/>
            <a:ext cx="703943" cy="703943"/>
            <a:chOff x="4701958" y="3458226"/>
            <a:chExt cx="703943" cy="70394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F0AA95-B4D6-BD4D-969E-5DF463635150}"/>
                </a:ext>
              </a:extLst>
            </p:cNvPr>
            <p:cNvSpPr/>
            <p:nvPr/>
          </p:nvSpPr>
          <p:spPr>
            <a:xfrm>
              <a:off x="4778157" y="3534425"/>
              <a:ext cx="551543" cy="551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C37805-0377-0B45-8399-54FD500B3940}"/>
                </a:ext>
              </a:extLst>
            </p:cNvPr>
            <p:cNvSpPr/>
            <p:nvPr/>
          </p:nvSpPr>
          <p:spPr>
            <a:xfrm>
              <a:off x="4701958" y="3458226"/>
              <a:ext cx="703943" cy="70394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74B78F-7C9B-1A49-B526-4B8EC648FF44}"/>
              </a:ext>
            </a:extLst>
          </p:cNvPr>
          <p:cNvCxnSpPr>
            <a:cxnSpLocks/>
            <a:stCxn id="88" idx="1"/>
            <a:endCxn id="20" idx="6"/>
          </p:cNvCxnSpPr>
          <p:nvPr/>
        </p:nvCxnSpPr>
        <p:spPr>
          <a:xfrm flipH="1" flipV="1">
            <a:off x="5927596" y="2425744"/>
            <a:ext cx="1457673" cy="38436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1AC627C-FE21-A847-8459-AAB4CB744790}"/>
              </a:ext>
            </a:extLst>
          </p:cNvPr>
          <p:cNvSpPr txBox="1"/>
          <p:nvPr/>
        </p:nvSpPr>
        <p:spPr>
          <a:xfrm>
            <a:off x="7385269" y="2610056"/>
            <a:ext cx="9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Action Buttons</a:t>
            </a:r>
          </a:p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(B: honk)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701220-02B9-E84E-8BA4-6F36A1EECF12}"/>
              </a:ext>
            </a:extLst>
          </p:cNvPr>
          <p:cNvSpPr txBox="1"/>
          <p:nvPr/>
        </p:nvSpPr>
        <p:spPr>
          <a:xfrm>
            <a:off x="2827947" y="4896700"/>
            <a:ext cx="1345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Direction Pad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8F10559-F7C8-F546-9300-1AF6163C88D5}"/>
              </a:ext>
            </a:extLst>
          </p:cNvPr>
          <p:cNvCxnSpPr>
            <a:cxnSpLocks/>
            <a:stCxn id="92" idx="0"/>
            <a:endCxn id="47" idx="1"/>
          </p:cNvCxnSpPr>
          <p:nvPr/>
        </p:nvCxnSpPr>
        <p:spPr>
          <a:xfrm flipV="1">
            <a:off x="3500561" y="3828708"/>
            <a:ext cx="315371" cy="10679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7E8CDAC-CB4D-7A47-BA22-A0FBA760C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72522"/>
              </p:ext>
            </p:extLst>
          </p:nvPr>
        </p:nvGraphicFramePr>
        <p:xfrm>
          <a:off x="144774" y="3620091"/>
          <a:ext cx="1272764" cy="746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94">
                  <a:extLst>
                    <a:ext uri="{9D8B030D-6E8A-4147-A177-3AD203B41FA5}">
                      <a16:colId xmlns:a16="http://schemas.microsoft.com/office/drawing/2014/main" val="125291758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1365054764"/>
                    </a:ext>
                  </a:extLst>
                </a:gridCol>
                <a:gridCol w="427221">
                  <a:extLst>
                    <a:ext uri="{9D8B030D-6E8A-4147-A177-3AD203B41FA5}">
                      <a16:colId xmlns:a16="http://schemas.microsoft.com/office/drawing/2014/main" val="3045594154"/>
                    </a:ext>
                  </a:extLst>
                </a:gridCol>
              </a:tblGrid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0970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Up</a:t>
                      </a:r>
                    </a:p>
                    <a:p>
                      <a:r>
                        <a:rPr lang="en-US" sz="6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-32768</a:t>
                      </a:r>
                    </a:p>
                    <a:p>
                      <a:pPr algn="r"/>
                      <a:r>
                        <a:rPr lang="en-US" sz="600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98592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Left</a:t>
                      </a:r>
                    </a:p>
                    <a:p>
                      <a:r>
                        <a:rPr lang="en-US" sz="6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-32768</a:t>
                      </a:r>
                    </a:p>
                    <a:p>
                      <a:pPr algn="r"/>
                      <a:r>
                        <a:rPr lang="en-US" sz="600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25843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EE577FF3-6606-3B40-B0C2-426E4C05F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24897"/>
              </p:ext>
            </p:extLst>
          </p:nvPr>
        </p:nvGraphicFramePr>
        <p:xfrm>
          <a:off x="4611465" y="5086357"/>
          <a:ext cx="1272764" cy="746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94">
                  <a:extLst>
                    <a:ext uri="{9D8B030D-6E8A-4147-A177-3AD203B41FA5}">
                      <a16:colId xmlns:a16="http://schemas.microsoft.com/office/drawing/2014/main" val="125291758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1365054764"/>
                    </a:ext>
                  </a:extLst>
                </a:gridCol>
                <a:gridCol w="427221">
                  <a:extLst>
                    <a:ext uri="{9D8B030D-6E8A-4147-A177-3AD203B41FA5}">
                      <a16:colId xmlns:a16="http://schemas.microsoft.com/office/drawing/2014/main" val="3045594154"/>
                    </a:ext>
                  </a:extLst>
                </a:gridCol>
              </a:tblGrid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0970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Up</a:t>
                      </a:r>
                    </a:p>
                    <a:p>
                      <a:r>
                        <a:rPr lang="en-US" sz="6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0</a:t>
                      </a:r>
                    </a:p>
                    <a:p>
                      <a:pPr algn="r"/>
                      <a:r>
                        <a:rPr lang="en-US" sz="6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98592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Left</a:t>
                      </a:r>
                    </a:p>
                    <a:p>
                      <a:r>
                        <a:rPr lang="en-US" sz="6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0</a:t>
                      </a:r>
                    </a:p>
                    <a:p>
                      <a:pPr algn="r"/>
                      <a:r>
                        <a:rPr lang="en-US" sz="6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25843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673EE75C-9A67-3D4D-8003-DA27C9B96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70501"/>
              </p:ext>
            </p:extLst>
          </p:nvPr>
        </p:nvGraphicFramePr>
        <p:xfrm>
          <a:off x="2900411" y="5092230"/>
          <a:ext cx="1272764" cy="92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94">
                  <a:extLst>
                    <a:ext uri="{9D8B030D-6E8A-4147-A177-3AD203B41FA5}">
                      <a16:colId xmlns:a16="http://schemas.microsoft.com/office/drawing/2014/main" val="125291758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1365054764"/>
                    </a:ext>
                  </a:extLst>
                </a:gridCol>
                <a:gridCol w="427221">
                  <a:extLst>
                    <a:ext uri="{9D8B030D-6E8A-4147-A177-3AD203B41FA5}">
                      <a16:colId xmlns:a16="http://schemas.microsoft.com/office/drawing/2014/main" val="3045594154"/>
                    </a:ext>
                  </a:extLst>
                </a:gridCol>
              </a:tblGrid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0970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Up</a:t>
                      </a:r>
                    </a:p>
                    <a:p>
                      <a:r>
                        <a:rPr lang="en-US" sz="600" dirty="0"/>
                        <a:t>Down</a:t>
                      </a:r>
                    </a:p>
                    <a:p>
                      <a:r>
                        <a:rPr lang="en-US" sz="600" dirty="0"/>
                        <a:t>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-1</a:t>
                      </a:r>
                    </a:p>
                    <a:p>
                      <a:pPr algn="r"/>
                      <a:r>
                        <a:rPr lang="en-US" sz="600" dirty="0"/>
                        <a:t>1</a:t>
                      </a:r>
                    </a:p>
                    <a:p>
                      <a:pPr algn="r"/>
                      <a:r>
                        <a:rPr lang="en-US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98592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Left</a:t>
                      </a:r>
                    </a:p>
                    <a:p>
                      <a:r>
                        <a:rPr lang="en-US" sz="600" dirty="0"/>
                        <a:t>Right</a:t>
                      </a:r>
                    </a:p>
                    <a:p>
                      <a:r>
                        <a:rPr lang="en-US" sz="600" dirty="0"/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-1</a:t>
                      </a:r>
                    </a:p>
                    <a:p>
                      <a:pPr algn="r"/>
                      <a:r>
                        <a:rPr lang="en-US" sz="600" dirty="0"/>
                        <a:t>1</a:t>
                      </a:r>
                    </a:p>
                    <a:p>
                      <a:pPr algn="r"/>
                      <a:r>
                        <a:rPr lang="en-US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25843"/>
                  </a:ext>
                </a:extLst>
              </a:tr>
            </a:tbl>
          </a:graphicData>
        </a:graphic>
      </p:graphicFrame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4537D4E4-4F39-0B4F-AE99-5C49ED497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24189"/>
              </p:ext>
            </p:extLst>
          </p:nvPr>
        </p:nvGraphicFramePr>
        <p:xfrm>
          <a:off x="7459671" y="2948153"/>
          <a:ext cx="1272764" cy="129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76">
                  <a:extLst>
                    <a:ext uri="{9D8B030D-6E8A-4147-A177-3AD203B41FA5}">
                      <a16:colId xmlns:a16="http://schemas.microsoft.com/office/drawing/2014/main" val="125291758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1365054764"/>
                    </a:ext>
                  </a:extLst>
                </a:gridCol>
                <a:gridCol w="375614">
                  <a:extLst>
                    <a:ext uri="{9D8B030D-6E8A-4147-A177-3AD203B41FA5}">
                      <a16:colId xmlns:a16="http://schemas.microsoft.com/office/drawing/2014/main" val="3045594154"/>
                    </a:ext>
                  </a:extLst>
                </a:gridCol>
              </a:tblGrid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0970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Y-Pressed</a:t>
                      </a:r>
                    </a:p>
                    <a:p>
                      <a:r>
                        <a:rPr lang="en-US" sz="600" dirty="0"/>
                        <a:t>Y-Released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1</a:t>
                      </a:r>
                    </a:p>
                    <a:p>
                      <a:pPr algn="r"/>
                      <a:r>
                        <a:rPr lang="en-US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98592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B-Pressed</a:t>
                      </a:r>
                    </a:p>
                    <a:p>
                      <a:r>
                        <a:rPr lang="en-US" sz="600" dirty="0"/>
                        <a:t>B-Released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1</a:t>
                      </a:r>
                    </a:p>
                    <a:p>
                      <a:pPr algn="r"/>
                      <a:r>
                        <a:rPr lang="en-US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25843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A-Pressed</a:t>
                      </a:r>
                    </a:p>
                    <a:p>
                      <a:r>
                        <a:rPr lang="en-US" sz="600" dirty="0"/>
                        <a:t>A-Released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1</a:t>
                      </a:r>
                    </a:p>
                    <a:p>
                      <a:pPr algn="r"/>
                      <a:r>
                        <a:rPr lang="en-US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81736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X-Pressed</a:t>
                      </a:r>
                    </a:p>
                    <a:p>
                      <a:r>
                        <a:rPr lang="en-US" sz="600" dirty="0"/>
                        <a:t>X-Released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1</a:t>
                      </a:r>
                    </a:p>
                    <a:p>
                      <a:pPr algn="r"/>
                      <a:r>
                        <a:rPr lang="en-US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92966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B1113018-EFB6-B24E-9674-C0FB81799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80595"/>
              </p:ext>
            </p:extLst>
          </p:nvPr>
        </p:nvGraphicFramePr>
        <p:xfrm>
          <a:off x="6772992" y="1696783"/>
          <a:ext cx="1272764" cy="47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76">
                  <a:extLst>
                    <a:ext uri="{9D8B030D-6E8A-4147-A177-3AD203B41FA5}">
                      <a16:colId xmlns:a16="http://schemas.microsoft.com/office/drawing/2014/main" val="125291758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1365054764"/>
                    </a:ext>
                  </a:extLst>
                </a:gridCol>
                <a:gridCol w="375614">
                  <a:extLst>
                    <a:ext uri="{9D8B030D-6E8A-4147-A177-3AD203B41FA5}">
                      <a16:colId xmlns:a16="http://schemas.microsoft.com/office/drawing/2014/main" val="3045594154"/>
                    </a:ext>
                  </a:extLst>
                </a:gridCol>
              </a:tblGrid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0970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Pressed</a:t>
                      </a:r>
                    </a:p>
                    <a:p>
                      <a:r>
                        <a:rPr lang="en-US" sz="600" dirty="0"/>
                        <a:t>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1</a:t>
                      </a:r>
                    </a:p>
                    <a:p>
                      <a:pPr algn="r"/>
                      <a:r>
                        <a:rPr lang="en-US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98592"/>
                  </a:ext>
                </a:extLst>
              </a:tr>
            </a:tbl>
          </a:graphicData>
        </a:graphic>
      </p:graphicFrame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1FF27B1E-1840-8544-9535-83FBEAC8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82850"/>
              </p:ext>
            </p:extLst>
          </p:nvPr>
        </p:nvGraphicFramePr>
        <p:xfrm>
          <a:off x="6385761" y="680038"/>
          <a:ext cx="1272764" cy="47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76">
                  <a:extLst>
                    <a:ext uri="{9D8B030D-6E8A-4147-A177-3AD203B41FA5}">
                      <a16:colId xmlns:a16="http://schemas.microsoft.com/office/drawing/2014/main" val="125291758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1365054764"/>
                    </a:ext>
                  </a:extLst>
                </a:gridCol>
                <a:gridCol w="375614">
                  <a:extLst>
                    <a:ext uri="{9D8B030D-6E8A-4147-A177-3AD203B41FA5}">
                      <a16:colId xmlns:a16="http://schemas.microsoft.com/office/drawing/2014/main" val="3045594154"/>
                    </a:ext>
                  </a:extLst>
                </a:gridCol>
              </a:tblGrid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0970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Pressed</a:t>
                      </a:r>
                    </a:p>
                    <a:p>
                      <a:r>
                        <a:rPr lang="en-US" sz="600" dirty="0"/>
                        <a:t>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1</a:t>
                      </a:r>
                    </a:p>
                    <a:p>
                      <a:pPr algn="r"/>
                      <a:r>
                        <a:rPr lang="en-US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98592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7FAC9C0E-76C5-3140-A392-3B1A12F7E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83486"/>
              </p:ext>
            </p:extLst>
          </p:nvPr>
        </p:nvGraphicFramePr>
        <p:xfrm>
          <a:off x="936415" y="684795"/>
          <a:ext cx="1272764" cy="47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76">
                  <a:extLst>
                    <a:ext uri="{9D8B030D-6E8A-4147-A177-3AD203B41FA5}">
                      <a16:colId xmlns:a16="http://schemas.microsoft.com/office/drawing/2014/main" val="125291758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1365054764"/>
                    </a:ext>
                  </a:extLst>
                </a:gridCol>
                <a:gridCol w="375614">
                  <a:extLst>
                    <a:ext uri="{9D8B030D-6E8A-4147-A177-3AD203B41FA5}">
                      <a16:colId xmlns:a16="http://schemas.microsoft.com/office/drawing/2014/main" val="3045594154"/>
                    </a:ext>
                  </a:extLst>
                </a:gridCol>
              </a:tblGrid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0970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Pressed</a:t>
                      </a:r>
                    </a:p>
                    <a:p>
                      <a:r>
                        <a:rPr lang="en-US" sz="600" dirty="0"/>
                        <a:t>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1</a:t>
                      </a:r>
                    </a:p>
                    <a:p>
                      <a:pPr algn="r"/>
                      <a:r>
                        <a:rPr lang="en-US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98592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B54B1C3B-A419-FA48-B9D8-7985A5E5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39631"/>
              </p:ext>
            </p:extLst>
          </p:nvPr>
        </p:nvGraphicFramePr>
        <p:xfrm>
          <a:off x="158855" y="1698466"/>
          <a:ext cx="1272764" cy="47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76">
                  <a:extLst>
                    <a:ext uri="{9D8B030D-6E8A-4147-A177-3AD203B41FA5}">
                      <a16:colId xmlns:a16="http://schemas.microsoft.com/office/drawing/2014/main" val="125291758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1365054764"/>
                    </a:ext>
                  </a:extLst>
                </a:gridCol>
                <a:gridCol w="375614">
                  <a:extLst>
                    <a:ext uri="{9D8B030D-6E8A-4147-A177-3AD203B41FA5}">
                      <a16:colId xmlns:a16="http://schemas.microsoft.com/office/drawing/2014/main" val="3045594154"/>
                    </a:ext>
                  </a:extLst>
                </a:gridCol>
              </a:tblGrid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0970"/>
                  </a:ext>
                </a:extLst>
              </a:tr>
              <a:tr h="197724">
                <a:tc>
                  <a:txBody>
                    <a:bodyPr/>
                    <a:lstStyle/>
                    <a:p>
                      <a:r>
                        <a:rPr lang="en-US" sz="600" dirty="0"/>
                        <a:t>Pressed</a:t>
                      </a:r>
                    </a:p>
                    <a:p>
                      <a:r>
                        <a:rPr lang="en-US" sz="600" dirty="0"/>
                        <a:t>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1</a:t>
                      </a:r>
                    </a:p>
                    <a:p>
                      <a:pPr algn="r"/>
                      <a:r>
                        <a:rPr lang="en-US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9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79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86C372-BF65-944C-8559-93E7212A9C73}"/>
              </a:ext>
            </a:extLst>
          </p:cNvPr>
          <p:cNvSpPr/>
          <p:nvPr/>
        </p:nvSpPr>
        <p:spPr>
          <a:xfrm>
            <a:off x="816937" y="1490205"/>
            <a:ext cx="84947" cy="118732"/>
          </a:xfrm>
          <a:prstGeom prst="roundRect">
            <a:avLst>
              <a:gd name="adj" fmla="val 169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9DA560-182B-0343-AEA4-B85E39A3E509}"/>
              </a:ext>
            </a:extLst>
          </p:cNvPr>
          <p:cNvSpPr/>
          <p:nvPr/>
        </p:nvSpPr>
        <p:spPr>
          <a:xfrm>
            <a:off x="985212" y="1490205"/>
            <a:ext cx="84947" cy="118732"/>
          </a:xfrm>
          <a:prstGeom prst="roundRect">
            <a:avLst>
              <a:gd name="adj" fmla="val 169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06A16D6-5CE4-F845-84FC-14332E302EA1}"/>
              </a:ext>
            </a:extLst>
          </p:cNvPr>
          <p:cNvSpPr/>
          <p:nvPr/>
        </p:nvSpPr>
        <p:spPr>
          <a:xfrm>
            <a:off x="762184" y="1525878"/>
            <a:ext cx="358775" cy="239602"/>
          </a:xfrm>
          <a:prstGeom prst="round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206A4-60E5-0646-9B96-345B50496B22}"/>
              </a:ext>
            </a:extLst>
          </p:cNvPr>
          <p:cNvSpPr txBox="1"/>
          <p:nvPr/>
        </p:nvSpPr>
        <p:spPr>
          <a:xfrm>
            <a:off x="723602" y="157045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1F55C-2B82-0C41-94D8-7119C272B914}"/>
              </a:ext>
            </a:extLst>
          </p:cNvPr>
          <p:cNvSpPr txBox="1"/>
          <p:nvPr/>
        </p:nvSpPr>
        <p:spPr>
          <a:xfrm>
            <a:off x="928110" y="151567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368A5-7BE7-4B40-AEAD-2814069AAE90}"/>
              </a:ext>
            </a:extLst>
          </p:cNvPr>
          <p:cNvSpPr txBox="1"/>
          <p:nvPr/>
        </p:nvSpPr>
        <p:spPr>
          <a:xfrm>
            <a:off x="399022" y="1733128"/>
            <a:ext cx="10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Battery</a:t>
            </a:r>
          </a:p>
          <a:p>
            <a:pPr algn="ctr"/>
            <a:r>
              <a:rPr lang="en-US" sz="800" dirty="0"/>
              <a:t>Power Supply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6799B9-C0B1-434D-B822-556ACBF00A67}"/>
              </a:ext>
            </a:extLst>
          </p:cNvPr>
          <p:cNvSpPr/>
          <p:nvPr/>
        </p:nvSpPr>
        <p:spPr>
          <a:xfrm>
            <a:off x="1788459" y="1136276"/>
            <a:ext cx="948017" cy="41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256</Words>
  <Application>Microsoft Macintosh PowerPoint</Application>
  <PresentationFormat>On-screen Show (4:3)</PresentationFormat>
  <Paragraphs>183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 Paulin</dc:creator>
  <cp:lastModifiedBy>Microsoft Office User</cp:lastModifiedBy>
  <cp:revision>77</cp:revision>
  <cp:lastPrinted>2018-09-15T19:45:17Z</cp:lastPrinted>
  <dcterms:created xsi:type="dcterms:W3CDTF">2017-01-28T10:30:37Z</dcterms:created>
  <dcterms:modified xsi:type="dcterms:W3CDTF">2018-09-27T20:16:48Z</dcterms:modified>
</cp:coreProperties>
</file>