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9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FF56-3A0E-425D-9DE0-8F9CF77AE43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DC1B-DCE2-4476-BE68-15C37305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ulinw\AppData\Local\Temp\notes142542\~b990093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1" y="4869160"/>
            <a:ext cx="3371851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aulinw\AppData\Local\Temp\notes142542\~b384712.T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8453" y="1466283"/>
            <a:ext cx="5123087" cy="44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element14.com/community/servlet/JiveServlet/previewBody/73950-102-10-339300/pi3_gp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393542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5811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GPIO Outputs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4766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GPIO Inputs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Bernecker + Rainer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 Paulin</dc:creator>
  <cp:lastModifiedBy>Werner Paulin</cp:lastModifiedBy>
  <cp:revision>1</cp:revision>
  <dcterms:created xsi:type="dcterms:W3CDTF">2017-03-15T06:42:31Z</dcterms:created>
  <dcterms:modified xsi:type="dcterms:W3CDTF">2017-03-15T06:46:08Z</dcterms:modified>
</cp:coreProperties>
</file>