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76" r:id="rId4"/>
    <p:sldId id="259" r:id="rId5"/>
    <p:sldId id="260" r:id="rId6"/>
    <p:sldId id="266" r:id="rId7"/>
    <p:sldId id="267" r:id="rId8"/>
    <p:sldId id="268" r:id="rId9"/>
    <p:sldId id="263" r:id="rId10"/>
    <p:sldId id="264" r:id="rId11"/>
    <p:sldId id="261" r:id="rId12"/>
    <p:sldId id="257" r:id="rId13"/>
    <p:sldId id="265" r:id="rId14"/>
    <p:sldId id="269" r:id="rId15"/>
    <p:sldId id="270" r:id="rId16"/>
    <p:sldId id="277" r:id="rId17"/>
    <p:sldId id="271" r:id="rId18"/>
    <p:sldId id="273" r:id="rId19"/>
    <p:sldId id="272" r:id="rId20"/>
    <p:sldId id="274" r:id="rId21"/>
    <p:sldId id="275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8429" autoAdjust="0"/>
  </p:normalViewPr>
  <p:slideViewPr>
    <p:cSldViewPr snapToGrid="0" snapToObjects="1">
      <p:cViewPr varScale="1">
        <p:scale>
          <a:sx n="212" d="100"/>
          <a:sy n="212" d="100"/>
        </p:scale>
        <p:origin x="-104" y="-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B807B-F2F8-46A9-8CB3-516467E425CE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5D717-7B1B-4CC6-9E45-C31CF21DB741}">
      <dgm:prSet phldrT="[Text]" custT="1"/>
      <dgm:spPr/>
      <dgm:t>
        <a:bodyPr/>
        <a:lstStyle/>
        <a:p>
          <a:r>
            <a:rPr lang="de-DE" sz="1400" dirty="0" smtClean="0"/>
            <a:t>Central Controller</a:t>
          </a:r>
          <a:endParaRPr lang="en-US" sz="1400" dirty="0"/>
        </a:p>
      </dgm:t>
    </dgm:pt>
    <dgm:pt modelId="{DE295B15-0233-41CE-87D0-4B0E3779EF4D}" type="parTrans" cxnId="{89720B1D-94B0-430C-AAE4-E421C6928831}">
      <dgm:prSet/>
      <dgm:spPr/>
      <dgm:t>
        <a:bodyPr/>
        <a:lstStyle/>
        <a:p>
          <a:endParaRPr lang="en-US" sz="3200"/>
        </a:p>
      </dgm:t>
    </dgm:pt>
    <dgm:pt modelId="{AABE466E-5A58-4DF2-891E-5877DAF8D678}" type="sibTrans" cxnId="{89720B1D-94B0-430C-AAE4-E421C6928831}">
      <dgm:prSet/>
      <dgm:spPr/>
      <dgm:t>
        <a:bodyPr/>
        <a:lstStyle/>
        <a:p>
          <a:endParaRPr lang="en-US" sz="3200"/>
        </a:p>
      </dgm:t>
    </dgm:pt>
    <dgm:pt modelId="{1F1212F2-25A1-4D08-A1DD-62149FED4D5E}">
      <dgm:prSet phldrT="[Text]" custT="1"/>
      <dgm:spPr/>
      <dgm:t>
        <a:bodyPr/>
        <a:lstStyle/>
        <a:p>
          <a:r>
            <a:rPr lang="de-DE" sz="1200" dirty="0" smtClean="0"/>
            <a:t>Security</a:t>
          </a:r>
          <a:endParaRPr lang="en-US" sz="1200" dirty="0"/>
        </a:p>
      </dgm:t>
    </dgm:pt>
    <dgm:pt modelId="{441C96C1-9E01-4095-8047-839348FB2FE1}" type="parTrans" cxnId="{70721973-BC6B-42D6-83AB-0B8CD6CC41F6}">
      <dgm:prSet custT="1"/>
      <dgm:spPr/>
      <dgm:t>
        <a:bodyPr/>
        <a:lstStyle/>
        <a:p>
          <a:endParaRPr lang="en-US" sz="900"/>
        </a:p>
      </dgm:t>
    </dgm:pt>
    <dgm:pt modelId="{43C8D06F-7478-4985-B6A5-A4402FF1ECB9}" type="sibTrans" cxnId="{70721973-BC6B-42D6-83AB-0B8CD6CC41F6}">
      <dgm:prSet/>
      <dgm:spPr/>
      <dgm:t>
        <a:bodyPr/>
        <a:lstStyle/>
        <a:p>
          <a:endParaRPr lang="en-US" sz="3200"/>
        </a:p>
      </dgm:t>
    </dgm:pt>
    <dgm:pt modelId="{AB68AD39-04C1-439E-B1F9-8E08B37A4718}">
      <dgm:prSet phldrT="[Text]" custT="1"/>
      <dgm:spPr/>
      <dgm:t>
        <a:bodyPr/>
        <a:lstStyle/>
        <a:p>
          <a:r>
            <a:rPr lang="de-DE" sz="1200" dirty="0" smtClean="0"/>
            <a:t>Entertainment</a:t>
          </a:r>
          <a:endParaRPr lang="en-US" sz="1200" dirty="0"/>
        </a:p>
      </dgm:t>
    </dgm:pt>
    <dgm:pt modelId="{9DD86CEA-F544-4EEB-9F06-95D105039119}" type="parTrans" cxnId="{A467BBEA-8444-44E5-8B9A-C9519CE31624}">
      <dgm:prSet custT="1"/>
      <dgm:spPr/>
      <dgm:t>
        <a:bodyPr/>
        <a:lstStyle/>
        <a:p>
          <a:endParaRPr lang="en-US" sz="900"/>
        </a:p>
      </dgm:t>
    </dgm:pt>
    <dgm:pt modelId="{3EFB2CA5-0BF9-4FA6-B6CF-6DFE16AAAAC3}" type="sibTrans" cxnId="{A467BBEA-8444-44E5-8B9A-C9519CE31624}">
      <dgm:prSet/>
      <dgm:spPr/>
      <dgm:t>
        <a:bodyPr/>
        <a:lstStyle/>
        <a:p>
          <a:endParaRPr lang="en-US" sz="3200"/>
        </a:p>
      </dgm:t>
    </dgm:pt>
    <dgm:pt modelId="{A4F573CA-B14C-4EA0-8E2D-297BDA8A892E}">
      <dgm:prSet phldrT="[Text]" custT="1"/>
      <dgm:spPr/>
      <dgm:t>
        <a:bodyPr/>
        <a:lstStyle/>
        <a:p>
          <a:r>
            <a:rPr lang="de-DE" sz="1200" dirty="0" smtClean="0"/>
            <a:t>Doors </a:t>
          </a:r>
          <a:r>
            <a:rPr lang="de-DE" sz="1200" dirty="0" err="1" smtClean="0"/>
            <a:t>and</a:t>
          </a:r>
          <a:r>
            <a:rPr lang="de-DE" sz="1200" dirty="0" smtClean="0"/>
            <a:t> </a:t>
          </a:r>
          <a:r>
            <a:rPr lang="de-DE" sz="1200" dirty="0" err="1" smtClean="0"/>
            <a:t>gates</a:t>
          </a:r>
          <a:endParaRPr lang="en-US" sz="1200" dirty="0"/>
        </a:p>
      </dgm:t>
    </dgm:pt>
    <dgm:pt modelId="{6D52966D-E7A0-4922-9911-C9E52235D4A8}" type="parTrans" cxnId="{ECCF45E9-FA05-4CB2-A2F6-29CD52CCB2C9}">
      <dgm:prSet custT="1"/>
      <dgm:spPr/>
      <dgm:t>
        <a:bodyPr/>
        <a:lstStyle/>
        <a:p>
          <a:endParaRPr lang="en-US" sz="900"/>
        </a:p>
      </dgm:t>
    </dgm:pt>
    <dgm:pt modelId="{38F3DACA-83DD-4715-8B91-7E6991258E2B}" type="sibTrans" cxnId="{ECCF45E9-FA05-4CB2-A2F6-29CD52CCB2C9}">
      <dgm:prSet/>
      <dgm:spPr/>
      <dgm:t>
        <a:bodyPr/>
        <a:lstStyle/>
        <a:p>
          <a:endParaRPr lang="en-US" sz="3200"/>
        </a:p>
      </dgm:t>
    </dgm:pt>
    <dgm:pt modelId="{276C248A-EEEF-4267-9706-76150E204F69}">
      <dgm:prSet phldrT="[Text]" custT="1"/>
      <dgm:spPr/>
      <dgm:t>
        <a:bodyPr/>
        <a:lstStyle/>
        <a:p>
          <a:r>
            <a:rPr lang="de-DE" sz="1200" dirty="0" smtClean="0"/>
            <a:t>User Interface</a:t>
          </a:r>
          <a:endParaRPr lang="en-US" sz="1200" dirty="0"/>
        </a:p>
      </dgm:t>
    </dgm:pt>
    <dgm:pt modelId="{BE5E4A5B-5A77-423A-9D15-77D90F7DF8F1}" type="parTrans" cxnId="{C9CA2200-E231-40EA-83CA-08508CAFB18B}">
      <dgm:prSet custT="1"/>
      <dgm:spPr/>
      <dgm:t>
        <a:bodyPr/>
        <a:lstStyle/>
        <a:p>
          <a:endParaRPr lang="en-US" sz="900"/>
        </a:p>
      </dgm:t>
    </dgm:pt>
    <dgm:pt modelId="{E2DA6704-835E-4F35-877E-2B21B0829119}" type="sibTrans" cxnId="{C9CA2200-E231-40EA-83CA-08508CAFB18B}">
      <dgm:prSet/>
      <dgm:spPr/>
      <dgm:t>
        <a:bodyPr/>
        <a:lstStyle/>
        <a:p>
          <a:endParaRPr lang="en-US" sz="3200"/>
        </a:p>
      </dgm:t>
    </dgm:pt>
    <dgm:pt modelId="{31E0B1CA-3C02-44EC-9317-03F0CEB27BAE}">
      <dgm:prSet phldrT="[Text]" custT="1"/>
      <dgm:spPr/>
      <dgm:t>
        <a:bodyPr/>
        <a:lstStyle/>
        <a:p>
          <a:r>
            <a:rPr lang="de-DE" sz="1200" dirty="0" err="1" smtClean="0"/>
            <a:t>Heating</a:t>
          </a:r>
          <a:endParaRPr lang="en-US" sz="1200" dirty="0"/>
        </a:p>
      </dgm:t>
    </dgm:pt>
    <dgm:pt modelId="{CE9E5C11-54A2-4169-8E56-CB338B5DDAF8}" type="parTrans" cxnId="{2A2D7798-FB7F-434F-96E3-EFC866C66142}">
      <dgm:prSet custT="1"/>
      <dgm:spPr/>
      <dgm:t>
        <a:bodyPr/>
        <a:lstStyle/>
        <a:p>
          <a:endParaRPr lang="en-US" sz="900"/>
        </a:p>
      </dgm:t>
    </dgm:pt>
    <dgm:pt modelId="{00D0004F-B084-45A5-B9A0-5E0201276202}" type="sibTrans" cxnId="{2A2D7798-FB7F-434F-96E3-EFC866C66142}">
      <dgm:prSet/>
      <dgm:spPr/>
      <dgm:t>
        <a:bodyPr/>
        <a:lstStyle/>
        <a:p>
          <a:endParaRPr lang="en-US" sz="3200"/>
        </a:p>
      </dgm:t>
    </dgm:pt>
    <dgm:pt modelId="{F1DBB95A-4E04-4B60-93A2-FF0E14FF69A6}">
      <dgm:prSet phldrT="[Text]" custT="1"/>
      <dgm:spPr/>
      <dgm:t>
        <a:bodyPr/>
        <a:lstStyle/>
        <a:p>
          <a:r>
            <a:rPr lang="de-DE" sz="1200" dirty="0" err="1" smtClean="0"/>
            <a:t>Blinds</a:t>
          </a:r>
          <a:endParaRPr lang="en-US" sz="1200" dirty="0"/>
        </a:p>
      </dgm:t>
    </dgm:pt>
    <dgm:pt modelId="{E47B8BF1-8B67-4D5E-B2F3-EDF0755642F1}" type="parTrans" cxnId="{48B40EE2-1C6E-47CF-A127-6F67746E4ED2}">
      <dgm:prSet custT="1"/>
      <dgm:spPr/>
      <dgm:t>
        <a:bodyPr/>
        <a:lstStyle/>
        <a:p>
          <a:endParaRPr lang="en-US" sz="900"/>
        </a:p>
      </dgm:t>
    </dgm:pt>
    <dgm:pt modelId="{3148EACF-92F3-4FA9-A257-1E37D628960E}" type="sibTrans" cxnId="{48B40EE2-1C6E-47CF-A127-6F67746E4ED2}">
      <dgm:prSet/>
      <dgm:spPr/>
      <dgm:t>
        <a:bodyPr/>
        <a:lstStyle/>
        <a:p>
          <a:endParaRPr lang="en-US" sz="3200"/>
        </a:p>
      </dgm:t>
    </dgm:pt>
    <dgm:pt modelId="{2BAFC1D8-C307-427C-B80F-EFEEB33681DD}">
      <dgm:prSet phldrT="[Text]" custT="1"/>
      <dgm:spPr/>
      <dgm:t>
        <a:bodyPr/>
        <a:lstStyle/>
        <a:p>
          <a:r>
            <a:rPr lang="de-DE" sz="1200" dirty="0" err="1" smtClean="0"/>
            <a:t>Lights</a:t>
          </a:r>
          <a:endParaRPr lang="en-US" sz="1200" dirty="0"/>
        </a:p>
      </dgm:t>
    </dgm:pt>
    <dgm:pt modelId="{AD5D8B2A-4FAE-4E2B-8F18-402EC2185B16}" type="parTrans" cxnId="{A6DCF6C2-2F3D-4675-9501-5AE139C610A9}">
      <dgm:prSet custT="1"/>
      <dgm:spPr/>
      <dgm:t>
        <a:bodyPr/>
        <a:lstStyle/>
        <a:p>
          <a:endParaRPr lang="en-US" sz="900"/>
        </a:p>
      </dgm:t>
    </dgm:pt>
    <dgm:pt modelId="{65F5F59A-09F8-4893-B7C6-333E27FF1671}" type="sibTrans" cxnId="{A6DCF6C2-2F3D-4675-9501-5AE139C610A9}">
      <dgm:prSet/>
      <dgm:spPr/>
      <dgm:t>
        <a:bodyPr/>
        <a:lstStyle/>
        <a:p>
          <a:endParaRPr lang="en-US" sz="3200"/>
        </a:p>
      </dgm:t>
    </dgm:pt>
    <dgm:pt modelId="{08E91B21-76AF-4B1E-992D-46052E8B9B20}" type="pres">
      <dgm:prSet presAssocID="{91AB807B-F2F8-46A9-8CB3-516467E425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336939-A528-4934-A18D-167EE44B46A6}" type="pres">
      <dgm:prSet presAssocID="{48E5D717-7B1B-4CC6-9E45-C31CF21DB741}" presName="centerShape" presStyleLbl="node0" presStyleIdx="0" presStyleCnt="1"/>
      <dgm:spPr/>
      <dgm:t>
        <a:bodyPr/>
        <a:lstStyle/>
        <a:p>
          <a:endParaRPr lang="en-US"/>
        </a:p>
      </dgm:t>
    </dgm:pt>
    <dgm:pt modelId="{71A8DAA5-919D-4337-9857-5CB78BCD3FE1}" type="pres">
      <dgm:prSet presAssocID="{441C96C1-9E01-4095-8047-839348FB2FE1}" presName="Name9" presStyleLbl="parChTrans1D2" presStyleIdx="0" presStyleCnt="7"/>
      <dgm:spPr/>
      <dgm:t>
        <a:bodyPr/>
        <a:lstStyle/>
        <a:p>
          <a:endParaRPr lang="en-US"/>
        </a:p>
      </dgm:t>
    </dgm:pt>
    <dgm:pt modelId="{17E333BC-2C36-4E21-8759-9CCEB3C77B5A}" type="pres">
      <dgm:prSet presAssocID="{441C96C1-9E01-4095-8047-839348FB2FE1}" presName="connTx" presStyleLbl="parChTrans1D2" presStyleIdx="0" presStyleCnt="7"/>
      <dgm:spPr/>
      <dgm:t>
        <a:bodyPr/>
        <a:lstStyle/>
        <a:p>
          <a:endParaRPr lang="en-US"/>
        </a:p>
      </dgm:t>
    </dgm:pt>
    <dgm:pt modelId="{E85EF2FB-0AC0-4D45-BFE9-2D29BA2CA457}" type="pres">
      <dgm:prSet presAssocID="{1F1212F2-25A1-4D08-A1DD-62149FED4D5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6B9F4-AB23-4664-8ADE-DD271F0ECED9}" type="pres">
      <dgm:prSet presAssocID="{6D52966D-E7A0-4922-9911-C9E52235D4A8}" presName="Name9" presStyleLbl="parChTrans1D2" presStyleIdx="1" presStyleCnt="7"/>
      <dgm:spPr/>
      <dgm:t>
        <a:bodyPr/>
        <a:lstStyle/>
        <a:p>
          <a:endParaRPr lang="en-US"/>
        </a:p>
      </dgm:t>
    </dgm:pt>
    <dgm:pt modelId="{3B829EE3-76F1-46F4-AA24-B780B2FC3CDC}" type="pres">
      <dgm:prSet presAssocID="{6D52966D-E7A0-4922-9911-C9E52235D4A8}" presName="connTx" presStyleLbl="parChTrans1D2" presStyleIdx="1" presStyleCnt="7"/>
      <dgm:spPr/>
      <dgm:t>
        <a:bodyPr/>
        <a:lstStyle/>
        <a:p>
          <a:endParaRPr lang="en-US"/>
        </a:p>
      </dgm:t>
    </dgm:pt>
    <dgm:pt modelId="{D3012FF9-53F7-4884-87EF-6964DD949858}" type="pres">
      <dgm:prSet presAssocID="{A4F573CA-B14C-4EA0-8E2D-297BDA8A892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D63F9-AA3E-44CD-838C-296E1EFCDC9D}" type="pres">
      <dgm:prSet presAssocID="{BE5E4A5B-5A77-423A-9D15-77D90F7DF8F1}" presName="Name9" presStyleLbl="parChTrans1D2" presStyleIdx="2" presStyleCnt="7"/>
      <dgm:spPr/>
      <dgm:t>
        <a:bodyPr/>
        <a:lstStyle/>
        <a:p>
          <a:endParaRPr lang="en-US"/>
        </a:p>
      </dgm:t>
    </dgm:pt>
    <dgm:pt modelId="{A315CD56-8358-40D0-B1A8-3A0E7DC771C4}" type="pres">
      <dgm:prSet presAssocID="{BE5E4A5B-5A77-423A-9D15-77D90F7DF8F1}" presName="connTx" presStyleLbl="parChTrans1D2" presStyleIdx="2" presStyleCnt="7"/>
      <dgm:spPr/>
      <dgm:t>
        <a:bodyPr/>
        <a:lstStyle/>
        <a:p>
          <a:endParaRPr lang="en-US"/>
        </a:p>
      </dgm:t>
    </dgm:pt>
    <dgm:pt modelId="{54839D0A-B1E3-4FB2-9664-342D9F63ADCB}" type="pres">
      <dgm:prSet presAssocID="{276C248A-EEEF-4267-9706-76150E204F6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07EDB-A7F7-47CB-BD4C-F3F3DF61B0FA}" type="pres">
      <dgm:prSet presAssocID="{CE9E5C11-54A2-4169-8E56-CB338B5DDAF8}" presName="Name9" presStyleLbl="parChTrans1D2" presStyleIdx="3" presStyleCnt="7"/>
      <dgm:spPr/>
      <dgm:t>
        <a:bodyPr/>
        <a:lstStyle/>
        <a:p>
          <a:endParaRPr lang="en-US"/>
        </a:p>
      </dgm:t>
    </dgm:pt>
    <dgm:pt modelId="{E4C26D37-9640-4FB1-94E7-EB23B2D352E7}" type="pres">
      <dgm:prSet presAssocID="{CE9E5C11-54A2-4169-8E56-CB338B5DDAF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4462115-271A-4CF4-ACA1-C76D3A9B52DD}" type="pres">
      <dgm:prSet presAssocID="{31E0B1CA-3C02-44EC-9317-03F0CEB27BA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A4C1E-1755-4026-98DE-59BC51E2965B}" type="pres">
      <dgm:prSet presAssocID="{E47B8BF1-8B67-4D5E-B2F3-EDF0755642F1}" presName="Name9" presStyleLbl="parChTrans1D2" presStyleIdx="4" presStyleCnt="7"/>
      <dgm:spPr/>
      <dgm:t>
        <a:bodyPr/>
        <a:lstStyle/>
        <a:p>
          <a:endParaRPr lang="en-US"/>
        </a:p>
      </dgm:t>
    </dgm:pt>
    <dgm:pt modelId="{EEB9EB30-3012-4FC8-8810-E8EBA03374FC}" type="pres">
      <dgm:prSet presAssocID="{E47B8BF1-8B67-4D5E-B2F3-EDF0755642F1}" presName="connTx" presStyleLbl="parChTrans1D2" presStyleIdx="4" presStyleCnt="7"/>
      <dgm:spPr/>
      <dgm:t>
        <a:bodyPr/>
        <a:lstStyle/>
        <a:p>
          <a:endParaRPr lang="en-US"/>
        </a:p>
      </dgm:t>
    </dgm:pt>
    <dgm:pt modelId="{EA66E259-8FEC-4F90-99FF-35E1ED65ED68}" type="pres">
      <dgm:prSet presAssocID="{F1DBB95A-4E04-4B60-93A2-FF0E14FF69A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B5E5B-4CB9-42B5-AF82-F91CB31D6DB1}" type="pres">
      <dgm:prSet presAssocID="{9DD86CEA-F544-4EEB-9F06-95D105039119}" presName="Name9" presStyleLbl="parChTrans1D2" presStyleIdx="5" presStyleCnt="7"/>
      <dgm:spPr/>
      <dgm:t>
        <a:bodyPr/>
        <a:lstStyle/>
        <a:p>
          <a:endParaRPr lang="en-US"/>
        </a:p>
      </dgm:t>
    </dgm:pt>
    <dgm:pt modelId="{FD03892C-B959-4E9E-AFBF-3FD52C829AFA}" type="pres">
      <dgm:prSet presAssocID="{9DD86CEA-F544-4EEB-9F06-95D105039119}" presName="connTx" presStyleLbl="parChTrans1D2" presStyleIdx="5" presStyleCnt="7"/>
      <dgm:spPr/>
      <dgm:t>
        <a:bodyPr/>
        <a:lstStyle/>
        <a:p>
          <a:endParaRPr lang="en-US"/>
        </a:p>
      </dgm:t>
    </dgm:pt>
    <dgm:pt modelId="{337D6672-D529-47BA-80C1-8C6A4C622ACA}" type="pres">
      <dgm:prSet presAssocID="{AB68AD39-04C1-439E-B1F9-8E08B37A471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CB1AE-8932-4279-9E54-37F7B09AA96F}" type="pres">
      <dgm:prSet presAssocID="{AD5D8B2A-4FAE-4E2B-8F18-402EC2185B16}" presName="Name9" presStyleLbl="parChTrans1D2" presStyleIdx="6" presStyleCnt="7"/>
      <dgm:spPr/>
      <dgm:t>
        <a:bodyPr/>
        <a:lstStyle/>
        <a:p>
          <a:endParaRPr lang="en-US"/>
        </a:p>
      </dgm:t>
    </dgm:pt>
    <dgm:pt modelId="{97B8F65B-BA9C-498D-9848-3438CDEB2DBE}" type="pres">
      <dgm:prSet presAssocID="{AD5D8B2A-4FAE-4E2B-8F18-402EC2185B16}" presName="connTx" presStyleLbl="parChTrans1D2" presStyleIdx="6" presStyleCnt="7"/>
      <dgm:spPr/>
      <dgm:t>
        <a:bodyPr/>
        <a:lstStyle/>
        <a:p>
          <a:endParaRPr lang="en-US"/>
        </a:p>
      </dgm:t>
    </dgm:pt>
    <dgm:pt modelId="{EB2F8AC2-4DC2-4754-A20B-7561F8D37F31}" type="pres">
      <dgm:prSet presAssocID="{2BAFC1D8-C307-427C-B80F-EFEEB33681D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2E588-4AD1-46CC-A4A8-ED49B67AB106}" type="presOf" srcId="{E47B8BF1-8B67-4D5E-B2F3-EDF0755642F1}" destId="{EEB9EB30-3012-4FC8-8810-E8EBA03374FC}" srcOrd="1" destOrd="0" presId="urn:microsoft.com/office/officeart/2005/8/layout/radial1"/>
    <dgm:cxn modelId="{70721973-BC6B-42D6-83AB-0B8CD6CC41F6}" srcId="{48E5D717-7B1B-4CC6-9E45-C31CF21DB741}" destId="{1F1212F2-25A1-4D08-A1DD-62149FED4D5E}" srcOrd="0" destOrd="0" parTransId="{441C96C1-9E01-4095-8047-839348FB2FE1}" sibTransId="{43C8D06F-7478-4985-B6A5-A4402FF1ECB9}"/>
    <dgm:cxn modelId="{265D1D6D-F9C3-452C-8F37-84F1FF7A4671}" type="presOf" srcId="{CE9E5C11-54A2-4169-8E56-CB338B5DDAF8}" destId="{E4C26D37-9640-4FB1-94E7-EB23B2D352E7}" srcOrd="1" destOrd="0" presId="urn:microsoft.com/office/officeart/2005/8/layout/radial1"/>
    <dgm:cxn modelId="{48B40EE2-1C6E-47CF-A127-6F67746E4ED2}" srcId="{48E5D717-7B1B-4CC6-9E45-C31CF21DB741}" destId="{F1DBB95A-4E04-4B60-93A2-FF0E14FF69A6}" srcOrd="4" destOrd="0" parTransId="{E47B8BF1-8B67-4D5E-B2F3-EDF0755642F1}" sibTransId="{3148EACF-92F3-4FA9-A257-1E37D628960E}"/>
    <dgm:cxn modelId="{58914B32-567C-4B37-8075-9D15E77D1BC7}" type="presOf" srcId="{91AB807B-F2F8-46A9-8CB3-516467E425CE}" destId="{08E91B21-76AF-4B1E-992D-46052E8B9B20}" srcOrd="0" destOrd="0" presId="urn:microsoft.com/office/officeart/2005/8/layout/radial1"/>
    <dgm:cxn modelId="{B005AE37-87C7-4B0F-A722-33E968EC0B16}" type="presOf" srcId="{31E0B1CA-3C02-44EC-9317-03F0CEB27BAE}" destId="{C4462115-271A-4CF4-ACA1-C76D3A9B52DD}" srcOrd="0" destOrd="0" presId="urn:microsoft.com/office/officeart/2005/8/layout/radial1"/>
    <dgm:cxn modelId="{077AD43F-0933-42CF-85D4-BD963788F6C0}" type="presOf" srcId="{48E5D717-7B1B-4CC6-9E45-C31CF21DB741}" destId="{A8336939-A528-4934-A18D-167EE44B46A6}" srcOrd="0" destOrd="0" presId="urn:microsoft.com/office/officeart/2005/8/layout/radial1"/>
    <dgm:cxn modelId="{1D9C0CBA-4B05-4986-87E0-54F99D0398A9}" type="presOf" srcId="{1F1212F2-25A1-4D08-A1DD-62149FED4D5E}" destId="{E85EF2FB-0AC0-4D45-BFE9-2D29BA2CA457}" srcOrd="0" destOrd="0" presId="urn:microsoft.com/office/officeart/2005/8/layout/radial1"/>
    <dgm:cxn modelId="{1E7C029E-419A-47D4-B005-E12B3C3333BC}" type="presOf" srcId="{276C248A-EEEF-4267-9706-76150E204F69}" destId="{54839D0A-B1E3-4FB2-9664-342D9F63ADCB}" srcOrd="0" destOrd="0" presId="urn:microsoft.com/office/officeart/2005/8/layout/radial1"/>
    <dgm:cxn modelId="{72595395-5495-42CA-9913-996E0E3CEC72}" type="presOf" srcId="{9DD86CEA-F544-4EEB-9F06-95D105039119}" destId="{FD03892C-B959-4E9E-AFBF-3FD52C829AFA}" srcOrd="1" destOrd="0" presId="urn:microsoft.com/office/officeart/2005/8/layout/radial1"/>
    <dgm:cxn modelId="{A14A9ED1-E7E7-4B8E-809C-D680070CA8C5}" type="presOf" srcId="{BE5E4A5B-5A77-423A-9D15-77D90F7DF8F1}" destId="{117D63F9-AA3E-44CD-838C-296E1EFCDC9D}" srcOrd="0" destOrd="0" presId="urn:microsoft.com/office/officeart/2005/8/layout/radial1"/>
    <dgm:cxn modelId="{C9CA2200-E231-40EA-83CA-08508CAFB18B}" srcId="{48E5D717-7B1B-4CC6-9E45-C31CF21DB741}" destId="{276C248A-EEEF-4267-9706-76150E204F69}" srcOrd="2" destOrd="0" parTransId="{BE5E4A5B-5A77-423A-9D15-77D90F7DF8F1}" sibTransId="{E2DA6704-835E-4F35-877E-2B21B0829119}"/>
    <dgm:cxn modelId="{DA44E45C-CC2F-4EC9-A3C2-838C2F965E2F}" type="presOf" srcId="{2BAFC1D8-C307-427C-B80F-EFEEB33681DD}" destId="{EB2F8AC2-4DC2-4754-A20B-7561F8D37F31}" srcOrd="0" destOrd="0" presId="urn:microsoft.com/office/officeart/2005/8/layout/radial1"/>
    <dgm:cxn modelId="{39ADC3F2-CEBE-4E18-A0FA-EAAB1A5B62DB}" type="presOf" srcId="{6D52966D-E7A0-4922-9911-C9E52235D4A8}" destId="{3B829EE3-76F1-46F4-AA24-B780B2FC3CDC}" srcOrd="1" destOrd="0" presId="urn:microsoft.com/office/officeart/2005/8/layout/radial1"/>
    <dgm:cxn modelId="{5C11BEAD-31BA-4FF3-AAB2-2FD19DE530BD}" type="presOf" srcId="{BE5E4A5B-5A77-423A-9D15-77D90F7DF8F1}" destId="{A315CD56-8358-40D0-B1A8-3A0E7DC771C4}" srcOrd="1" destOrd="0" presId="urn:microsoft.com/office/officeart/2005/8/layout/radial1"/>
    <dgm:cxn modelId="{B2A6544F-D92D-421B-8562-C919B429F319}" type="presOf" srcId="{CE9E5C11-54A2-4169-8E56-CB338B5DDAF8}" destId="{89C07EDB-A7F7-47CB-BD4C-F3F3DF61B0FA}" srcOrd="0" destOrd="0" presId="urn:microsoft.com/office/officeart/2005/8/layout/radial1"/>
    <dgm:cxn modelId="{2A2D7798-FB7F-434F-96E3-EFC866C66142}" srcId="{48E5D717-7B1B-4CC6-9E45-C31CF21DB741}" destId="{31E0B1CA-3C02-44EC-9317-03F0CEB27BAE}" srcOrd="3" destOrd="0" parTransId="{CE9E5C11-54A2-4169-8E56-CB338B5DDAF8}" sibTransId="{00D0004F-B084-45A5-B9A0-5E0201276202}"/>
    <dgm:cxn modelId="{0E5F10E9-FCB9-4FFB-B82E-165B55B8017F}" type="presOf" srcId="{9DD86CEA-F544-4EEB-9F06-95D105039119}" destId="{F17B5E5B-4CB9-42B5-AF82-F91CB31D6DB1}" srcOrd="0" destOrd="0" presId="urn:microsoft.com/office/officeart/2005/8/layout/radial1"/>
    <dgm:cxn modelId="{FA55E045-9E65-4B38-B805-3D1E586F2DE3}" type="presOf" srcId="{F1DBB95A-4E04-4B60-93A2-FF0E14FF69A6}" destId="{EA66E259-8FEC-4F90-99FF-35E1ED65ED68}" srcOrd="0" destOrd="0" presId="urn:microsoft.com/office/officeart/2005/8/layout/radial1"/>
    <dgm:cxn modelId="{BB8A2877-E549-462A-A7B0-E3E8086874B4}" type="presOf" srcId="{AB68AD39-04C1-439E-B1F9-8E08B37A4718}" destId="{337D6672-D529-47BA-80C1-8C6A4C622ACA}" srcOrd="0" destOrd="0" presId="urn:microsoft.com/office/officeart/2005/8/layout/radial1"/>
    <dgm:cxn modelId="{65D17E85-2B22-42CB-8343-A15FC2690511}" type="presOf" srcId="{E47B8BF1-8B67-4D5E-B2F3-EDF0755642F1}" destId="{2A9A4C1E-1755-4026-98DE-59BC51E2965B}" srcOrd="0" destOrd="0" presId="urn:microsoft.com/office/officeart/2005/8/layout/radial1"/>
    <dgm:cxn modelId="{F7DEFAD8-BBB8-4264-98A5-8DD549498BB5}" type="presOf" srcId="{A4F573CA-B14C-4EA0-8E2D-297BDA8A892E}" destId="{D3012FF9-53F7-4884-87EF-6964DD949858}" srcOrd="0" destOrd="0" presId="urn:microsoft.com/office/officeart/2005/8/layout/radial1"/>
    <dgm:cxn modelId="{ECCF45E9-FA05-4CB2-A2F6-29CD52CCB2C9}" srcId="{48E5D717-7B1B-4CC6-9E45-C31CF21DB741}" destId="{A4F573CA-B14C-4EA0-8E2D-297BDA8A892E}" srcOrd="1" destOrd="0" parTransId="{6D52966D-E7A0-4922-9911-C9E52235D4A8}" sibTransId="{38F3DACA-83DD-4715-8B91-7E6991258E2B}"/>
    <dgm:cxn modelId="{A6DCF6C2-2F3D-4675-9501-5AE139C610A9}" srcId="{48E5D717-7B1B-4CC6-9E45-C31CF21DB741}" destId="{2BAFC1D8-C307-427C-B80F-EFEEB33681DD}" srcOrd="6" destOrd="0" parTransId="{AD5D8B2A-4FAE-4E2B-8F18-402EC2185B16}" sibTransId="{65F5F59A-09F8-4893-B7C6-333E27FF1671}"/>
    <dgm:cxn modelId="{EB9B3ADC-00A0-45D6-A8A1-013D7A8A8733}" type="presOf" srcId="{6D52966D-E7A0-4922-9911-C9E52235D4A8}" destId="{9B66B9F4-AB23-4664-8ADE-DD271F0ECED9}" srcOrd="0" destOrd="0" presId="urn:microsoft.com/office/officeart/2005/8/layout/radial1"/>
    <dgm:cxn modelId="{FE842792-0DAB-4762-8CC2-19BD48D2EB12}" type="presOf" srcId="{AD5D8B2A-4FAE-4E2B-8F18-402EC2185B16}" destId="{97B8F65B-BA9C-498D-9848-3438CDEB2DBE}" srcOrd="1" destOrd="0" presId="urn:microsoft.com/office/officeart/2005/8/layout/radial1"/>
    <dgm:cxn modelId="{89720B1D-94B0-430C-AAE4-E421C6928831}" srcId="{91AB807B-F2F8-46A9-8CB3-516467E425CE}" destId="{48E5D717-7B1B-4CC6-9E45-C31CF21DB741}" srcOrd="0" destOrd="0" parTransId="{DE295B15-0233-41CE-87D0-4B0E3779EF4D}" sibTransId="{AABE466E-5A58-4DF2-891E-5877DAF8D678}"/>
    <dgm:cxn modelId="{4BF3AD6B-56F9-44BD-B6BC-B6C10A299C9F}" type="presOf" srcId="{AD5D8B2A-4FAE-4E2B-8F18-402EC2185B16}" destId="{78CCB1AE-8932-4279-9E54-37F7B09AA96F}" srcOrd="0" destOrd="0" presId="urn:microsoft.com/office/officeart/2005/8/layout/radial1"/>
    <dgm:cxn modelId="{54BF04C0-6D50-4590-BBD0-838F69464AC0}" type="presOf" srcId="{441C96C1-9E01-4095-8047-839348FB2FE1}" destId="{17E333BC-2C36-4E21-8759-9CCEB3C77B5A}" srcOrd="1" destOrd="0" presId="urn:microsoft.com/office/officeart/2005/8/layout/radial1"/>
    <dgm:cxn modelId="{B13CECC4-EEBD-4233-ADF9-4EF776C56F3D}" type="presOf" srcId="{441C96C1-9E01-4095-8047-839348FB2FE1}" destId="{71A8DAA5-919D-4337-9857-5CB78BCD3FE1}" srcOrd="0" destOrd="0" presId="urn:microsoft.com/office/officeart/2005/8/layout/radial1"/>
    <dgm:cxn modelId="{A467BBEA-8444-44E5-8B9A-C9519CE31624}" srcId="{48E5D717-7B1B-4CC6-9E45-C31CF21DB741}" destId="{AB68AD39-04C1-439E-B1F9-8E08B37A4718}" srcOrd="5" destOrd="0" parTransId="{9DD86CEA-F544-4EEB-9F06-95D105039119}" sibTransId="{3EFB2CA5-0BF9-4FA6-B6CF-6DFE16AAAAC3}"/>
    <dgm:cxn modelId="{23290010-0B80-4047-9C1F-DCA8AAC7D41D}" type="presParOf" srcId="{08E91B21-76AF-4B1E-992D-46052E8B9B20}" destId="{A8336939-A528-4934-A18D-167EE44B46A6}" srcOrd="0" destOrd="0" presId="urn:microsoft.com/office/officeart/2005/8/layout/radial1"/>
    <dgm:cxn modelId="{F172ED44-9715-48BA-99D3-F2C00288A38F}" type="presParOf" srcId="{08E91B21-76AF-4B1E-992D-46052E8B9B20}" destId="{71A8DAA5-919D-4337-9857-5CB78BCD3FE1}" srcOrd="1" destOrd="0" presId="urn:microsoft.com/office/officeart/2005/8/layout/radial1"/>
    <dgm:cxn modelId="{6C1249EA-057A-4BAA-8C3B-77E53281503A}" type="presParOf" srcId="{71A8DAA5-919D-4337-9857-5CB78BCD3FE1}" destId="{17E333BC-2C36-4E21-8759-9CCEB3C77B5A}" srcOrd="0" destOrd="0" presId="urn:microsoft.com/office/officeart/2005/8/layout/radial1"/>
    <dgm:cxn modelId="{E98B1087-F76B-4428-BA78-2F541E643135}" type="presParOf" srcId="{08E91B21-76AF-4B1E-992D-46052E8B9B20}" destId="{E85EF2FB-0AC0-4D45-BFE9-2D29BA2CA457}" srcOrd="2" destOrd="0" presId="urn:microsoft.com/office/officeart/2005/8/layout/radial1"/>
    <dgm:cxn modelId="{DD0F6508-C75C-4CF7-8B91-105B84142F04}" type="presParOf" srcId="{08E91B21-76AF-4B1E-992D-46052E8B9B20}" destId="{9B66B9F4-AB23-4664-8ADE-DD271F0ECED9}" srcOrd="3" destOrd="0" presId="urn:microsoft.com/office/officeart/2005/8/layout/radial1"/>
    <dgm:cxn modelId="{9EA844E2-8D99-4A89-BC1F-4DF3EB2283BA}" type="presParOf" srcId="{9B66B9F4-AB23-4664-8ADE-DD271F0ECED9}" destId="{3B829EE3-76F1-46F4-AA24-B780B2FC3CDC}" srcOrd="0" destOrd="0" presId="urn:microsoft.com/office/officeart/2005/8/layout/radial1"/>
    <dgm:cxn modelId="{714ECCAE-98E5-4E0A-9FF3-12E024B8F973}" type="presParOf" srcId="{08E91B21-76AF-4B1E-992D-46052E8B9B20}" destId="{D3012FF9-53F7-4884-87EF-6964DD949858}" srcOrd="4" destOrd="0" presId="urn:microsoft.com/office/officeart/2005/8/layout/radial1"/>
    <dgm:cxn modelId="{C10717D9-0BEC-4389-9568-1B3469EEB08E}" type="presParOf" srcId="{08E91B21-76AF-4B1E-992D-46052E8B9B20}" destId="{117D63F9-AA3E-44CD-838C-296E1EFCDC9D}" srcOrd="5" destOrd="0" presId="urn:microsoft.com/office/officeart/2005/8/layout/radial1"/>
    <dgm:cxn modelId="{39A2C60F-A1D2-4BFA-AFFE-EC79B4CD4D08}" type="presParOf" srcId="{117D63F9-AA3E-44CD-838C-296E1EFCDC9D}" destId="{A315CD56-8358-40D0-B1A8-3A0E7DC771C4}" srcOrd="0" destOrd="0" presId="urn:microsoft.com/office/officeart/2005/8/layout/radial1"/>
    <dgm:cxn modelId="{789F7064-6D14-4515-9DAC-8E450D66EFA9}" type="presParOf" srcId="{08E91B21-76AF-4B1E-992D-46052E8B9B20}" destId="{54839D0A-B1E3-4FB2-9664-342D9F63ADCB}" srcOrd="6" destOrd="0" presId="urn:microsoft.com/office/officeart/2005/8/layout/radial1"/>
    <dgm:cxn modelId="{F0D802E2-D2E9-4031-BE8F-45D94E5C83D2}" type="presParOf" srcId="{08E91B21-76AF-4B1E-992D-46052E8B9B20}" destId="{89C07EDB-A7F7-47CB-BD4C-F3F3DF61B0FA}" srcOrd="7" destOrd="0" presId="urn:microsoft.com/office/officeart/2005/8/layout/radial1"/>
    <dgm:cxn modelId="{D787978F-7A79-440C-A3FA-FB781A88B599}" type="presParOf" srcId="{89C07EDB-A7F7-47CB-BD4C-F3F3DF61B0FA}" destId="{E4C26D37-9640-4FB1-94E7-EB23B2D352E7}" srcOrd="0" destOrd="0" presId="urn:microsoft.com/office/officeart/2005/8/layout/radial1"/>
    <dgm:cxn modelId="{D121122C-9DBD-48A7-876B-EB48D00A2F09}" type="presParOf" srcId="{08E91B21-76AF-4B1E-992D-46052E8B9B20}" destId="{C4462115-271A-4CF4-ACA1-C76D3A9B52DD}" srcOrd="8" destOrd="0" presId="urn:microsoft.com/office/officeart/2005/8/layout/radial1"/>
    <dgm:cxn modelId="{26F553B1-A9C2-40AF-94D4-87C44C8B3AC8}" type="presParOf" srcId="{08E91B21-76AF-4B1E-992D-46052E8B9B20}" destId="{2A9A4C1E-1755-4026-98DE-59BC51E2965B}" srcOrd="9" destOrd="0" presId="urn:microsoft.com/office/officeart/2005/8/layout/radial1"/>
    <dgm:cxn modelId="{4B7B4B0F-76DA-47F9-87CB-344524DC6F87}" type="presParOf" srcId="{2A9A4C1E-1755-4026-98DE-59BC51E2965B}" destId="{EEB9EB30-3012-4FC8-8810-E8EBA03374FC}" srcOrd="0" destOrd="0" presId="urn:microsoft.com/office/officeart/2005/8/layout/radial1"/>
    <dgm:cxn modelId="{4F29CC64-8836-4F77-AEF9-EB384FDBF9AD}" type="presParOf" srcId="{08E91B21-76AF-4B1E-992D-46052E8B9B20}" destId="{EA66E259-8FEC-4F90-99FF-35E1ED65ED68}" srcOrd="10" destOrd="0" presId="urn:microsoft.com/office/officeart/2005/8/layout/radial1"/>
    <dgm:cxn modelId="{5EAF8A85-41D9-4C6A-B807-E16E8A17920F}" type="presParOf" srcId="{08E91B21-76AF-4B1E-992D-46052E8B9B20}" destId="{F17B5E5B-4CB9-42B5-AF82-F91CB31D6DB1}" srcOrd="11" destOrd="0" presId="urn:microsoft.com/office/officeart/2005/8/layout/radial1"/>
    <dgm:cxn modelId="{B07D883D-DBBE-4845-BBEC-476FC6E1492D}" type="presParOf" srcId="{F17B5E5B-4CB9-42B5-AF82-F91CB31D6DB1}" destId="{FD03892C-B959-4E9E-AFBF-3FD52C829AFA}" srcOrd="0" destOrd="0" presId="urn:microsoft.com/office/officeart/2005/8/layout/radial1"/>
    <dgm:cxn modelId="{2B5E424E-029B-4295-A235-F43BB9C7FD56}" type="presParOf" srcId="{08E91B21-76AF-4B1E-992D-46052E8B9B20}" destId="{337D6672-D529-47BA-80C1-8C6A4C622ACA}" srcOrd="12" destOrd="0" presId="urn:microsoft.com/office/officeart/2005/8/layout/radial1"/>
    <dgm:cxn modelId="{1EC48F9E-C76D-4158-9861-4C2686C24E39}" type="presParOf" srcId="{08E91B21-76AF-4B1E-992D-46052E8B9B20}" destId="{78CCB1AE-8932-4279-9E54-37F7B09AA96F}" srcOrd="13" destOrd="0" presId="urn:microsoft.com/office/officeart/2005/8/layout/radial1"/>
    <dgm:cxn modelId="{7464BBDC-4477-4196-B29A-AC4ED65C6EEC}" type="presParOf" srcId="{78CCB1AE-8932-4279-9E54-37F7B09AA96F}" destId="{97B8F65B-BA9C-498D-9848-3438CDEB2DBE}" srcOrd="0" destOrd="0" presId="urn:microsoft.com/office/officeart/2005/8/layout/radial1"/>
    <dgm:cxn modelId="{8BD6652D-BA5C-4ACB-A933-08B629CEFD7A}" type="presParOf" srcId="{08E91B21-76AF-4B1E-992D-46052E8B9B20}" destId="{EB2F8AC2-4DC2-4754-A20B-7561F8D37F31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6939-A528-4934-A18D-167EE44B46A6}">
      <dsp:nvSpPr>
        <dsp:cNvPr id="0" name=""/>
        <dsp:cNvSpPr/>
      </dsp:nvSpPr>
      <dsp:spPr>
        <a:xfrm>
          <a:off x="2521148" y="1583331"/>
          <a:ext cx="1053703" cy="1053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Central Controller</a:t>
          </a:r>
          <a:endParaRPr lang="en-US" sz="1400" kern="1200" dirty="0"/>
        </a:p>
      </dsp:txBody>
      <dsp:txXfrm>
        <a:off x="2675459" y="1737642"/>
        <a:ext cx="745081" cy="745081"/>
      </dsp:txXfrm>
    </dsp:sp>
    <dsp:sp modelId="{71A8DAA5-919D-4337-9857-5CB78BCD3FE1}">
      <dsp:nvSpPr>
        <dsp:cNvPr id="0" name=""/>
        <dsp:cNvSpPr/>
      </dsp:nvSpPr>
      <dsp:spPr>
        <a:xfrm rot="16200000">
          <a:off x="2785367" y="1305143"/>
          <a:ext cx="52526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25264" y="15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34868" y="1307568"/>
        <a:ext cx="26263" cy="26263"/>
      </dsp:txXfrm>
    </dsp:sp>
    <dsp:sp modelId="{E85EF2FB-0AC0-4D45-BFE9-2D29BA2CA457}">
      <dsp:nvSpPr>
        <dsp:cNvPr id="0" name=""/>
        <dsp:cNvSpPr/>
      </dsp:nvSpPr>
      <dsp:spPr>
        <a:xfrm>
          <a:off x="2521148" y="4364"/>
          <a:ext cx="1053703" cy="1053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Security</a:t>
          </a:r>
          <a:endParaRPr lang="en-US" sz="1200" kern="1200" dirty="0"/>
        </a:p>
      </dsp:txBody>
      <dsp:txXfrm>
        <a:off x="2675459" y="158675"/>
        <a:ext cx="745081" cy="745081"/>
      </dsp:txXfrm>
    </dsp:sp>
    <dsp:sp modelId="{9B66B9F4-AB23-4664-8ADE-DD271F0ECED9}">
      <dsp:nvSpPr>
        <dsp:cNvPr id="0" name=""/>
        <dsp:cNvSpPr/>
      </dsp:nvSpPr>
      <dsp:spPr>
        <a:xfrm rot="19285714">
          <a:off x="3402611" y="1602391"/>
          <a:ext cx="52526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25264" y="15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652111" y="1604816"/>
        <a:ext cx="26263" cy="26263"/>
      </dsp:txXfrm>
    </dsp:sp>
    <dsp:sp modelId="{D3012FF9-53F7-4884-87EF-6964DD949858}">
      <dsp:nvSpPr>
        <dsp:cNvPr id="0" name=""/>
        <dsp:cNvSpPr/>
      </dsp:nvSpPr>
      <dsp:spPr>
        <a:xfrm>
          <a:off x="3755634" y="598861"/>
          <a:ext cx="1053703" cy="1053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Doors </a:t>
          </a:r>
          <a:r>
            <a:rPr lang="de-DE" sz="1200" kern="1200" dirty="0" err="1" smtClean="0"/>
            <a:t>and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gates</a:t>
          </a:r>
          <a:endParaRPr lang="en-US" sz="1200" kern="1200" dirty="0"/>
        </a:p>
      </dsp:txBody>
      <dsp:txXfrm>
        <a:off x="3909945" y="753172"/>
        <a:ext cx="745081" cy="745081"/>
      </dsp:txXfrm>
    </dsp:sp>
    <dsp:sp modelId="{117D63F9-AA3E-44CD-838C-296E1EFCDC9D}">
      <dsp:nvSpPr>
        <dsp:cNvPr id="0" name=""/>
        <dsp:cNvSpPr/>
      </dsp:nvSpPr>
      <dsp:spPr>
        <a:xfrm rot="771429">
          <a:off x="3555057" y="2270303"/>
          <a:ext cx="52526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25264" y="15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804558" y="2272728"/>
        <a:ext cx="26263" cy="26263"/>
      </dsp:txXfrm>
    </dsp:sp>
    <dsp:sp modelId="{54839D0A-B1E3-4FB2-9664-342D9F63ADCB}">
      <dsp:nvSpPr>
        <dsp:cNvPr id="0" name=""/>
        <dsp:cNvSpPr/>
      </dsp:nvSpPr>
      <dsp:spPr>
        <a:xfrm>
          <a:off x="4060527" y="1934685"/>
          <a:ext cx="1053703" cy="1053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User Interface</a:t>
          </a:r>
          <a:endParaRPr lang="en-US" sz="1200" kern="1200" dirty="0"/>
        </a:p>
      </dsp:txBody>
      <dsp:txXfrm>
        <a:off x="4214838" y="2088996"/>
        <a:ext cx="745081" cy="745081"/>
      </dsp:txXfrm>
    </dsp:sp>
    <dsp:sp modelId="{89C07EDB-A7F7-47CB-BD4C-F3F3DF61B0FA}">
      <dsp:nvSpPr>
        <dsp:cNvPr id="0" name=""/>
        <dsp:cNvSpPr/>
      </dsp:nvSpPr>
      <dsp:spPr>
        <a:xfrm rot="3857143">
          <a:off x="3127912" y="2805927"/>
          <a:ext cx="52526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25264" y="15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377412" y="2808352"/>
        <a:ext cx="26263" cy="26263"/>
      </dsp:txXfrm>
    </dsp:sp>
    <dsp:sp modelId="{C4462115-271A-4CF4-ACA1-C76D3A9B52DD}">
      <dsp:nvSpPr>
        <dsp:cNvPr id="0" name=""/>
        <dsp:cNvSpPr/>
      </dsp:nvSpPr>
      <dsp:spPr>
        <a:xfrm>
          <a:off x="3206236" y="3005932"/>
          <a:ext cx="1053703" cy="1053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Heating</a:t>
          </a:r>
          <a:endParaRPr lang="en-US" sz="1200" kern="1200" dirty="0"/>
        </a:p>
      </dsp:txBody>
      <dsp:txXfrm>
        <a:off x="3360547" y="3160243"/>
        <a:ext cx="745081" cy="745081"/>
      </dsp:txXfrm>
    </dsp:sp>
    <dsp:sp modelId="{2A9A4C1E-1755-4026-98DE-59BC51E2965B}">
      <dsp:nvSpPr>
        <dsp:cNvPr id="0" name=""/>
        <dsp:cNvSpPr/>
      </dsp:nvSpPr>
      <dsp:spPr>
        <a:xfrm rot="6942857">
          <a:off x="2442823" y="2805927"/>
          <a:ext cx="52526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25264" y="15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692324" y="2808352"/>
        <a:ext cx="26263" cy="26263"/>
      </dsp:txXfrm>
    </dsp:sp>
    <dsp:sp modelId="{EA66E259-8FEC-4F90-99FF-35E1ED65ED68}">
      <dsp:nvSpPr>
        <dsp:cNvPr id="0" name=""/>
        <dsp:cNvSpPr/>
      </dsp:nvSpPr>
      <dsp:spPr>
        <a:xfrm>
          <a:off x="1836060" y="3005932"/>
          <a:ext cx="1053703" cy="1053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Blinds</a:t>
          </a:r>
          <a:endParaRPr lang="en-US" sz="1200" kern="1200" dirty="0"/>
        </a:p>
      </dsp:txBody>
      <dsp:txXfrm>
        <a:off x="1990371" y="3160243"/>
        <a:ext cx="745081" cy="745081"/>
      </dsp:txXfrm>
    </dsp:sp>
    <dsp:sp modelId="{F17B5E5B-4CB9-42B5-AF82-F91CB31D6DB1}">
      <dsp:nvSpPr>
        <dsp:cNvPr id="0" name=""/>
        <dsp:cNvSpPr/>
      </dsp:nvSpPr>
      <dsp:spPr>
        <a:xfrm rot="10028571">
          <a:off x="2015678" y="2270303"/>
          <a:ext cx="52526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25264" y="15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265178" y="2272728"/>
        <a:ext cx="26263" cy="26263"/>
      </dsp:txXfrm>
    </dsp:sp>
    <dsp:sp modelId="{337D6672-D529-47BA-80C1-8C6A4C622ACA}">
      <dsp:nvSpPr>
        <dsp:cNvPr id="0" name=""/>
        <dsp:cNvSpPr/>
      </dsp:nvSpPr>
      <dsp:spPr>
        <a:xfrm>
          <a:off x="981769" y="1934685"/>
          <a:ext cx="1053703" cy="1053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Entertainment</a:t>
          </a:r>
          <a:endParaRPr lang="en-US" sz="1200" kern="1200" dirty="0"/>
        </a:p>
      </dsp:txBody>
      <dsp:txXfrm>
        <a:off x="1136080" y="2088996"/>
        <a:ext cx="745081" cy="745081"/>
      </dsp:txXfrm>
    </dsp:sp>
    <dsp:sp modelId="{78CCB1AE-8932-4279-9E54-37F7B09AA96F}">
      <dsp:nvSpPr>
        <dsp:cNvPr id="0" name=""/>
        <dsp:cNvSpPr/>
      </dsp:nvSpPr>
      <dsp:spPr>
        <a:xfrm rot="13114286">
          <a:off x="2168124" y="1602391"/>
          <a:ext cx="52526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25264" y="15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417625" y="1604816"/>
        <a:ext cx="26263" cy="26263"/>
      </dsp:txXfrm>
    </dsp:sp>
    <dsp:sp modelId="{EB2F8AC2-4DC2-4754-A20B-7561F8D37F31}">
      <dsp:nvSpPr>
        <dsp:cNvPr id="0" name=""/>
        <dsp:cNvSpPr/>
      </dsp:nvSpPr>
      <dsp:spPr>
        <a:xfrm>
          <a:off x="1286662" y="598861"/>
          <a:ext cx="1053703" cy="1053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Lights</a:t>
          </a:r>
          <a:endParaRPr lang="en-US" sz="1200" kern="1200" dirty="0"/>
        </a:p>
      </dsp:txBody>
      <dsp:txXfrm>
        <a:off x="1440973" y="753172"/>
        <a:ext cx="745081" cy="745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FD842-2AAA-4A91-BA28-3633BACECCC8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03622-2FA6-4654-AFBE-EB64FDBF0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03622-2FA6-4654-AFBE-EB64FDBF06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Central </a:t>
            </a:r>
            <a:r>
              <a:rPr lang="de-DE" b="1" dirty="0" err="1" smtClean="0"/>
              <a:t>hardware</a:t>
            </a:r>
            <a:r>
              <a:rPr lang="de-DE" dirty="0" smtClean="0"/>
              <a:t>: </a:t>
            </a:r>
          </a:p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shuts</a:t>
            </a:r>
            <a:r>
              <a:rPr lang="de-DE" dirty="0" smtClean="0"/>
              <a:t> down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house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loose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</a:t>
            </a:r>
            <a:endParaRPr lang="de-DE" baseline="0" dirty="0" smtClean="0"/>
          </a:p>
          <a:p>
            <a:r>
              <a:rPr lang="de-DE" baseline="0" dirty="0" smtClean="0"/>
              <a:t>like </a:t>
            </a:r>
            <a:r>
              <a:rPr lang="de-DE" baseline="0" dirty="0" err="1" smtClean="0"/>
              <a:t>plants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house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distributed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functionality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="1" dirty="0" smtClean="0"/>
              <a:t>Software</a:t>
            </a:r>
            <a:r>
              <a:rPr lang="de-DE" b="1" baseline="0" dirty="0" smtClean="0"/>
              <a:t> </a:t>
            </a:r>
            <a:r>
              <a:rPr lang="de-DE" b="1" dirty="0" err="1" smtClean="0"/>
              <a:t>chained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to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hardware</a:t>
            </a:r>
            <a:r>
              <a:rPr lang="de-DE" baseline="0" dirty="0" smtClean="0"/>
              <a:t>: </a:t>
            </a:r>
          </a:p>
          <a:p>
            <a:r>
              <a:rPr lang="de-DE" baseline="0" dirty="0" err="1" smtClean="0"/>
              <a:t>Totally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hardware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manufacturer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-term </a:t>
            </a:r>
            <a:r>
              <a:rPr lang="de-DE" baseline="0" dirty="0" err="1" smtClean="0"/>
              <a:t>availability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hardware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compatibility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15 </a:t>
            </a:r>
            <a:r>
              <a:rPr lang="de-DE" baseline="0" dirty="0" err="1" smtClean="0"/>
              <a:t>years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?</a:t>
            </a:r>
          </a:p>
          <a:p>
            <a:r>
              <a:rPr lang="de-DE" baseline="0" dirty="0" err="1" smtClean="0"/>
              <a:t>Although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open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established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prototcols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their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their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hardware</a:t>
            </a:r>
            <a:r>
              <a:rPr lang="de-DE" baseline="0" dirty="0" smtClean="0"/>
              <a:t>. So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buy</a:t>
            </a:r>
            <a:r>
              <a:rPr lang="de-DE" baseline="0" dirty="0" smtClean="0"/>
              <a:t> such </a:t>
            </a:r>
            <a:r>
              <a:rPr lang="de-DE" baseline="0" dirty="0" err="1" smtClean="0"/>
              <a:t>products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bypasses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free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market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="1" baseline="0" dirty="0" err="1" smtClean="0"/>
              <a:t>Functions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are</a:t>
            </a:r>
            <a:r>
              <a:rPr lang="de-DE" b="1" baseline="0" dirty="0" smtClean="0"/>
              <a:t> limited </a:t>
            </a:r>
            <a:r>
              <a:rPr lang="de-DE" b="1" baseline="0" dirty="0" err="1" smtClean="0"/>
              <a:t>by</a:t>
            </a:r>
            <a:r>
              <a:rPr lang="de-DE" b="1" baseline="0" dirty="0" smtClean="0"/>
              <a:t> R&amp;D </a:t>
            </a:r>
            <a:r>
              <a:rPr lang="de-DE" b="1" baseline="0" dirty="0" err="1" smtClean="0"/>
              <a:t>capacity</a:t>
            </a:r>
            <a:r>
              <a:rPr lang="de-DE" baseline="0" dirty="0" smtClean="0"/>
              <a:t>:</a:t>
            </a:r>
          </a:p>
          <a:p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open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. But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growing</a:t>
            </a:r>
            <a:r>
              <a:rPr lang="de-DE" baseline="0" dirty="0" smtClean="0"/>
              <a:t> 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pace</a:t>
            </a:r>
            <a:r>
              <a:rPr lang="de-DE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03622-2FA6-4654-AFBE-EB64FDBF0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03622-2FA6-4654-AFBE-EB64FDBF06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9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4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6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5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82FB3-38F6-8640-8760-B2EBDBAABD8C}" type="datetimeFigureOut">
              <a:rPr lang="en-US" smtClean="0"/>
              <a:t>08/09/17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F88B-517E-3E4F-8E0B-35DC7376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4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aulinw\Desktop\Privat\Documentation\Yaha Logo\Yaha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89" y="1607628"/>
            <a:ext cx="4390422" cy="19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2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6"/>
    </mc:Choice>
    <mc:Fallback xmlns="">
      <p:transition spd="slow" advTm="37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7812"/>
            <a:ext cx="9144000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/>
              <a:t>Create a free software market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for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Home Automation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based on an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Open Source Platform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60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82"/>
    </mc:Choice>
    <mc:Fallback xmlns="">
      <p:transition advTm="138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aulinw\Desktop\Privat\Documentation\Yaha Logo\Yaha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89" y="1607628"/>
            <a:ext cx="4390422" cy="19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945717"/>
      </p:ext>
    </p:extLst>
  </p:cSld>
  <p:clrMapOvr>
    <a:masterClrMapping/>
  </p:clrMapOvr>
  <p:transition xmlns:p14="http://schemas.microsoft.com/office/powerpoint/2010/main" spd="slow" advTm="1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75864" y="1576542"/>
            <a:ext cx="2594216" cy="927062"/>
            <a:chOff x="2575864" y="1576542"/>
            <a:chExt cx="2594216" cy="927062"/>
          </a:xfrm>
        </p:grpSpPr>
        <p:sp>
          <p:nvSpPr>
            <p:cNvPr id="6" name="TextBox 5"/>
            <p:cNvSpPr txBox="1"/>
            <p:nvPr/>
          </p:nvSpPr>
          <p:spPr>
            <a:xfrm>
              <a:off x="2575864" y="1576542"/>
              <a:ext cx="64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 Black"/>
                  <a:cs typeface="Arial Black"/>
                </a:rPr>
                <a:t>a</a:t>
              </a:r>
              <a:endParaRPr lang="en-US" sz="5400" dirty="0">
                <a:latin typeface="Arial Black"/>
                <a:cs typeface="Arial Blac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74622" y="1580274"/>
              <a:ext cx="20954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err="1" smtClean="0">
                  <a:solidFill>
                    <a:srgbClr val="0006FF"/>
                  </a:solidFill>
                </a:rPr>
                <a:t>nother</a:t>
              </a:r>
              <a:endParaRPr lang="en-US" sz="5400" dirty="0">
                <a:solidFill>
                  <a:srgbClr val="0006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5864" y="2325095"/>
            <a:ext cx="1946352" cy="926067"/>
            <a:chOff x="2575864" y="2325095"/>
            <a:chExt cx="1946352" cy="926067"/>
          </a:xfrm>
        </p:grpSpPr>
        <p:sp>
          <p:nvSpPr>
            <p:cNvPr id="8" name="TextBox 7"/>
            <p:cNvSpPr txBox="1"/>
            <p:nvPr/>
          </p:nvSpPr>
          <p:spPr>
            <a:xfrm>
              <a:off x="2575864" y="2327832"/>
              <a:ext cx="64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 Black"/>
                  <a:cs typeface="Arial Black"/>
                </a:rPr>
                <a:t>h</a:t>
              </a:r>
              <a:endParaRPr lang="en-US" sz="5400" dirty="0">
                <a:latin typeface="Arial Black"/>
                <a:cs typeface="Arial Black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74622" y="2325095"/>
              <a:ext cx="14475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err="1" smtClean="0">
                  <a:solidFill>
                    <a:srgbClr val="0006FF"/>
                  </a:solidFill>
                </a:rPr>
                <a:t>ome</a:t>
              </a:r>
              <a:endParaRPr lang="en-US" sz="5400" dirty="0">
                <a:solidFill>
                  <a:srgbClr val="0006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75864" y="3079121"/>
            <a:ext cx="3644120" cy="923330"/>
            <a:chOff x="2575864" y="3079121"/>
            <a:chExt cx="3644120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2575864" y="3079121"/>
              <a:ext cx="64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 Black"/>
                  <a:cs typeface="Arial Black"/>
                </a:rPr>
                <a:t>a</a:t>
              </a:r>
              <a:endParaRPr lang="en-US" sz="5400" dirty="0">
                <a:latin typeface="Arial Black"/>
                <a:cs typeface="Arial Black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4622" y="3079121"/>
              <a:ext cx="31453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err="1" smtClean="0">
                  <a:solidFill>
                    <a:srgbClr val="0006FF"/>
                  </a:solidFill>
                </a:rPr>
                <a:t>utomation</a:t>
              </a:r>
              <a:endParaRPr lang="en-US" sz="5400" dirty="0">
                <a:solidFill>
                  <a:srgbClr val="0006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47436" y="825252"/>
            <a:ext cx="1288369" cy="923330"/>
            <a:chOff x="2547436" y="825252"/>
            <a:chExt cx="1288369" cy="923330"/>
          </a:xfrm>
        </p:grpSpPr>
        <p:grpSp>
          <p:nvGrpSpPr>
            <p:cNvPr id="14" name="Group 13"/>
            <p:cNvGrpSpPr/>
            <p:nvPr/>
          </p:nvGrpSpPr>
          <p:grpSpPr>
            <a:xfrm>
              <a:off x="2547436" y="825252"/>
              <a:ext cx="723312" cy="923330"/>
              <a:chOff x="2521931" y="618102"/>
              <a:chExt cx="723312" cy="92333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521931" y="618102"/>
                <a:ext cx="7233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>
                    <a:latin typeface="Arial Black"/>
                    <a:cs typeface="Arial Black"/>
                  </a:rPr>
                  <a:t>Y</a:t>
                </a:r>
                <a:endParaRPr lang="en-US" sz="5400" dirty="0">
                  <a:latin typeface="Arial Black"/>
                  <a:cs typeface="Arial Black"/>
                </a:endParaRP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10800000">
                <a:off x="2772829" y="776941"/>
                <a:ext cx="214316" cy="184758"/>
              </a:xfrm>
              <a:prstGeom prst="triangle">
                <a:avLst/>
              </a:prstGeom>
              <a:solidFill>
                <a:srgbClr val="000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074622" y="825252"/>
              <a:ext cx="7611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6FF"/>
                  </a:solidFill>
                </a:rPr>
                <a:t>et</a:t>
              </a:r>
              <a:endParaRPr lang="en-US" sz="5400" dirty="0">
                <a:solidFill>
                  <a:srgbClr val="0006FF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44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38">
        <p:fade/>
      </p:transition>
    </mc:Choice>
    <mc:Fallback xmlns="">
      <p:transition spd="med" advTm="1738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ulinw\Desktop\Privat\Documentation\Yaha Logo\Yaha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60" y="1866901"/>
            <a:ext cx="2400082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8" y="4140215"/>
            <a:ext cx="1862472" cy="45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10" y="4140215"/>
            <a:ext cx="1743759" cy="588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015" y="723900"/>
            <a:ext cx="205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Source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6515" y="723900"/>
            <a:ext cx="226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Free of charge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3417" y="3479440"/>
            <a:ext cx="318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Uses open platforms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3301" y="3479440"/>
            <a:ext cx="223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Web-based UI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95" y="4048962"/>
            <a:ext cx="640792" cy="640792"/>
          </a:xfrm>
          <a:prstGeom prst="rect">
            <a:avLst/>
          </a:prstGeom>
        </p:spPr>
      </p:pic>
      <p:cxnSp>
        <p:nvCxnSpPr>
          <p:cNvPr id="13" name="Straight Connector 12"/>
          <p:cNvCxnSpPr>
            <a:endCxn id="10" idx="2"/>
          </p:cNvCxnSpPr>
          <p:nvPr/>
        </p:nvCxnSpPr>
        <p:spPr>
          <a:xfrm flipV="1">
            <a:off x="5892800" y="1247120"/>
            <a:ext cx="1295692" cy="619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>
            <a:off x="5892800" y="2915912"/>
            <a:ext cx="1310199" cy="5635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558675" y="2921001"/>
            <a:ext cx="1659077" cy="5584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</p:cNvCxnSpPr>
          <p:nvPr/>
        </p:nvCxnSpPr>
        <p:spPr>
          <a:xfrm>
            <a:off x="1558675" y="1247120"/>
            <a:ext cx="1659077" cy="619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"/>
    </mc:Choice>
    <mc:Fallback xmlns="">
      <p:transition spd="slow" advTm="67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34" y="1974020"/>
            <a:ext cx="2740132" cy="8377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015" y="723900"/>
            <a:ext cx="428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Customization with Add-ons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6515" y="723900"/>
            <a:ext cx="2237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Set-up service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417" y="3479440"/>
            <a:ext cx="264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Free new market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3301" y="3479440"/>
            <a:ext cx="1774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Equipment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892800" y="1247120"/>
            <a:ext cx="1295692" cy="619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92800" y="2915912"/>
            <a:ext cx="1310199" cy="5635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58675" y="2921001"/>
            <a:ext cx="1659077" cy="5584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58675" y="1247120"/>
            <a:ext cx="1659077" cy="619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1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aulinw\Desktop\Privat\Documentation\Yaha Logo\Yaha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59" y="2044700"/>
            <a:ext cx="2400082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832" y="2466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Unmatched innovation power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Community powered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More than 1000 developers are simplifying your live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Yaha store brings out the best for your home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2110" y="3686542"/>
            <a:ext cx="3680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Future proof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Open source platform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Hardware independent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20 years experience in industrial engineering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2110" y="294686"/>
            <a:ext cx="3794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High availability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Modules run decentralized on multiple systems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Easy service with central configuration storage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Multiple visualization access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832" y="3686543"/>
            <a:ext cx="32582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Perfectly fitting your needs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Full fledged home automation solution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Ready made economic solutions</a:t>
            </a:r>
          </a:p>
          <a:p>
            <a:pPr lvl="0"/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Open platform for hobbyists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0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46" y="1493328"/>
            <a:ext cx="3113950" cy="187627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70417" y="1489230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0417" y="3028669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357128" y="1718382"/>
            <a:ext cx="1050674" cy="1562296"/>
            <a:chOff x="6985896" y="1575767"/>
            <a:chExt cx="1050674" cy="1562296"/>
          </a:xfrm>
        </p:grpSpPr>
        <p:grpSp>
          <p:nvGrpSpPr>
            <p:cNvPr id="7" name="Group 6"/>
            <p:cNvGrpSpPr/>
            <p:nvPr/>
          </p:nvGrpSpPr>
          <p:grpSpPr>
            <a:xfrm>
              <a:off x="6985896" y="1575767"/>
              <a:ext cx="1050674" cy="1562296"/>
              <a:chOff x="7086600" y="2317235"/>
              <a:chExt cx="933450" cy="138799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086600" y="2317235"/>
                <a:ext cx="933450" cy="138799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7563" y="2441575"/>
                <a:ext cx="771525" cy="1102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510463" y="3581400"/>
                <a:ext cx="85725" cy="8572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9287" y="2046381"/>
              <a:ext cx="596613" cy="596613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905186" y="1718957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ModbusTCP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Enocean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GPIO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ABE</a:t>
            </a:r>
          </a:p>
          <a:p>
            <a:r>
              <a:rPr lang="mr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93910" y="2437931"/>
            <a:ext cx="101182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98961" y="3210337"/>
            <a:ext cx="1142861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998961" y="1670898"/>
            <a:ext cx="1142861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07246" y="3471763"/>
            <a:ext cx="1956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Web-based UI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python-logo-master-v3-TM-flatten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59" y="3514272"/>
            <a:ext cx="2064137" cy="697204"/>
          </a:xfrm>
          <a:prstGeom prst="rect">
            <a:avLst/>
          </a:prstGeom>
        </p:spPr>
      </p:pic>
      <p:pic>
        <p:nvPicPr>
          <p:cNvPr id="13" name="Picture 12" descr="raspberry_pi_logo_text_rgb_360x4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98" y="3471763"/>
            <a:ext cx="710761" cy="7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0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759200" y="2456887"/>
            <a:ext cx="2339699" cy="22339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79452" y="477632"/>
            <a:ext cx="787121" cy="1170407"/>
            <a:chOff x="3553525" y="169774"/>
            <a:chExt cx="933450" cy="1387990"/>
          </a:xfrm>
        </p:grpSpPr>
        <p:grpSp>
          <p:nvGrpSpPr>
            <p:cNvPr id="2" name="Group 1"/>
            <p:cNvGrpSpPr/>
            <p:nvPr/>
          </p:nvGrpSpPr>
          <p:grpSpPr>
            <a:xfrm>
              <a:off x="3553525" y="169774"/>
              <a:ext cx="933450" cy="1387990"/>
              <a:chOff x="7086600" y="2317235"/>
              <a:chExt cx="933450" cy="138799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7086600" y="2317235"/>
                <a:ext cx="933450" cy="138799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7167563" y="2441575"/>
                <a:ext cx="771525" cy="1102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510463" y="3581400"/>
                <a:ext cx="85725" cy="8572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854" y="524958"/>
              <a:ext cx="640792" cy="64079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231725" y="491489"/>
            <a:ext cx="1401763" cy="1115914"/>
            <a:chOff x="1802034" y="326389"/>
            <a:chExt cx="1401763" cy="1115914"/>
          </a:xfrm>
        </p:grpSpPr>
        <p:grpSp>
          <p:nvGrpSpPr>
            <p:cNvPr id="13" name="Group 12"/>
            <p:cNvGrpSpPr/>
            <p:nvPr/>
          </p:nvGrpSpPr>
          <p:grpSpPr>
            <a:xfrm>
              <a:off x="1802034" y="326389"/>
              <a:ext cx="1401763" cy="1115914"/>
              <a:chOff x="4857750" y="326389"/>
              <a:chExt cx="1401763" cy="1115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857750" y="326389"/>
                <a:ext cx="1401763" cy="908981"/>
              </a:xfrm>
              <a:prstGeom prst="roundRect">
                <a:avLst>
                  <a:gd name="adj" fmla="val 10380"/>
                </a:avLst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350669" y="1235370"/>
                <a:ext cx="415924" cy="206933"/>
                <a:chOff x="5391151" y="1235370"/>
                <a:chExt cx="415924" cy="206933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5391151" y="1442303"/>
                  <a:ext cx="415924" cy="0"/>
                </a:xfrm>
                <a:prstGeom prst="line">
                  <a:avLst/>
                </a:prstGeom>
                <a:ln w="8890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5458619" y="1235370"/>
                  <a:ext cx="280988" cy="161224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519" y="460483"/>
              <a:ext cx="640792" cy="6407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807700" y="1056880"/>
            <a:ext cx="405160" cy="591538"/>
            <a:chOff x="5984065" y="625033"/>
            <a:chExt cx="405160" cy="591538"/>
          </a:xfrm>
        </p:grpSpPr>
        <p:grpSp>
          <p:nvGrpSpPr>
            <p:cNvPr id="16" name="Group 15"/>
            <p:cNvGrpSpPr/>
            <p:nvPr/>
          </p:nvGrpSpPr>
          <p:grpSpPr>
            <a:xfrm>
              <a:off x="5984065" y="625033"/>
              <a:ext cx="405160" cy="591538"/>
              <a:chOff x="7086600" y="2317235"/>
              <a:chExt cx="933450" cy="138799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086600" y="2317235"/>
                <a:ext cx="933450" cy="138799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196360" y="2441576"/>
                <a:ext cx="713934" cy="11024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510463" y="3581400"/>
                <a:ext cx="85725" cy="8572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325" y="768633"/>
              <a:ext cx="288642" cy="288642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700655" y="673916"/>
            <a:ext cx="232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Any</a:t>
            </a:r>
            <a:r>
              <a:rPr lang="de-DE" sz="2800" dirty="0" smtClean="0"/>
              <a:t> web </a:t>
            </a:r>
            <a:r>
              <a:rPr lang="de-DE" sz="2800" dirty="0" err="1" smtClean="0"/>
              <a:t>client</a:t>
            </a:r>
            <a:endParaRPr lang="en-US" sz="2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927839" y="3915298"/>
            <a:ext cx="2002420" cy="648182"/>
            <a:chOff x="3957582" y="3750198"/>
            <a:chExt cx="2002420" cy="648182"/>
          </a:xfrm>
        </p:grpSpPr>
        <p:sp>
          <p:nvSpPr>
            <p:cNvPr id="24" name="Rectangle 23"/>
            <p:cNvSpPr/>
            <p:nvPr/>
          </p:nvSpPr>
          <p:spPr>
            <a:xfrm>
              <a:off x="3957582" y="3750198"/>
              <a:ext cx="2002420" cy="6481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                   </a:t>
              </a:r>
              <a:r>
                <a:rPr lang="de-DE" dirty="0" err="1" smtClean="0"/>
                <a:t>runtime</a:t>
              </a:r>
              <a:endParaRPr lang="en-US" dirty="0"/>
            </a:p>
          </p:txBody>
        </p:sp>
        <p:pic>
          <p:nvPicPr>
            <p:cNvPr id="26" name="Picture 25" descr="C:\Users\paulinw\Desktop\Privat\Documentation\Yaha Logo\Yaha Log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343"/>
            <a:stretch/>
          </p:blipFill>
          <p:spPr bwMode="auto">
            <a:xfrm>
              <a:off x="4077871" y="3935392"/>
              <a:ext cx="895176" cy="27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 26"/>
          <p:cNvSpPr/>
          <p:nvPr/>
        </p:nvSpPr>
        <p:spPr>
          <a:xfrm>
            <a:off x="3927839" y="2561060"/>
            <a:ext cx="2002420" cy="6481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Apache HTTP </a:t>
            </a:r>
            <a:r>
              <a:rPr lang="de-DE" dirty="0" err="1" smtClean="0"/>
              <a:t>server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0014" y="2701404"/>
            <a:ext cx="232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Open </a:t>
            </a:r>
            <a:r>
              <a:rPr lang="de-DE" sz="2800" dirty="0" err="1" smtClean="0"/>
              <a:t>platform</a:t>
            </a:r>
            <a:endParaRPr lang="en-US" sz="2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4928718" y="3338774"/>
            <a:ext cx="1031284" cy="450327"/>
            <a:chOff x="4928718" y="3160974"/>
            <a:chExt cx="1031284" cy="450327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4928718" y="3160974"/>
              <a:ext cx="0" cy="4503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072259" y="3224078"/>
              <a:ext cx="887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Sockets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28718" y="1868387"/>
            <a:ext cx="1317132" cy="450327"/>
            <a:chOff x="4928718" y="1760437"/>
            <a:chExt cx="1317132" cy="450327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4928718" y="1760437"/>
              <a:ext cx="0" cy="4503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072259" y="1800419"/>
              <a:ext cx="11735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 smtClean="0"/>
                <a:t>HTML, CGI</a:t>
              </a:r>
              <a:endParaRPr lang="en-US" dirty="0"/>
            </a:p>
          </p:txBody>
        </p:sp>
      </p:grpSp>
      <p:pic>
        <p:nvPicPr>
          <p:cNvPr id="37" name="Picture 36" descr="python-logo-master-v3-TM-flatten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4" y="3391803"/>
            <a:ext cx="2064137" cy="6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5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" grpId="0"/>
      <p:bldP spid="27" grpId="0" animBg="1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79452" y="477632"/>
            <a:ext cx="787121" cy="1170407"/>
            <a:chOff x="3553525" y="169774"/>
            <a:chExt cx="933450" cy="1387990"/>
          </a:xfrm>
        </p:grpSpPr>
        <p:grpSp>
          <p:nvGrpSpPr>
            <p:cNvPr id="18" name="Group 17"/>
            <p:cNvGrpSpPr/>
            <p:nvPr/>
          </p:nvGrpSpPr>
          <p:grpSpPr>
            <a:xfrm>
              <a:off x="3553525" y="169774"/>
              <a:ext cx="933450" cy="1387990"/>
              <a:chOff x="7086600" y="2317235"/>
              <a:chExt cx="933450" cy="138799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086600" y="2317235"/>
                <a:ext cx="933450" cy="138799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167563" y="2441575"/>
                <a:ext cx="771525" cy="1102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510463" y="3581400"/>
                <a:ext cx="85725" cy="8572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854" y="524958"/>
              <a:ext cx="640792" cy="640792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807700" y="1056880"/>
            <a:ext cx="405160" cy="591538"/>
            <a:chOff x="5984065" y="625033"/>
            <a:chExt cx="405160" cy="591538"/>
          </a:xfrm>
        </p:grpSpPr>
        <p:grpSp>
          <p:nvGrpSpPr>
            <p:cNvPr id="7" name="Group 6"/>
            <p:cNvGrpSpPr/>
            <p:nvPr/>
          </p:nvGrpSpPr>
          <p:grpSpPr>
            <a:xfrm>
              <a:off x="5984065" y="625033"/>
              <a:ext cx="405160" cy="591538"/>
              <a:chOff x="7086600" y="2317235"/>
              <a:chExt cx="933450" cy="138799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086600" y="2317235"/>
                <a:ext cx="933450" cy="138799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96360" y="2441576"/>
                <a:ext cx="713934" cy="11024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510463" y="3581400"/>
                <a:ext cx="85725" cy="8572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325" y="768633"/>
              <a:ext cx="288642" cy="288642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700655" y="673916"/>
            <a:ext cx="232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Any</a:t>
            </a:r>
            <a:r>
              <a:rPr lang="de-DE" sz="2800" dirty="0" smtClean="0"/>
              <a:t> web </a:t>
            </a:r>
            <a:r>
              <a:rPr lang="de-DE" sz="2800" dirty="0" err="1" smtClean="0"/>
              <a:t>client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00014" y="2701404"/>
            <a:ext cx="232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Open </a:t>
            </a:r>
            <a:r>
              <a:rPr lang="de-DE" sz="2800" dirty="0" err="1" smtClean="0"/>
              <a:t>platform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759200" y="491489"/>
            <a:ext cx="2486650" cy="4199312"/>
            <a:chOff x="3759200" y="491489"/>
            <a:chExt cx="2486650" cy="4199312"/>
          </a:xfrm>
        </p:grpSpPr>
        <p:sp>
          <p:nvSpPr>
            <p:cNvPr id="2" name="Rectangle 1"/>
            <p:cNvSpPr/>
            <p:nvPr/>
          </p:nvSpPr>
          <p:spPr>
            <a:xfrm>
              <a:off x="3759200" y="2456887"/>
              <a:ext cx="2339699" cy="22339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231725" y="491489"/>
              <a:ext cx="1401763" cy="1115914"/>
              <a:chOff x="1802034" y="326389"/>
              <a:chExt cx="1401763" cy="111591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802034" y="326389"/>
                <a:ext cx="1401763" cy="1115914"/>
                <a:chOff x="4857750" y="326389"/>
                <a:chExt cx="1401763" cy="1115914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4857750" y="326389"/>
                  <a:ext cx="1401763" cy="908981"/>
                </a:xfrm>
                <a:prstGeom prst="roundRect">
                  <a:avLst>
                    <a:gd name="adj" fmla="val 10380"/>
                  </a:avLst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5350669" y="1235370"/>
                  <a:ext cx="415924" cy="206933"/>
                  <a:chOff x="5391151" y="1235370"/>
                  <a:chExt cx="415924" cy="206933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391151" y="1442303"/>
                    <a:ext cx="415924" cy="0"/>
                  </a:xfrm>
                  <a:prstGeom prst="line">
                    <a:avLst/>
                  </a:prstGeom>
                  <a:ln w="88900" cap="rnd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/>
                  <p:cNvSpPr/>
                  <p:nvPr/>
                </p:nvSpPr>
                <p:spPr>
                  <a:xfrm>
                    <a:off x="5458619" y="1235370"/>
                    <a:ext cx="280988" cy="161224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2519" y="460483"/>
                <a:ext cx="640792" cy="640792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3927839" y="3915298"/>
              <a:ext cx="2002420" cy="648182"/>
              <a:chOff x="3957582" y="3750198"/>
              <a:chExt cx="2002420" cy="64818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957582" y="3750198"/>
                <a:ext cx="2002420" cy="64818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                   </a:t>
                </a:r>
                <a:r>
                  <a:rPr lang="de-DE" dirty="0" err="1" smtClean="0"/>
                  <a:t>runtime</a:t>
                </a:r>
                <a:endParaRPr lang="en-US" dirty="0"/>
              </a:p>
            </p:txBody>
          </p:sp>
          <p:pic>
            <p:nvPicPr>
              <p:cNvPr id="26" name="Picture 25" descr="C:\Users\paulinw\Desktop\Privat\Documentation\Yaha Logo\Yaha Logo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9343"/>
              <a:stretch/>
            </p:blipFill>
            <p:spPr bwMode="auto">
              <a:xfrm>
                <a:off x="4077871" y="3935392"/>
                <a:ext cx="895176" cy="277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6"/>
            <p:cNvSpPr/>
            <p:nvPr/>
          </p:nvSpPr>
          <p:spPr>
            <a:xfrm>
              <a:off x="3927839" y="2561060"/>
              <a:ext cx="2002420" cy="64818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Apache HTTP </a:t>
              </a:r>
              <a:r>
                <a:rPr lang="de-DE" dirty="0" err="1" smtClean="0"/>
                <a:t>server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928718" y="3338774"/>
              <a:ext cx="1031284" cy="450327"/>
              <a:chOff x="4928718" y="3160974"/>
              <a:chExt cx="1031284" cy="450327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4928718" y="3160974"/>
                <a:ext cx="0" cy="450327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072259" y="3224078"/>
                <a:ext cx="887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dirty="0"/>
                  <a:t>Sockets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928718" y="1868387"/>
              <a:ext cx="1317132" cy="450327"/>
              <a:chOff x="4928718" y="1760437"/>
              <a:chExt cx="1317132" cy="450327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928718" y="1760437"/>
                <a:ext cx="0" cy="450327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072259" y="1800419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dirty="0" smtClean="0"/>
                  <a:t>HTML, CGI</a:t>
                </a:r>
                <a:endParaRPr lang="en-US" dirty="0"/>
              </a:p>
            </p:txBody>
          </p:sp>
        </p:grpSp>
      </p:grpSp>
      <p:pic>
        <p:nvPicPr>
          <p:cNvPr id="40" name="Picture 39" descr="python-logo-master-v3-TM-flatten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4" y="3391803"/>
            <a:ext cx="2064137" cy="6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38889E-6 -3.7037E-6 L -0.38802 -3.7037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rapezoid 130"/>
          <p:cNvSpPr/>
          <p:nvPr/>
        </p:nvSpPr>
        <p:spPr>
          <a:xfrm rot="16200000">
            <a:off x="1144354" y="2427889"/>
            <a:ext cx="3806107" cy="940985"/>
          </a:xfrm>
          <a:custGeom>
            <a:avLst/>
            <a:gdLst>
              <a:gd name="connsiteX0" fmla="*/ 0 w 3806107"/>
              <a:gd name="connsiteY0" fmla="*/ 1640597 h 1640597"/>
              <a:gd name="connsiteX1" fmla="*/ 410149 w 3806107"/>
              <a:gd name="connsiteY1" fmla="*/ 0 h 1640597"/>
              <a:gd name="connsiteX2" fmla="*/ 3395958 w 3806107"/>
              <a:gd name="connsiteY2" fmla="*/ 0 h 1640597"/>
              <a:gd name="connsiteX3" fmla="*/ 3806107 w 3806107"/>
              <a:gd name="connsiteY3" fmla="*/ 1640597 h 1640597"/>
              <a:gd name="connsiteX4" fmla="*/ 0 w 3806107"/>
              <a:gd name="connsiteY4" fmla="*/ 1640597 h 1640597"/>
              <a:gd name="connsiteX0" fmla="*/ 0 w 3806107"/>
              <a:gd name="connsiteY0" fmla="*/ 1640597 h 1640597"/>
              <a:gd name="connsiteX1" fmla="*/ 224954 w 3806107"/>
              <a:gd name="connsiteY1" fmla="*/ 11574 h 1640597"/>
              <a:gd name="connsiteX2" fmla="*/ 3395958 w 3806107"/>
              <a:gd name="connsiteY2" fmla="*/ 0 h 1640597"/>
              <a:gd name="connsiteX3" fmla="*/ 3806107 w 3806107"/>
              <a:gd name="connsiteY3" fmla="*/ 1640597 h 1640597"/>
              <a:gd name="connsiteX4" fmla="*/ 0 w 3806107"/>
              <a:gd name="connsiteY4" fmla="*/ 1640597 h 1640597"/>
              <a:gd name="connsiteX0" fmla="*/ 0 w 3806107"/>
              <a:gd name="connsiteY0" fmla="*/ 1629023 h 1629023"/>
              <a:gd name="connsiteX1" fmla="*/ 224954 w 3806107"/>
              <a:gd name="connsiteY1" fmla="*/ 0 h 1629023"/>
              <a:gd name="connsiteX2" fmla="*/ 988424 w 3806107"/>
              <a:gd name="connsiteY2" fmla="*/ 1 h 1629023"/>
              <a:gd name="connsiteX3" fmla="*/ 3806107 w 3806107"/>
              <a:gd name="connsiteY3" fmla="*/ 1629023 h 1629023"/>
              <a:gd name="connsiteX4" fmla="*/ 0 w 3806107"/>
              <a:gd name="connsiteY4" fmla="*/ 1629023 h 1629023"/>
              <a:gd name="connsiteX0" fmla="*/ 0 w 3806107"/>
              <a:gd name="connsiteY0" fmla="*/ 1629021 h 1629021"/>
              <a:gd name="connsiteX1" fmla="*/ 101129 w 3806107"/>
              <a:gd name="connsiteY1" fmla="*/ -1 h 1629021"/>
              <a:gd name="connsiteX2" fmla="*/ 988424 w 3806107"/>
              <a:gd name="connsiteY2" fmla="*/ -1 h 1629021"/>
              <a:gd name="connsiteX3" fmla="*/ 3806107 w 3806107"/>
              <a:gd name="connsiteY3" fmla="*/ 1629021 h 1629021"/>
              <a:gd name="connsiteX4" fmla="*/ 0 w 3806107"/>
              <a:gd name="connsiteY4" fmla="*/ 1629021 h 162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107" h="1629021">
                <a:moveTo>
                  <a:pt x="0" y="1629021"/>
                </a:moveTo>
                <a:lnTo>
                  <a:pt x="101129" y="-1"/>
                </a:lnTo>
                <a:lnTo>
                  <a:pt x="988424" y="-1"/>
                </a:lnTo>
                <a:lnTo>
                  <a:pt x="3806107" y="1629021"/>
                </a:lnTo>
                <a:lnTo>
                  <a:pt x="0" y="1629021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208639" y="490039"/>
            <a:ext cx="2486650" cy="4199312"/>
            <a:chOff x="237214" y="375739"/>
            <a:chExt cx="2486650" cy="4199312"/>
          </a:xfrm>
        </p:grpSpPr>
        <p:sp>
          <p:nvSpPr>
            <p:cNvPr id="57" name="Rectangle 56"/>
            <p:cNvSpPr/>
            <p:nvPr/>
          </p:nvSpPr>
          <p:spPr>
            <a:xfrm>
              <a:off x="237214" y="2341137"/>
              <a:ext cx="2339699" cy="22339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09739" y="375739"/>
              <a:ext cx="1401763" cy="1115914"/>
              <a:chOff x="1802034" y="326389"/>
              <a:chExt cx="1401763" cy="1115914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802034" y="326389"/>
                <a:ext cx="1401763" cy="1115914"/>
                <a:chOff x="4857750" y="326389"/>
                <a:chExt cx="1401763" cy="1115914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4857750" y="326389"/>
                  <a:ext cx="1401763" cy="908981"/>
                </a:xfrm>
                <a:prstGeom prst="roundRect">
                  <a:avLst>
                    <a:gd name="adj" fmla="val 10380"/>
                  </a:avLst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0" name="Group 69"/>
                <p:cNvGrpSpPr/>
                <p:nvPr/>
              </p:nvGrpSpPr>
              <p:grpSpPr>
                <a:xfrm>
                  <a:off x="5350669" y="1235370"/>
                  <a:ext cx="415924" cy="206933"/>
                  <a:chOff x="5391151" y="1235370"/>
                  <a:chExt cx="415924" cy="206933"/>
                </a:xfrm>
              </p:grpSpPr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5391151" y="1442303"/>
                    <a:ext cx="415924" cy="0"/>
                  </a:xfrm>
                  <a:prstGeom prst="line">
                    <a:avLst/>
                  </a:prstGeom>
                  <a:ln w="88900" cap="rnd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Rectangle 71"/>
                  <p:cNvSpPr/>
                  <p:nvPr/>
                </p:nvSpPr>
                <p:spPr>
                  <a:xfrm>
                    <a:off x="5458619" y="1235370"/>
                    <a:ext cx="280988" cy="161224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2519" y="460483"/>
                <a:ext cx="640792" cy="640792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>
              <a:off x="405853" y="3799548"/>
              <a:ext cx="2002420" cy="648182"/>
              <a:chOff x="3957582" y="3750198"/>
              <a:chExt cx="2002420" cy="64818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957582" y="3750198"/>
                <a:ext cx="2002420" cy="64818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      runtime</a:t>
                </a:r>
                <a:endParaRPr lang="en-US" dirty="0"/>
              </a:p>
            </p:txBody>
          </p:sp>
          <p:pic>
            <p:nvPicPr>
              <p:cNvPr id="80" name="Picture 79" descr="C:\Users\paulinw\Desktop\Privat\Documentation\Yaha Logo\Yaha Logo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9343"/>
              <a:stretch/>
            </p:blipFill>
            <p:spPr bwMode="auto">
              <a:xfrm>
                <a:off x="4077871" y="3935392"/>
                <a:ext cx="895176" cy="277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1" name="Rectangle 80"/>
            <p:cNvSpPr/>
            <p:nvPr/>
          </p:nvSpPr>
          <p:spPr>
            <a:xfrm>
              <a:off x="405853" y="2445310"/>
              <a:ext cx="2002420" cy="64818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HTTP server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406732" y="3223024"/>
              <a:ext cx="1031284" cy="450327"/>
              <a:chOff x="4928718" y="3160974"/>
              <a:chExt cx="1031284" cy="450327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4928718" y="3160974"/>
                <a:ext cx="0" cy="450327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5072259" y="3224078"/>
                <a:ext cx="887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Sockets</a:t>
                </a:r>
                <a:endParaRPr lang="en-US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1406732" y="1752637"/>
              <a:ext cx="1317132" cy="450327"/>
              <a:chOff x="4928718" y="1760437"/>
              <a:chExt cx="1317132" cy="450327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 flipV="1">
                <a:off x="4928718" y="1760437"/>
                <a:ext cx="0" cy="450327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5072259" y="1800419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HTML, CGI</a:t>
                </a:r>
                <a:endParaRPr lang="en-US" dirty="0"/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193007" y="179625"/>
            <a:ext cx="2502282" cy="217059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517900" y="4288019"/>
            <a:ext cx="5346700" cy="5134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Cyclic system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510212" y="1647602"/>
            <a:ext cx="1352550" cy="2048471"/>
          </a:xfrm>
          <a:prstGeom prst="roundRect">
            <a:avLst>
              <a:gd name="adj" fmla="val 92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7512050" y="1648117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Heating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512050" y="2076381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Blinds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512050" y="2494155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7512050" y="2906966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Lights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7512050" y="3325777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3517900" y="1648117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EnOcean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3517900" y="2076381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3517900" y="2494155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ABE boards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3517900" y="2906966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3517900" y="3325777"/>
            <a:ext cx="1352550" cy="363337"/>
          </a:xfrm>
          <a:prstGeom prst="roundRect">
            <a:avLst>
              <a:gd name="adj" fmla="val 926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Y2Y client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943785" y="1829784"/>
            <a:ext cx="526843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4943785" y="2258048"/>
            <a:ext cx="526843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4943785" y="2671836"/>
            <a:ext cx="526843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943785" y="3088633"/>
            <a:ext cx="526843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943785" y="3498730"/>
            <a:ext cx="526843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934613" y="1829784"/>
            <a:ext cx="526843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934613" y="2258048"/>
            <a:ext cx="526843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6934613" y="2671836"/>
            <a:ext cx="526843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934613" y="3088633"/>
            <a:ext cx="526843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934613" y="3498730"/>
            <a:ext cx="526843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6185936" y="179625"/>
            <a:ext cx="1006784" cy="459622"/>
            <a:chOff x="6191250" y="359131"/>
            <a:chExt cx="1006784" cy="459622"/>
          </a:xfrm>
        </p:grpSpPr>
        <p:cxnSp>
          <p:nvCxnSpPr>
            <p:cNvPr id="123" name="Straight Arrow Connector 122"/>
            <p:cNvCxnSpPr/>
            <p:nvPr/>
          </p:nvCxnSpPr>
          <p:spPr>
            <a:xfrm>
              <a:off x="6191250" y="359131"/>
              <a:ext cx="0" cy="45962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6310291" y="404276"/>
              <a:ext cx="887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Sockets</a:t>
              </a:r>
              <a:endParaRPr lang="en-US" dirty="0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3517899" y="976869"/>
            <a:ext cx="1352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Drivers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461456" y="894690"/>
            <a:ext cx="1352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Add-on Modules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194175" y="3760406"/>
            <a:ext cx="0" cy="45962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181725" y="3760406"/>
            <a:ext cx="0" cy="45962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8188325" y="3760406"/>
            <a:ext cx="0" cy="45962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510213" y="1177589"/>
            <a:ext cx="1352549" cy="363337"/>
          </a:xfrm>
          <a:prstGeom prst="roundRect">
            <a:avLst>
              <a:gd name="adj" fmla="val 926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Y2Y server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5510213" y="750814"/>
            <a:ext cx="1352549" cy="363337"/>
          </a:xfrm>
          <a:prstGeom prst="roundRect">
            <a:avLst>
              <a:gd name="adj" fmla="val 926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50"/>
                            </p:stCondLst>
                            <p:childTnLst>
                              <p:par>
                                <p:cTn id="9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91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26" grpId="0"/>
      <p:bldP spid="127" grpId="0"/>
      <p:bldP spid="132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5852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Increase comfort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0216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Save energy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04580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Home security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343" y="3401982"/>
            <a:ext cx="2310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6FF"/>
                </a:solidFill>
              </a:rPr>
              <a:t>New</a:t>
            </a:r>
          </a:p>
          <a:p>
            <a:pPr algn="ctr"/>
            <a:r>
              <a:rPr lang="en-US" sz="2800" dirty="0" smtClean="0">
                <a:solidFill>
                  <a:srgbClr val="0006FF"/>
                </a:solidFill>
              </a:rPr>
              <a:t>houses or flats</a:t>
            </a:r>
            <a:endParaRPr lang="en-US" sz="2800" dirty="0">
              <a:solidFill>
                <a:srgbClr val="000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236" y="3417409"/>
            <a:ext cx="2310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6FF"/>
                </a:solidFill>
              </a:rPr>
              <a:t>Existing</a:t>
            </a:r>
          </a:p>
          <a:p>
            <a:pPr algn="ctr"/>
            <a:r>
              <a:rPr lang="en-US" sz="2800" dirty="0" smtClean="0">
                <a:solidFill>
                  <a:srgbClr val="0006FF"/>
                </a:solidFill>
              </a:rPr>
              <a:t>houses or flats</a:t>
            </a:r>
            <a:endParaRPr lang="en-US" sz="2800" dirty="0">
              <a:solidFill>
                <a:srgbClr val="0006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33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3"/>
    </mc:Choice>
    <mc:Fallback xmlns="">
      <p:transition spd="slow" advTm="567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639" y="2455437"/>
            <a:ext cx="2339699" cy="22339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1164" y="490039"/>
            <a:ext cx="1401763" cy="1115914"/>
            <a:chOff x="1802034" y="326389"/>
            <a:chExt cx="1401763" cy="1115914"/>
          </a:xfrm>
        </p:grpSpPr>
        <p:grpSp>
          <p:nvGrpSpPr>
            <p:cNvPr id="15" name="Group 14"/>
            <p:cNvGrpSpPr/>
            <p:nvPr/>
          </p:nvGrpSpPr>
          <p:grpSpPr>
            <a:xfrm>
              <a:off x="1802034" y="326389"/>
              <a:ext cx="1401763" cy="1115914"/>
              <a:chOff x="4857750" y="326389"/>
              <a:chExt cx="1401763" cy="1115914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857750" y="326389"/>
                <a:ext cx="1401763" cy="908981"/>
              </a:xfrm>
              <a:prstGeom prst="roundRect">
                <a:avLst>
                  <a:gd name="adj" fmla="val 10380"/>
                </a:avLst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350669" y="1235370"/>
                <a:ext cx="415924" cy="206933"/>
                <a:chOff x="5391151" y="1235370"/>
                <a:chExt cx="415924" cy="206933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391151" y="1442303"/>
                  <a:ext cx="415924" cy="0"/>
                </a:xfrm>
                <a:prstGeom prst="line">
                  <a:avLst/>
                </a:prstGeom>
                <a:ln w="8890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5458619" y="1235370"/>
                  <a:ext cx="280988" cy="161224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519" y="460483"/>
              <a:ext cx="640792" cy="64079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7278" y="3913848"/>
            <a:ext cx="2002420" cy="648182"/>
            <a:chOff x="3957582" y="3750198"/>
            <a:chExt cx="2002420" cy="648182"/>
          </a:xfrm>
        </p:grpSpPr>
        <p:sp>
          <p:nvSpPr>
            <p:cNvPr id="13" name="Rectangle 12"/>
            <p:cNvSpPr/>
            <p:nvPr/>
          </p:nvSpPr>
          <p:spPr>
            <a:xfrm>
              <a:off x="3957582" y="3750198"/>
              <a:ext cx="2002420" cy="6481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runtime</a:t>
              </a:r>
              <a:endParaRPr lang="en-US" dirty="0"/>
            </a:p>
          </p:txBody>
        </p:sp>
        <p:pic>
          <p:nvPicPr>
            <p:cNvPr id="14" name="Picture 13" descr="C:\Users\paulinw\Desktop\Privat\Documentation\Yaha Logo\Yaha Log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343"/>
            <a:stretch/>
          </p:blipFill>
          <p:spPr bwMode="auto">
            <a:xfrm>
              <a:off x="4077871" y="3935392"/>
              <a:ext cx="895176" cy="27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377278" y="2559610"/>
            <a:ext cx="2002420" cy="6481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HTTP server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78157" y="3337324"/>
            <a:ext cx="1031284" cy="450327"/>
            <a:chOff x="4928718" y="3160974"/>
            <a:chExt cx="1031284" cy="450327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928718" y="3160974"/>
              <a:ext cx="0" cy="4503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072259" y="3224078"/>
              <a:ext cx="887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Sockets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6055" y="2421955"/>
            <a:ext cx="2649233" cy="247661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apezoid 130"/>
          <p:cNvSpPr/>
          <p:nvPr/>
        </p:nvSpPr>
        <p:spPr>
          <a:xfrm rot="16200000">
            <a:off x="813782" y="1856059"/>
            <a:ext cx="4179227" cy="1568037"/>
          </a:xfrm>
          <a:custGeom>
            <a:avLst/>
            <a:gdLst>
              <a:gd name="connsiteX0" fmla="*/ 0 w 3806107"/>
              <a:gd name="connsiteY0" fmla="*/ 1640597 h 1640597"/>
              <a:gd name="connsiteX1" fmla="*/ 410149 w 3806107"/>
              <a:gd name="connsiteY1" fmla="*/ 0 h 1640597"/>
              <a:gd name="connsiteX2" fmla="*/ 3395958 w 3806107"/>
              <a:gd name="connsiteY2" fmla="*/ 0 h 1640597"/>
              <a:gd name="connsiteX3" fmla="*/ 3806107 w 3806107"/>
              <a:gd name="connsiteY3" fmla="*/ 1640597 h 1640597"/>
              <a:gd name="connsiteX4" fmla="*/ 0 w 3806107"/>
              <a:gd name="connsiteY4" fmla="*/ 1640597 h 1640597"/>
              <a:gd name="connsiteX0" fmla="*/ 0 w 3806107"/>
              <a:gd name="connsiteY0" fmla="*/ 1640597 h 1640597"/>
              <a:gd name="connsiteX1" fmla="*/ 224954 w 3806107"/>
              <a:gd name="connsiteY1" fmla="*/ 11574 h 1640597"/>
              <a:gd name="connsiteX2" fmla="*/ 3395958 w 3806107"/>
              <a:gd name="connsiteY2" fmla="*/ 0 h 1640597"/>
              <a:gd name="connsiteX3" fmla="*/ 3806107 w 3806107"/>
              <a:gd name="connsiteY3" fmla="*/ 1640597 h 1640597"/>
              <a:gd name="connsiteX4" fmla="*/ 0 w 3806107"/>
              <a:gd name="connsiteY4" fmla="*/ 1640597 h 1640597"/>
              <a:gd name="connsiteX0" fmla="*/ 0 w 3806107"/>
              <a:gd name="connsiteY0" fmla="*/ 1629023 h 1629023"/>
              <a:gd name="connsiteX1" fmla="*/ 224954 w 3806107"/>
              <a:gd name="connsiteY1" fmla="*/ 0 h 1629023"/>
              <a:gd name="connsiteX2" fmla="*/ 988424 w 3806107"/>
              <a:gd name="connsiteY2" fmla="*/ 1 h 1629023"/>
              <a:gd name="connsiteX3" fmla="*/ 3806107 w 3806107"/>
              <a:gd name="connsiteY3" fmla="*/ 1629023 h 1629023"/>
              <a:gd name="connsiteX4" fmla="*/ 0 w 3806107"/>
              <a:gd name="connsiteY4" fmla="*/ 1629023 h 1629023"/>
              <a:gd name="connsiteX0" fmla="*/ 0 w 3806107"/>
              <a:gd name="connsiteY0" fmla="*/ 1629021 h 1629021"/>
              <a:gd name="connsiteX1" fmla="*/ 101129 w 3806107"/>
              <a:gd name="connsiteY1" fmla="*/ -1 h 1629021"/>
              <a:gd name="connsiteX2" fmla="*/ 988424 w 3806107"/>
              <a:gd name="connsiteY2" fmla="*/ -1 h 1629021"/>
              <a:gd name="connsiteX3" fmla="*/ 3806107 w 3806107"/>
              <a:gd name="connsiteY3" fmla="*/ 1629021 h 1629021"/>
              <a:gd name="connsiteX4" fmla="*/ 0 w 3806107"/>
              <a:gd name="connsiteY4" fmla="*/ 1629021 h 1629021"/>
              <a:gd name="connsiteX0" fmla="*/ 0 w 3806107"/>
              <a:gd name="connsiteY0" fmla="*/ 1629022 h 1629022"/>
              <a:gd name="connsiteX1" fmla="*/ 101129 w 3806107"/>
              <a:gd name="connsiteY1" fmla="*/ 0 h 1629022"/>
              <a:gd name="connsiteX2" fmla="*/ 1073524 w 3806107"/>
              <a:gd name="connsiteY2" fmla="*/ 0 h 1629022"/>
              <a:gd name="connsiteX3" fmla="*/ 3806107 w 3806107"/>
              <a:gd name="connsiteY3" fmla="*/ 1629022 h 1629022"/>
              <a:gd name="connsiteX4" fmla="*/ 0 w 3806107"/>
              <a:gd name="connsiteY4" fmla="*/ 1629022 h 1629022"/>
              <a:gd name="connsiteX0" fmla="*/ 0 w 3806107"/>
              <a:gd name="connsiteY0" fmla="*/ 1629022 h 1629022"/>
              <a:gd name="connsiteX1" fmla="*/ 239417 w 3806107"/>
              <a:gd name="connsiteY1" fmla="*/ 11309 h 1629022"/>
              <a:gd name="connsiteX2" fmla="*/ 1073524 w 3806107"/>
              <a:gd name="connsiteY2" fmla="*/ 0 h 1629022"/>
              <a:gd name="connsiteX3" fmla="*/ 3806107 w 3806107"/>
              <a:gd name="connsiteY3" fmla="*/ 1629022 h 1629022"/>
              <a:gd name="connsiteX4" fmla="*/ 0 w 3806107"/>
              <a:gd name="connsiteY4" fmla="*/ 1629022 h 1629022"/>
              <a:gd name="connsiteX0" fmla="*/ 0 w 3806107"/>
              <a:gd name="connsiteY0" fmla="*/ 1617714 h 1617714"/>
              <a:gd name="connsiteX1" fmla="*/ 239417 w 3806107"/>
              <a:gd name="connsiteY1" fmla="*/ 1 h 1617714"/>
              <a:gd name="connsiteX2" fmla="*/ 1073524 w 3806107"/>
              <a:gd name="connsiteY2" fmla="*/ 0 h 1617714"/>
              <a:gd name="connsiteX3" fmla="*/ 3806107 w 3806107"/>
              <a:gd name="connsiteY3" fmla="*/ 1617714 h 1617714"/>
              <a:gd name="connsiteX4" fmla="*/ 0 w 3806107"/>
              <a:gd name="connsiteY4" fmla="*/ 1617714 h 1617714"/>
              <a:gd name="connsiteX0" fmla="*/ 0 w 6816540"/>
              <a:gd name="connsiteY0" fmla="*/ 1606405 h 1617714"/>
              <a:gd name="connsiteX1" fmla="*/ 3249850 w 6816540"/>
              <a:gd name="connsiteY1" fmla="*/ 1 h 1617714"/>
              <a:gd name="connsiteX2" fmla="*/ 4083957 w 6816540"/>
              <a:gd name="connsiteY2" fmla="*/ 0 h 1617714"/>
              <a:gd name="connsiteX3" fmla="*/ 6816540 w 6816540"/>
              <a:gd name="connsiteY3" fmla="*/ 1617714 h 1617714"/>
              <a:gd name="connsiteX4" fmla="*/ 0 w 6816540"/>
              <a:gd name="connsiteY4" fmla="*/ 1606405 h 1617714"/>
              <a:gd name="connsiteX0" fmla="*/ 0 w 4083957"/>
              <a:gd name="connsiteY0" fmla="*/ 1606405 h 1629025"/>
              <a:gd name="connsiteX1" fmla="*/ 3249850 w 4083957"/>
              <a:gd name="connsiteY1" fmla="*/ 1 h 1629025"/>
              <a:gd name="connsiteX2" fmla="*/ 4083957 w 4083957"/>
              <a:gd name="connsiteY2" fmla="*/ 0 h 1629025"/>
              <a:gd name="connsiteX3" fmla="*/ 3795472 w 4083957"/>
              <a:gd name="connsiteY3" fmla="*/ 1629025 h 1629025"/>
              <a:gd name="connsiteX4" fmla="*/ 0 w 4083957"/>
              <a:gd name="connsiteY4" fmla="*/ 1606405 h 16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3957" h="1629025">
                <a:moveTo>
                  <a:pt x="0" y="1606405"/>
                </a:moveTo>
                <a:lnTo>
                  <a:pt x="3249850" y="1"/>
                </a:lnTo>
                <a:lnTo>
                  <a:pt x="4083957" y="0"/>
                </a:lnTo>
                <a:lnTo>
                  <a:pt x="3795472" y="1629025"/>
                </a:lnTo>
                <a:lnTo>
                  <a:pt x="0" y="160640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-Shape 22"/>
          <p:cNvSpPr/>
          <p:nvPr/>
        </p:nvSpPr>
        <p:spPr>
          <a:xfrm flipH="1">
            <a:off x="3676526" y="878190"/>
            <a:ext cx="5369502" cy="3843819"/>
          </a:xfrm>
          <a:prstGeom prst="corner">
            <a:avLst>
              <a:gd name="adj1" fmla="val 10881"/>
              <a:gd name="adj2" fmla="val 117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47939" y="4322349"/>
            <a:ext cx="3434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>
                <a:solidFill>
                  <a:schemeClr val="dk1"/>
                </a:solidFill>
              </a:rPr>
              <a:t>Yaha</a:t>
            </a:r>
            <a:r>
              <a:rPr lang="de-DE" dirty="0" smtClean="0">
                <a:solidFill>
                  <a:schemeClr val="dk1"/>
                </a:solidFill>
              </a:rPr>
              <a:t> Juice </a:t>
            </a:r>
            <a:r>
              <a:rPr lang="de-DE" smtClean="0">
                <a:solidFill>
                  <a:schemeClr val="dk1"/>
                </a:solidFill>
              </a:rPr>
              <a:t>- JavaScript </a:t>
            </a:r>
            <a:r>
              <a:rPr lang="de-DE" dirty="0" smtClean="0">
                <a:solidFill>
                  <a:schemeClr val="dk1"/>
                </a:solidFill>
              </a:rPr>
              <a:t>Framework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76526" y="365797"/>
            <a:ext cx="4379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Module UI web containers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76526" y="3446460"/>
            <a:ext cx="4379652" cy="427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  <a:r>
              <a:rPr lang="en-US" dirty="0" smtClean="0"/>
              <a:t>engine based in </a:t>
            </a:r>
            <a:r>
              <a:rPr lang="en-US" dirty="0" err="1" smtClean="0"/>
              <a:t>jQuery</a:t>
            </a:r>
            <a:r>
              <a:rPr lang="en-US" dirty="0" smtClean="0"/>
              <a:t> and D3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676526" y="878190"/>
            <a:ext cx="1010103" cy="2091920"/>
            <a:chOff x="3812268" y="1605953"/>
            <a:chExt cx="1010103" cy="2091920"/>
          </a:xfrm>
        </p:grpSpPr>
        <p:sp>
          <p:nvSpPr>
            <p:cNvPr id="25" name="Rounded Rectangle 24"/>
            <p:cNvSpPr/>
            <p:nvPr/>
          </p:nvSpPr>
          <p:spPr>
            <a:xfrm>
              <a:off x="3812268" y="1605953"/>
              <a:ext cx="1010103" cy="2091920"/>
            </a:xfrm>
            <a:prstGeom prst="roundRect">
              <a:avLst>
                <a:gd name="adj" fmla="val 926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Heating</a:t>
              </a:r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923" y="2056400"/>
              <a:ext cx="640792" cy="640792"/>
            </a:xfrm>
            <a:prstGeom prst="rect">
              <a:avLst/>
            </a:prstGeom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3896109" y="2828148"/>
              <a:ext cx="8616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Snip Single Corner Rectangle 38"/>
            <p:cNvSpPr/>
            <p:nvPr/>
          </p:nvSpPr>
          <p:spPr>
            <a:xfrm>
              <a:off x="3896109" y="2956561"/>
              <a:ext cx="861629" cy="553402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Languages</a:t>
              </a:r>
            </a:p>
            <a:p>
              <a:pPr algn="ctr"/>
              <a:r>
                <a:rPr lang="en-US" sz="1100" dirty="0" smtClean="0"/>
                <a:t>Container</a:t>
              </a:r>
              <a:endParaRPr lang="en-US" sz="11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33037" y="878190"/>
            <a:ext cx="1010103" cy="2091920"/>
            <a:chOff x="3812268" y="1605953"/>
            <a:chExt cx="1010103" cy="2091920"/>
          </a:xfrm>
        </p:grpSpPr>
        <p:sp>
          <p:nvSpPr>
            <p:cNvPr id="45" name="Rounded Rectangle 44"/>
            <p:cNvSpPr/>
            <p:nvPr/>
          </p:nvSpPr>
          <p:spPr>
            <a:xfrm>
              <a:off x="3812268" y="1605953"/>
              <a:ext cx="1010103" cy="2091920"/>
            </a:xfrm>
            <a:prstGeom prst="roundRect">
              <a:avLst>
                <a:gd name="adj" fmla="val 926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Blinds</a:t>
              </a:r>
              <a:endParaRPr lang="en-US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923" y="2056400"/>
              <a:ext cx="640792" cy="640792"/>
            </a:xfrm>
            <a:prstGeom prst="rect">
              <a:avLst/>
            </a:prstGeom>
          </p:spPr>
        </p:pic>
        <p:cxnSp>
          <p:nvCxnSpPr>
            <p:cNvPr id="47" name="Straight Connector 46"/>
            <p:cNvCxnSpPr/>
            <p:nvPr/>
          </p:nvCxnSpPr>
          <p:spPr>
            <a:xfrm>
              <a:off x="3896109" y="2828148"/>
              <a:ext cx="8616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Snip Single Corner Rectangle 47"/>
            <p:cNvSpPr/>
            <p:nvPr/>
          </p:nvSpPr>
          <p:spPr>
            <a:xfrm>
              <a:off x="3896109" y="2956561"/>
              <a:ext cx="861629" cy="553402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Languages</a:t>
              </a:r>
            </a:p>
            <a:p>
              <a:pPr algn="ctr"/>
              <a:r>
                <a:rPr lang="en-US" sz="1100" dirty="0" smtClean="0"/>
                <a:t>Container</a:t>
              </a:r>
              <a:endParaRPr lang="en-US" sz="11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76718" y="878190"/>
            <a:ext cx="1010103" cy="2091920"/>
            <a:chOff x="3812268" y="1605953"/>
            <a:chExt cx="1010103" cy="2091920"/>
          </a:xfrm>
        </p:grpSpPr>
        <p:sp>
          <p:nvSpPr>
            <p:cNvPr id="50" name="Rounded Rectangle 49"/>
            <p:cNvSpPr/>
            <p:nvPr/>
          </p:nvSpPr>
          <p:spPr>
            <a:xfrm>
              <a:off x="3812268" y="1605953"/>
              <a:ext cx="1010103" cy="2091920"/>
            </a:xfrm>
            <a:prstGeom prst="roundRect">
              <a:avLst>
                <a:gd name="adj" fmla="val 926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Lights</a:t>
              </a:r>
              <a:endParaRPr lang="en-US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923" y="2056400"/>
              <a:ext cx="640792" cy="640792"/>
            </a:xfrm>
            <a:prstGeom prst="rect">
              <a:avLst/>
            </a:prstGeom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3896109" y="2828148"/>
              <a:ext cx="8616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Snip Single Corner Rectangle 52"/>
            <p:cNvSpPr/>
            <p:nvPr/>
          </p:nvSpPr>
          <p:spPr>
            <a:xfrm>
              <a:off x="3896109" y="2956561"/>
              <a:ext cx="861629" cy="553402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Languages</a:t>
              </a:r>
            </a:p>
            <a:p>
              <a:pPr algn="ctr"/>
              <a:r>
                <a:rPr lang="en-US" sz="1100" dirty="0" smtClean="0"/>
                <a:t>Container</a:t>
              </a:r>
              <a:endParaRPr lang="en-US" sz="11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46075" y="878190"/>
            <a:ext cx="1010103" cy="2091920"/>
            <a:chOff x="3812268" y="1605953"/>
            <a:chExt cx="1010103" cy="2091920"/>
          </a:xfrm>
        </p:grpSpPr>
        <p:sp>
          <p:nvSpPr>
            <p:cNvPr id="55" name="Rounded Rectangle 54"/>
            <p:cNvSpPr/>
            <p:nvPr/>
          </p:nvSpPr>
          <p:spPr>
            <a:xfrm>
              <a:off x="3812268" y="1605953"/>
              <a:ext cx="1010103" cy="2091920"/>
            </a:xfrm>
            <a:prstGeom prst="roundRect">
              <a:avLst>
                <a:gd name="adj" fmla="val 926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923" y="2056400"/>
              <a:ext cx="640792" cy="640792"/>
            </a:xfrm>
            <a:prstGeom prst="rect">
              <a:avLst/>
            </a:prstGeom>
          </p:spPr>
        </p:pic>
        <p:cxnSp>
          <p:nvCxnSpPr>
            <p:cNvPr id="57" name="Straight Connector 56"/>
            <p:cNvCxnSpPr/>
            <p:nvPr/>
          </p:nvCxnSpPr>
          <p:spPr>
            <a:xfrm>
              <a:off x="3896109" y="2828148"/>
              <a:ext cx="8616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Snip Single Corner Rectangle 57"/>
            <p:cNvSpPr/>
            <p:nvPr/>
          </p:nvSpPr>
          <p:spPr>
            <a:xfrm>
              <a:off x="3896109" y="2956561"/>
              <a:ext cx="861629" cy="553402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Languages</a:t>
              </a:r>
            </a:p>
            <a:p>
              <a:pPr algn="ctr"/>
              <a:r>
                <a:rPr lang="en-US" sz="1100" dirty="0" smtClean="0"/>
                <a:t>Container</a:t>
              </a:r>
              <a:endParaRPr lang="en-US" sz="1100" dirty="0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4200706" y="3048244"/>
            <a:ext cx="0" cy="3412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36908" y="3048244"/>
            <a:ext cx="0" cy="3412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522368" y="3048244"/>
            <a:ext cx="0" cy="3412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551126" y="3048244"/>
            <a:ext cx="0" cy="3412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8147090" y="1969429"/>
            <a:ext cx="377044" cy="278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378157" y="1866937"/>
            <a:ext cx="1084306" cy="450327"/>
            <a:chOff x="4928718" y="1760437"/>
            <a:chExt cx="1084306" cy="450327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928718" y="1760437"/>
              <a:ext cx="0" cy="4503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951580" y="1833077"/>
              <a:ext cx="10614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HTML, CGI</a:t>
              </a:r>
              <a:endParaRPr 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5868177" y="3917507"/>
            <a:ext cx="0" cy="3412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1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9" grpId="0"/>
      <p:bldP spid="32" grpId="0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759200" y="2456887"/>
            <a:ext cx="2339699" cy="22339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79452" y="477632"/>
            <a:ext cx="787121" cy="1170407"/>
            <a:chOff x="3553525" y="169774"/>
            <a:chExt cx="933450" cy="1387990"/>
          </a:xfrm>
        </p:grpSpPr>
        <p:grpSp>
          <p:nvGrpSpPr>
            <p:cNvPr id="2" name="Group 1"/>
            <p:cNvGrpSpPr/>
            <p:nvPr/>
          </p:nvGrpSpPr>
          <p:grpSpPr>
            <a:xfrm>
              <a:off x="3553525" y="169774"/>
              <a:ext cx="933450" cy="1387990"/>
              <a:chOff x="7086600" y="2317235"/>
              <a:chExt cx="933450" cy="138799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7086600" y="2317235"/>
                <a:ext cx="933450" cy="138799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7167563" y="2441575"/>
                <a:ext cx="771525" cy="1102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510463" y="3581400"/>
                <a:ext cx="85725" cy="8572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854" y="524958"/>
              <a:ext cx="640792" cy="64079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231725" y="491489"/>
            <a:ext cx="1401763" cy="1115914"/>
            <a:chOff x="1802034" y="326389"/>
            <a:chExt cx="1401763" cy="1115914"/>
          </a:xfrm>
        </p:grpSpPr>
        <p:grpSp>
          <p:nvGrpSpPr>
            <p:cNvPr id="13" name="Group 12"/>
            <p:cNvGrpSpPr/>
            <p:nvPr/>
          </p:nvGrpSpPr>
          <p:grpSpPr>
            <a:xfrm>
              <a:off x="1802034" y="326389"/>
              <a:ext cx="1401763" cy="1115914"/>
              <a:chOff x="4857750" y="326389"/>
              <a:chExt cx="1401763" cy="1115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857750" y="326389"/>
                <a:ext cx="1401763" cy="908981"/>
              </a:xfrm>
              <a:prstGeom prst="roundRect">
                <a:avLst>
                  <a:gd name="adj" fmla="val 10380"/>
                </a:avLst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350669" y="1235370"/>
                <a:ext cx="415924" cy="206933"/>
                <a:chOff x="5391151" y="1235370"/>
                <a:chExt cx="415924" cy="206933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5391151" y="1442303"/>
                  <a:ext cx="415924" cy="0"/>
                </a:xfrm>
                <a:prstGeom prst="line">
                  <a:avLst/>
                </a:prstGeom>
                <a:ln w="8890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5458619" y="1235370"/>
                  <a:ext cx="280988" cy="161224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519" y="460483"/>
              <a:ext cx="640792" cy="6407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807700" y="1056880"/>
            <a:ext cx="405160" cy="591538"/>
            <a:chOff x="5984065" y="625033"/>
            <a:chExt cx="405160" cy="591538"/>
          </a:xfrm>
        </p:grpSpPr>
        <p:grpSp>
          <p:nvGrpSpPr>
            <p:cNvPr id="16" name="Group 15"/>
            <p:cNvGrpSpPr/>
            <p:nvPr/>
          </p:nvGrpSpPr>
          <p:grpSpPr>
            <a:xfrm>
              <a:off x="5984065" y="625033"/>
              <a:ext cx="405160" cy="591538"/>
              <a:chOff x="7086600" y="2317235"/>
              <a:chExt cx="933450" cy="138799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086600" y="2317235"/>
                <a:ext cx="933450" cy="138799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196360" y="2441576"/>
                <a:ext cx="713934" cy="11024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510463" y="3581400"/>
                <a:ext cx="85725" cy="8572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325" y="768633"/>
              <a:ext cx="288642" cy="288642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700655" y="673916"/>
            <a:ext cx="232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Any</a:t>
            </a:r>
            <a:r>
              <a:rPr lang="de-DE" sz="2800" dirty="0" smtClean="0"/>
              <a:t> web </a:t>
            </a:r>
            <a:r>
              <a:rPr lang="de-DE" sz="2800" dirty="0" err="1" smtClean="0"/>
              <a:t>client</a:t>
            </a:r>
            <a:endParaRPr lang="en-US" sz="2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927839" y="3915298"/>
            <a:ext cx="2002420" cy="648182"/>
            <a:chOff x="3957582" y="3750198"/>
            <a:chExt cx="2002420" cy="648182"/>
          </a:xfrm>
        </p:grpSpPr>
        <p:sp>
          <p:nvSpPr>
            <p:cNvPr id="24" name="Rectangle 23"/>
            <p:cNvSpPr/>
            <p:nvPr/>
          </p:nvSpPr>
          <p:spPr>
            <a:xfrm>
              <a:off x="3957582" y="3750198"/>
              <a:ext cx="2002420" cy="6481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                   </a:t>
              </a:r>
              <a:r>
                <a:rPr lang="de-DE" dirty="0" err="1" smtClean="0"/>
                <a:t>runtime</a:t>
              </a:r>
              <a:endParaRPr lang="en-US" dirty="0"/>
            </a:p>
          </p:txBody>
        </p:sp>
        <p:pic>
          <p:nvPicPr>
            <p:cNvPr id="26" name="Picture 25" descr="C:\Users\paulinw\Desktop\Privat\Documentation\Yaha Logo\Yaha Log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343"/>
            <a:stretch/>
          </p:blipFill>
          <p:spPr bwMode="auto">
            <a:xfrm>
              <a:off x="4077871" y="3935392"/>
              <a:ext cx="895176" cy="27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 26"/>
          <p:cNvSpPr/>
          <p:nvPr/>
        </p:nvSpPr>
        <p:spPr>
          <a:xfrm>
            <a:off x="3927839" y="2561060"/>
            <a:ext cx="2002420" cy="6481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Apache HTTP </a:t>
            </a:r>
            <a:r>
              <a:rPr lang="de-DE" dirty="0" err="1" smtClean="0"/>
              <a:t>server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0014" y="2701404"/>
            <a:ext cx="232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Open </a:t>
            </a:r>
            <a:r>
              <a:rPr lang="de-DE" sz="2800" dirty="0" err="1" smtClean="0"/>
              <a:t>platform</a:t>
            </a:r>
            <a:endParaRPr lang="en-US" sz="2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4928718" y="3338774"/>
            <a:ext cx="1031284" cy="450327"/>
            <a:chOff x="4928718" y="3160974"/>
            <a:chExt cx="1031284" cy="450327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4928718" y="3160974"/>
              <a:ext cx="0" cy="4503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072259" y="3224078"/>
              <a:ext cx="887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Sockets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28718" y="1868387"/>
            <a:ext cx="1317132" cy="450327"/>
            <a:chOff x="4928718" y="1760437"/>
            <a:chExt cx="1317132" cy="450327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4928718" y="1760437"/>
              <a:ext cx="0" cy="4503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072259" y="1800419"/>
              <a:ext cx="11735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 smtClean="0"/>
                <a:t>HTML, CGI</a:t>
              </a:r>
              <a:endParaRPr lang="en-US" dirty="0"/>
            </a:p>
          </p:txBody>
        </p:sp>
      </p:grpSp>
      <p:pic>
        <p:nvPicPr>
          <p:cNvPr id="39" name="Picture 38" descr="python-logo-master-v3-TM-flatten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4" y="3391803"/>
            <a:ext cx="2064137" cy="6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43198" y="2245179"/>
            <a:ext cx="1556657" cy="6531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29884" y="2245179"/>
            <a:ext cx="1556657" cy="6531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Community</a:t>
            </a:r>
          </a:p>
          <a:p>
            <a:pPr algn="ctr"/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55188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Today’s market segmentation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985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572000" y="0"/>
            <a:ext cx="4572000" cy="25717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0" y="0"/>
            <a:ext cx="4572000" cy="25717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2571750"/>
            <a:ext cx="0" cy="25717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793672" y="2245179"/>
            <a:ext cx="1556657" cy="6531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Community</a:t>
            </a:r>
          </a:p>
          <a:p>
            <a:pPr algn="ctr"/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9053" y="3164987"/>
            <a:ext cx="2922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Programming skills</a:t>
            </a:r>
          </a:p>
          <a:p>
            <a:pPr algn="ctr"/>
            <a:r>
              <a:rPr lang="en-US" sz="2800" dirty="0" smtClean="0"/>
              <a:t>for</a:t>
            </a:r>
          </a:p>
          <a:p>
            <a:pPr algn="ctr"/>
            <a:r>
              <a:rPr lang="en-US" sz="2800" dirty="0" smtClean="0"/>
              <a:t>customization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782279" y="373930"/>
            <a:ext cx="3579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Community targets</a:t>
            </a:r>
          </a:p>
          <a:p>
            <a:pPr algn="ctr"/>
            <a:r>
              <a:rPr lang="en-US" sz="2800" dirty="0" smtClean="0"/>
              <a:t>technical skilled people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03558" y="3301687"/>
            <a:ext cx="378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Difficult for people to use such platforms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94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"/>
    </mc:Choice>
    <mc:Fallback xmlns="">
      <p:transition spd="slow" advTm="90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572000" y="0"/>
            <a:ext cx="4572000" cy="25717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0" y="0"/>
            <a:ext cx="4572000" cy="25717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2571750"/>
            <a:ext cx="0" cy="25717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793672" y="2245179"/>
            <a:ext cx="1556657" cy="6531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7119" y="3301687"/>
            <a:ext cx="27859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Central hardware </a:t>
            </a:r>
          </a:p>
          <a:p>
            <a:pPr algn="ctr"/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10473" y="437692"/>
            <a:ext cx="2723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Software chained</a:t>
            </a:r>
          </a:p>
          <a:p>
            <a:pPr algn="ctr"/>
            <a:r>
              <a:rPr lang="en-US" sz="2800" dirty="0" smtClean="0"/>
              <a:t>to hardware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69217" y="3301687"/>
            <a:ext cx="378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Functions limited by R&amp;D capacity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2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"/>
    </mc:Choice>
    <mc:Fallback xmlns="">
      <p:transition spd="slow" advTm="59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2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Central hardware architecture</a:t>
            </a:r>
            <a:endParaRPr lang="en-US" sz="28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09941146"/>
              </p:ext>
            </p:extLst>
          </p:nvPr>
        </p:nvGraphicFramePr>
        <p:xfrm>
          <a:off x="529313" y="95579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ross 14"/>
          <p:cNvSpPr/>
          <p:nvPr/>
        </p:nvSpPr>
        <p:spPr>
          <a:xfrm rot="2700000">
            <a:off x="3339806" y="2050661"/>
            <a:ext cx="491818" cy="49181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ross 15"/>
          <p:cNvSpPr/>
          <p:nvPr/>
        </p:nvSpPr>
        <p:spPr>
          <a:xfrm rot="5883057">
            <a:off x="3953074" y="2325378"/>
            <a:ext cx="491818" cy="49181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ross 16"/>
          <p:cNvSpPr/>
          <p:nvPr/>
        </p:nvSpPr>
        <p:spPr>
          <a:xfrm rot="3516147">
            <a:off x="4099437" y="2995938"/>
            <a:ext cx="491818" cy="49181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ross 17"/>
          <p:cNvSpPr/>
          <p:nvPr/>
        </p:nvSpPr>
        <p:spPr>
          <a:xfrm rot="1576586">
            <a:off x="3682768" y="3552198"/>
            <a:ext cx="491818" cy="49181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ross 18"/>
          <p:cNvSpPr/>
          <p:nvPr/>
        </p:nvSpPr>
        <p:spPr>
          <a:xfrm rot="4224154">
            <a:off x="2984417" y="3544577"/>
            <a:ext cx="491818" cy="49181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ross 19"/>
          <p:cNvSpPr/>
          <p:nvPr/>
        </p:nvSpPr>
        <p:spPr>
          <a:xfrm rot="1998205">
            <a:off x="2565317" y="2995938"/>
            <a:ext cx="491818" cy="49181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ross 20"/>
          <p:cNvSpPr/>
          <p:nvPr/>
        </p:nvSpPr>
        <p:spPr>
          <a:xfrm rot="21100691">
            <a:off x="2726851" y="2332997"/>
            <a:ext cx="491818" cy="49181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095010" y="2782346"/>
            <a:ext cx="933450" cy="1387990"/>
            <a:chOff x="7086600" y="2317235"/>
            <a:chExt cx="933450" cy="1387990"/>
          </a:xfrm>
        </p:grpSpPr>
        <p:sp>
          <p:nvSpPr>
            <p:cNvPr id="22" name="Rounded Rectangle 21"/>
            <p:cNvSpPr/>
            <p:nvPr/>
          </p:nvSpPr>
          <p:spPr>
            <a:xfrm>
              <a:off x="7086600" y="2317235"/>
              <a:ext cx="933450" cy="138799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67563" y="2441575"/>
              <a:ext cx="771525" cy="1102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7510463" y="3581400"/>
              <a:ext cx="85725" cy="8572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680547" y="3457926"/>
            <a:ext cx="13430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696219">
            <a:off x="6106150" y="3213309"/>
            <a:ext cx="491818" cy="49181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ross 28"/>
          <p:cNvSpPr/>
          <p:nvPr/>
        </p:nvSpPr>
        <p:spPr>
          <a:xfrm rot="2696219">
            <a:off x="7315826" y="3230431"/>
            <a:ext cx="491818" cy="491818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3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graphicEl>
                                              <a:dgm id="{A8336939-A528-4934-A18D-167EE44B4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A8336939-A528-4934-A18D-167EE44B4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A8336939-A528-4934-A18D-167EE44B4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graphicEl>
                                              <a:dgm id="{A8336939-A528-4934-A18D-167EE44B4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>
                                            <p:graphicEl>
                                              <a:dgm id="{54839D0A-B1E3-4FB2-9664-342D9F63A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graphicEl>
                                              <a:dgm id="{54839D0A-B1E3-4FB2-9664-342D9F63A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graphicEl>
                                              <a:dgm id="{54839D0A-B1E3-4FB2-9664-342D9F63A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>
                                            <p:graphicEl>
                                              <a:dgm id="{54839D0A-B1E3-4FB2-9664-342D9F63A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Graphic spid="12" grpId="1" uiExpand="1">
        <p:bldSub>
          <a:bldDgm bld="one"/>
        </p:bldSub>
      </p:bldGraphic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2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Software chained to hardware</a:t>
            </a:r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86150" y="1296592"/>
            <a:ext cx="2171700" cy="952500"/>
            <a:chOff x="1219200" y="1905000"/>
            <a:chExt cx="2171700" cy="952500"/>
          </a:xfrm>
        </p:grpSpPr>
        <p:sp>
          <p:nvSpPr>
            <p:cNvPr id="9" name="Rectangle 8"/>
            <p:cNvSpPr/>
            <p:nvPr/>
          </p:nvSpPr>
          <p:spPr>
            <a:xfrm>
              <a:off x="1460500" y="2578100"/>
              <a:ext cx="241300" cy="279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43100" y="2578100"/>
              <a:ext cx="241300" cy="279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25700" y="2578100"/>
              <a:ext cx="241300" cy="279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08300" y="2578100"/>
              <a:ext cx="241300" cy="279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9200" y="1905000"/>
              <a:ext cx="2171700" cy="673100"/>
            </a:xfrm>
            <a:prstGeom prst="rect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 Automation</a:t>
              </a:r>
            </a:p>
            <a:p>
              <a:pPr algn="ctr"/>
              <a:r>
                <a:rPr lang="en-US" dirty="0" smtClean="0"/>
                <a:t>Software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86150" y="2648667"/>
            <a:ext cx="2171700" cy="952500"/>
            <a:chOff x="1219200" y="2578100"/>
            <a:chExt cx="2171700" cy="952500"/>
          </a:xfrm>
        </p:grpSpPr>
        <p:sp>
          <p:nvSpPr>
            <p:cNvPr id="8" name="Rectangle 7"/>
            <p:cNvSpPr/>
            <p:nvPr/>
          </p:nvSpPr>
          <p:spPr>
            <a:xfrm>
              <a:off x="1219200" y="2578100"/>
              <a:ext cx="241300" cy="279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01800" y="2578100"/>
              <a:ext cx="241300" cy="279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4400" y="2578100"/>
              <a:ext cx="241300" cy="279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67000" y="2578100"/>
              <a:ext cx="241300" cy="279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49600" y="2578100"/>
              <a:ext cx="241300" cy="279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9200" y="2857500"/>
              <a:ext cx="2171700" cy="6731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r>
                <a:rPr lang="en-US" dirty="0" smtClean="0"/>
                <a:t>Hardware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82615" y="3715525"/>
            <a:ext cx="528320" cy="603794"/>
            <a:chOff x="4124960" y="3058160"/>
            <a:chExt cx="995680" cy="1137920"/>
          </a:xfrm>
        </p:grpSpPr>
        <p:sp>
          <p:nvSpPr>
            <p:cNvPr id="20" name="Donut 19"/>
            <p:cNvSpPr/>
            <p:nvPr/>
          </p:nvSpPr>
          <p:spPr>
            <a:xfrm>
              <a:off x="4236720" y="3058160"/>
              <a:ext cx="772160" cy="1022194"/>
            </a:xfrm>
            <a:prstGeom prst="donut">
              <a:avLst>
                <a:gd name="adj" fmla="val 9429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24960" y="3613072"/>
              <a:ext cx="995680" cy="583008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2000">
                  <a:schemeClr val="tx1">
                    <a:lumMod val="65000"/>
                    <a:lumOff val="35000"/>
                  </a:schemeClr>
                </a:gs>
              </a:gsLst>
              <a:lin ang="10800000" scaled="0"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3152775" y="1666875"/>
            <a:ext cx="2794000" cy="2257425"/>
          </a:xfrm>
          <a:prstGeom prst="roundRect">
            <a:avLst>
              <a:gd name="adj" fmla="val 9031"/>
            </a:avLst>
          </a:prstGeom>
          <a:noFill/>
          <a:ln w="38100" cmpd="dbl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4310" y="3461451"/>
            <a:ext cx="2171700" cy="952500"/>
            <a:chOff x="6067190" y="2648667"/>
            <a:chExt cx="2171700" cy="952500"/>
          </a:xfrm>
        </p:grpSpPr>
        <p:sp>
          <p:nvSpPr>
            <p:cNvPr id="24" name="Isosceles Triangle 23"/>
            <p:cNvSpPr/>
            <p:nvPr/>
          </p:nvSpPr>
          <p:spPr>
            <a:xfrm>
              <a:off x="6067190" y="2648667"/>
              <a:ext cx="241300" cy="2794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6549790" y="2648667"/>
              <a:ext cx="241300" cy="2794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7032390" y="2648667"/>
              <a:ext cx="241300" cy="2794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7514990" y="2648667"/>
              <a:ext cx="241300" cy="2794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7997590" y="2648667"/>
              <a:ext cx="241300" cy="2794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67190" y="2928067"/>
              <a:ext cx="2171700" cy="6731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New </a:t>
              </a:r>
              <a:r>
                <a:rPr lang="en-US" dirty="0" smtClean="0"/>
                <a:t>Controller</a:t>
              </a:r>
            </a:p>
            <a:p>
              <a:pPr algn="ctr"/>
              <a:r>
                <a:rPr lang="en-US" dirty="0" smtClean="0"/>
                <a:t>Hardware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152775" y="3254886"/>
            <a:ext cx="36593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Discontinued components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Defects can not be repaired anymore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Company does not exist anymore</a:t>
            </a:r>
          </a:p>
        </p:txBody>
      </p:sp>
      <p:sp>
        <p:nvSpPr>
          <p:cNvPr id="46" name="&quot;No&quot; Symbol 45"/>
          <p:cNvSpPr/>
          <p:nvPr/>
        </p:nvSpPr>
        <p:spPr>
          <a:xfrm>
            <a:off x="3894534" y="2593501"/>
            <a:ext cx="389732" cy="389732"/>
          </a:xfrm>
          <a:prstGeom prst="noSmoking">
            <a:avLst>
              <a:gd name="adj" fmla="val 7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&quot;No&quot; Symbol 46"/>
          <p:cNvSpPr/>
          <p:nvPr/>
        </p:nvSpPr>
        <p:spPr>
          <a:xfrm>
            <a:off x="4377134" y="2593501"/>
            <a:ext cx="389732" cy="389732"/>
          </a:xfrm>
          <a:prstGeom prst="noSmoking">
            <a:avLst>
              <a:gd name="adj" fmla="val 7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&quot;No&quot; Symbol 47"/>
          <p:cNvSpPr/>
          <p:nvPr/>
        </p:nvSpPr>
        <p:spPr>
          <a:xfrm>
            <a:off x="4859734" y="2593501"/>
            <a:ext cx="389732" cy="389732"/>
          </a:xfrm>
          <a:prstGeom prst="noSmoking">
            <a:avLst>
              <a:gd name="adj" fmla="val 7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&quot;No&quot; Symbol 48"/>
          <p:cNvSpPr/>
          <p:nvPr/>
        </p:nvSpPr>
        <p:spPr>
          <a:xfrm>
            <a:off x="5342334" y="2593501"/>
            <a:ext cx="389732" cy="389732"/>
          </a:xfrm>
          <a:prstGeom prst="noSmoking">
            <a:avLst>
              <a:gd name="adj" fmla="val 7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&quot;No&quot; Symbol 49"/>
          <p:cNvSpPr/>
          <p:nvPr/>
        </p:nvSpPr>
        <p:spPr>
          <a:xfrm>
            <a:off x="3411934" y="2593501"/>
            <a:ext cx="389732" cy="389732"/>
          </a:xfrm>
          <a:prstGeom prst="noSmoking">
            <a:avLst>
              <a:gd name="adj" fmla="val 7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50278" y="760186"/>
            <a:ext cx="3443443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Your house still needs automation!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2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8642E-6 L -3.33333E-6 0.1308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4291E-7 L 0.36007 -3.4291E-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07 6.24035E-7 L 0.36007 -0.159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45" grpId="0" build="allAtOnce"/>
      <p:bldP spid="46" grpId="0" animBg="1"/>
      <p:bldP spid="47" grpId="0" animBg="1"/>
      <p:bldP spid="48" grpId="0" animBg="1"/>
      <p:bldP spid="49" grpId="0" animBg="1"/>
      <p:bldP spid="50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1"/>
          <p:cNvSpPr/>
          <p:nvPr/>
        </p:nvSpPr>
        <p:spPr>
          <a:xfrm>
            <a:off x="4863900" y="1963420"/>
            <a:ext cx="3255014" cy="1620520"/>
          </a:xfrm>
          <a:custGeom>
            <a:avLst/>
            <a:gdLst>
              <a:gd name="connsiteX0" fmla="*/ 0 w 3255014"/>
              <a:gd name="connsiteY0" fmla="*/ 1860408 h 1860408"/>
              <a:gd name="connsiteX1" fmla="*/ 650240 w 3255014"/>
              <a:gd name="connsiteY1" fmla="*/ 793608 h 1860408"/>
              <a:gd name="connsiteX2" fmla="*/ 1330960 w 3255014"/>
              <a:gd name="connsiteY2" fmla="*/ 163688 h 1860408"/>
              <a:gd name="connsiteX3" fmla="*/ 3119120 w 3255014"/>
              <a:gd name="connsiteY3" fmla="*/ 11288 h 1860408"/>
              <a:gd name="connsiteX4" fmla="*/ 3129280 w 3255014"/>
              <a:gd name="connsiteY4" fmla="*/ 11288 h 186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014" h="1860408">
                <a:moveTo>
                  <a:pt x="0" y="1860408"/>
                </a:moveTo>
                <a:cubicBezTo>
                  <a:pt x="214206" y="1468401"/>
                  <a:pt x="428413" y="1076395"/>
                  <a:pt x="650240" y="793608"/>
                </a:cubicBezTo>
                <a:cubicBezTo>
                  <a:pt x="872067" y="510821"/>
                  <a:pt x="919480" y="294075"/>
                  <a:pt x="1330960" y="163688"/>
                </a:cubicBezTo>
                <a:cubicBezTo>
                  <a:pt x="1742440" y="33301"/>
                  <a:pt x="2819400" y="36688"/>
                  <a:pt x="3119120" y="11288"/>
                </a:cubicBezTo>
                <a:cubicBezTo>
                  <a:pt x="3418840" y="-14112"/>
                  <a:pt x="3129280" y="11288"/>
                  <a:pt x="3129280" y="11288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192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Functions limited by R&amp;D capacity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0730" y="1236784"/>
            <a:ext cx="1625600" cy="2344616"/>
            <a:chOff x="1148080" y="1851464"/>
            <a:chExt cx="1625600" cy="2344616"/>
          </a:xfrm>
        </p:grpSpPr>
        <p:sp>
          <p:nvSpPr>
            <p:cNvPr id="4" name="Cube 3"/>
            <p:cNvSpPr/>
            <p:nvPr/>
          </p:nvSpPr>
          <p:spPr>
            <a:xfrm>
              <a:off x="1148080" y="2052320"/>
              <a:ext cx="1625600" cy="2143760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ube 5"/>
            <p:cNvSpPr/>
            <p:nvPr/>
          </p:nvSpPr>
          <p:spPr>
            <a:xfrm>
              <a:off x="1453076" y="1851464"/>
              <a:ext cx="1041400" cy="508000"/>
            </a:xfrm>
            <a:prstGeom prst="cube">
              <a:avLst>
                <a:gd name="adj" fmla="val 4569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80160" y="2712720"/>
              <a:ext cx="960120" cy="182880"/>
              <a:chOff x="1310640" y="2712720"/>
              <a:chExt cx="960120" cy="18288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31064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8496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5928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3360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280160" y="3093720"/>
              <a:ext cx="960120" cy="182880"/>
              <a:chOff x="1310640" y="2712720"/>
              <a:chExt cx="960120" cy="1828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31064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8496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85928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3360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280160" y="3474720"/>
              <a:ext cx="960120" cy="182880"/>
              <a:chOff x="1310640" y="2712720"/>
              <a:chExt cx="960120" cy="1828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1064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8496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85928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33600" y="2712720"/>
                <a:ext cx="137160" cy="18288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59560" y="3830320"/>
              <a:ext cx="209550" cy="3657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69110" y="3830320"/>
              <a:ext cx="191770" cy="3657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98536" y="3723640"/>
            <a:ext cx="1974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Home Automation </a:t>
            </a:r>
          </a:p>
          <a:p>
            <a:pPr algn="ctr"/>
            <a:r>
              <a:rPr lang="en-US" dirty="0" smtClean="0"/>
              <a:t>Company 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74290" y="3230880"/>
            <a:ext cx="1056640" cy="274320"/>
            <a:chOff x="2980690" y="3235960"/>
            <a:chExt cx="1056640" cy="274320"/>
          </a:xfrm>
        </p:grpSpPr>
        <p:sp>
          <p:nvSpPr>
            <p:cNvPr id="37" name="Smiley Face 36"/>
            <p:cNvSpPr/>
            <p:nvPr/>
          </p:nvSpPr>
          <p:spPr>
            <a:xfrm>
              <a:off x="298069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Smiley Face 37"/>
            <p:cNvSpPr/>
            <p:nvPr/>
          </p:nvSpPr>
          <p:spPr>
            <a:xfrm>
              <a:off x="337185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376301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74290" y="2810934"/>
            <a:ext cx="1056640" cy="274320"/>
            <a:chOff x="2980690" y="3235960"/>
            <a:chExt cx="1056640" cy="274320"/>
          </a:xfrm>
        </p:grpSpPr>
        <p:sp>
          <p:nvSpPr>
            <p:cNvPr id="51" name="Smiley Face 50"/>
            <p:cNvSpPr/>
            <p:nvPr/>
          </p:nvSpPr>
          <p:spPr>
            <a:xfrm>
              <a:off x="298069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Smiley Face 51"/>
            <p:cNvSpPr/>
            <p:nvPr/>
          </p:nvSpPr>
          <p:spPr>
            <a:xfrm>
              <a:off x="337185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Smiley Face 52"/>
            <p:cNvSpPr/>
            <p:nvPr/>
          </p:nvSpPr>
          <p:spPr>
            <a:xfrm>
              <a:off x="376301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74290" y="2390987"/>
            <a:ext cx="1056640" cy="274320"/>
            <a:chOff x="2980690" y="3235960"/>
            <a:chExt cx="1056640" cy="274320"/>
          </a:xfrm>
        </p:grpSpPr>
        <p:sp>
          <p:nvSpPr>
            <p:cNvPr id="55" name="Smiley Face 54"/>
            <p:cNvSpPr/>
            <p:nvPr/>
          </p:nvSpPr>
          <p:spPr>
            <a:xfrm>
              <a:off x="298069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Smiley Face 55"/>
            <p:cNvSpPr/>
            <p:nvPr/>
          </p:nvSpPr>
          <p:spPr>
            <a:xfrm>
              <a:off x="337185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Smiley Face 56"/>
            <p:cNvSpPr/>
            <p:nvPr/>
          </p:nvSpPr>
          <p:spPr>
            <a:xfrm>
              <a:off x="376301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74290" y="1971040"/>
            <a:ext cx="1056640" cy="274320"/>
            <a:chOff x="2980690" y="3235960"/>
            <a:chExt cx="1056640" cy="274320"/>
          </a:xfrm>
        </p:grpSpPr>
        <p:sp>
          <p:nvSpPr>
            <p:cNvPr id="59" name="Smiley Face 58"/>
            <p:cNvSpPr/>
            <p:nvPr/>
          </p:nvSpPr>
          <p:spPr>
            <a:xfrm>
              <a:off x="298069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337185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Smiley Face 60"/>
            <p:cNvSpPr/>
            <p:nvPr/>
          </p:nvSpPr>
          <p:spPr>
            <a:xfrm>
              <a:off x="3763010" y="3235960"/>
              <a:ext cx="274320" cy="27432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798669" y="1310346"/>
            <a:ext cx="1337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 resources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11871" y="3696426"/>
            <a:ext cx="181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Functionality of </a:t>
            </a:r>
          </a:p>
          <a:p>
            <a:r>
              <a:rPr lang="en-US" sz="1200" dirty="0" smtClean="0"/>
              <a:t>Home Automation System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48660" y="1656080"/>
            <a:ext cx="0" cy="20828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96260" y="3586480"/>
            <a:ext cx="38303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860725" y="1856740"/>
            <a:ext cx="563880" cy="1720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424605" y="1853565"/>
            <a:ext cx="563880" cy="1720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988485" y="1844040"/>
            <a:ext cx="934720" cy="1720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918760" y="1842770"/>
            <a:ext cx="1282700" cy="1720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2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  <p:bldP spid="65" grpId="0"/>
      <p:bldP spid="67" grpId="0" animBg="1"/>
      <p:bldP spid="70" grpId="0" animBg="1"/>
      <p:bldP spid="71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7198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Depending on single companies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5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"/>
    </mc:Choice>
    <mc:Fallback xmlns="">
      <p:transition spd="slow" advTm="147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2|1.3|0.7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3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246</TotalTime>
  <Words>505</Words>
  <Application>Microsoft Macintosh PowerPoint</Application>
  <PresentationFormat>On-screen Show (16:9)</PresentationFormat>
  <Paragraphs>173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 Paulin</dc:creator>
  <cp:lastModifiedBy>Family Paulin</cp:lastModifiedBy>
  <cp:revision>77</cp:revision>
  <cp:lastPrinted>2017-01-29T19:45:43Z</cp:lastPrinted>
  <dcterms:created xsi:type="dcterms:W3CDTF">2017-01-06T16:22:14Z</dcterms:created>
  <dcterms:modified xsi:type="dcterms:W3CDTF">2017-09-08T19:53:58Z</dcterms:modified>
</cp:coreProperties>
</file>