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84de4d37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84de4d37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84de4d37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84de4d37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84de4d37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84de4d37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84de4d37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84de4d37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84de4d37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84de4d37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84de4d37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84de4d37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84de4d37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684de4d37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84de4d37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684de4d37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dd7767e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dd7767e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684de4d37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684de4d37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84de4d3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84de4d3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dd7767e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dd7767e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dd7767e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dd7767e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dd7767e5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dd7767e5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dd7767e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dd7767e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dd7767e5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dd7767e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84de4d37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84de4d37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84de4d37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84de4d37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84de4d37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84de4d37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84de4d37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84de4d37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84de4d37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84de4d37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84de4d37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684de4d37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84de4d37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84de4d37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Dynatrace for Cooper Suits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 Bley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more...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Move of all OPs to Cloud Foundry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Full visibility of cloud infrastructure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</a:t>
            </a:r>
            <a:r>
              <a:rPr b="1" lang="en-GB" sz="1800"/>
              <a:t>LOT</a:t>
            </a:r>
            <a:r>
              <a:rPr lang="en-GB" sz="1800"/>
              <a:t> of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Overview and monitor this infrastructure: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More tools, knowledge, time and money !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Dynatrace !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Dynatrace !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Enterprise cloud monitoring driven by AI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Dynatrace !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Enterprise cloud monitoring driven by AI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Deployment with one line of code 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One agent !</a:t>
            </a:r>
            <a:endParaRPr sz="140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Dynatrace !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Enterprise cloud monitoring driven by AI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Deployment with one line of code 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One agent 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Autonomous discovery of network</a:t>
            </a:r>
            <a:endParaRPr sz="1400"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Dynatrace !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Enterprise cloud monitoring driven by AI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Deployment with one line of code 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One agent 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Autonomous discovery of network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Platform independent: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Linux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Windows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Apple</a:t>
            </a:r>
            <a:endParaRPr sz="1400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Smartscape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148" y="770675"/>
            <a:ext cx="5706950" cy="41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Smartscape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Full stack view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All Interconnections</a:t>
            </a:r>
            <a:endParaRPr sz="14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148" y="770675"/>
            <a:ext cx="5706950" cy="41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Smartscape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Full stack view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All Interconnections</a:t>
            </a:r>
            <a:endParaRPr sz="1400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450" y="699243"/>
            <a:ext cx="5469976" cy="43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 monitoring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29450" y="2078875"/>
            <a:ext cx="7688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Replay problem in real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Finds root cause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Item for issue automatically created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Who got affected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 was impacted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Cooper Suits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135 stores in 30 states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~20 Mio requests per day 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Largest store operators in U.S.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 monitoring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2078875"/>
            <a:ext cx="7688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Replay problem in real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Item automatically created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Who got affected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 was impacted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225" y="1853850"/>
            <a:ext cx="5825300" cy="31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</a:t>
            </a:r>
            <a:r>
              <a:rPr lang="en-GB"/>
              <a:t> monitoring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Independent User 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Check user activity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Open sessions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Where (PC, Mobile App, OS, browser, ISP...)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Replay every click, tab</a:t>
            </a:r>
            <a:endParaRPr sz="1800"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monitoring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729450" y="2078875"/>
            <a:ext cx="7688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Independent User 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Check user activity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Open sessions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Where (PC, Mobile App, OS, browser, ISP...)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Replay every click, tab</a:t>
            </a:r>
            <a:endParaRPr sz="1800"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50" y="1853850"/>
            <a:ext cx="6018974" cy="32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monitoring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729450" y="2078875"/>
            <a:ext cx="76887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Independent User 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Check user activity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Open sessions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Where (PC, Mobile App, OS, browser, ISP...)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Replay every click, tab</a:t>
            </a:r>
            <a:endParaRPr sz="1800"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50" y="1853850"/>
            <a:ext cx="5986050" cy="32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729450" y="1318650"/>
            <a:ext cx="443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?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554625"/>
            <a:ext cx="764026" cy="76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But...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85% of network traffic handled by </a:t>
            </a:r>
            <a:r>
              <a:rPr b="1" lang="en-GB" sz="1800"/>
              <a:t>third party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But...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85% of network traffic handled by </a:t>
            </a:r>
            <a:r>
              <a:rPr b="1" lang="en-GB" sz="1800"/>
              <a:t>third party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Very expensive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But...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85% of network traffic handled by </a:t>
            </a:r>
            <a:r>
              <a:rPr b="1" lang="en-GB" sz="1800"/>
              <a:t>third party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Very expensive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Customer relationship/interaction is impaired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But...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85% of network traffic handled by </a:t>
            </a:r>
            <a:r>
              <a:rPr b="1" lang="en-GB" sz="1800"/>
              <a:t>third party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Very expensive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Customer relationship/interaction is impaired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Troubleshooting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more...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Move of all OPs to Cloud Foundry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more...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Move of all OPs to Cloud Foundry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Full visibility of cloud infrastructure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more...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Move of all OPs to Cloud Foundry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Full visibility of cloud infrastructure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</a:t>
            </a:r>
            <a:r>
              <a:rPr b="1" lang="en-GB" sz="1800"/>
              <a:t>LOT</a:t>
            </a:r>
            <a:r>
              <a:rPr lang="en-GB" sz="1800"/>
              <a:t> of data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