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89" r:id="rId2"/>
    <p:sldId id="290" r:id="rId3"/>
    <p:sldId id="256" r:id="rId4"/>
    <p:sldId id="269" r:id="rId5"/>
    <p:sldId id="257" r:id="rId6"/>
    <p:sldId id="258" r:id="rId7"/>
    <p:sldId id="280" r:id="rId8"/>
    <p:sldId id="292" r:id="rId9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11"/>
      <p:bold r:id="rId12"/>
    </p:embeddedFon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2EE17-FFD8-4BED-9829-611C3BB58B76}">
  <a:tblStyle styleId="{1E52EE17-FFD8-4BED-9829-611C3BB58B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ybek Iles" userId="916df63e4ff0c5bd" providerId="LiveId" clId="{D9F32B1C-3DAD-4562-8453-F02933DFB76A}"/>
    <pc:docChg chg="undo custSel addSld delSld modSld delMainMaster">
      <pc:chgData name="Kazybek Iles" userId="916df63e4ff0c5bd" providerId="LiveId" clId="{D9F32B1C-3DAD-4562-8453-F02933DFB76A}" dt="2023-03-16T05:12:55.529" v="1963" actId="20577"/>
      <pc:docMkLst>
        <pc:docMk/>
      </pc:docMkLst>
      <pc:sldChg chg="addSp delSp modSp mod delAnim modAnim">
        <pc:chgData name="Kazybek Iles" userId="916df63e4ff0c5bd" providerId="LiveId" clId="{D9F32B1C-3DAD-4562-8453-F02933DFB76A}" dt="2023-03-16T04:15:17.863" v="1646" actId="20577"/>
        <pc:sldMkLst>
          <pc:docMk/>
          <pc:sldMk cId="0" sldId="256"/>
        </pc:sldMkLst>
        <pc:spChg chg="add mod">
          <ac:chgData name="Kazybek Iles" userId="916df63e4ff0c5bd" providerId="LiveId" clId="{D9F32B1C-3DAD-4562-8453-F02933DFB76A}" dt="2023-03-16T04:15:17.863" v="1646" actId="20577"/>
          <ac:spMkLst>
            <pc:docMk/>
            <pc:sldMk cId="0" sldId="256"/>
            <ac:spMk id="2" creationId="{38095724-33FA-26F6-4523-778446882263}"/>
          </ac:spMkLst>
        </pc:spChg>
        <pc:spChg chg="add del">
          <ac:chgData name="Kazybek Iles" userId="916df63e4ff0c5bd" providerId="LiveId" clId="{D9F32B1C-3DAD-4562-8453-F02933DFB76A}" dt="2023-03-13T18:56:46.788" v="181" actId="22"/>
          <ac:spMkLst>
            <pc:docMk/>
            <pc:sldMk cId="0" sldId="256"/>
            <ac:spMk id="3" creationId="{5F7723BF-E6EC-7B18-58D6-D08B50147D35}"/>
          </ac:spMkLst>
        </pc:spChg>
        <pc:spChg chg="add del mod">
          <ac:chgData name="Kazybek Iles" userId="916df63e4ff0c5bd" providerId="LiveId" clId="{D9F32B1C-3DAD-4562-8453-F02933DFB76A}" dt="2023-03-13T19:02:10.987" v="236" actId="478"/>
          <ac:spMkLst>
            <pc:docMk/>
            <pc:sldMk cId="0" sldId="256"/>
            <ac:spMk id="6" creationId="{21095402-1F60-AA5F-9D0F-FC1592B34CE4}"/>
          </ac:spMkLst>
        </pc:spChg>
        <pc:spChg chg="add mod">
          <ac:chgData name="Kazybek Iles" userId="916df63e4ff0c5bd" providerId="LiveId" clId="{D9F32B1C-3DAD-4562-8453-F02933DFB76A}" dt="2023-03-13T19:09:31.785" v="299" actId="1076"/>
          <ac:spMkLst>
            <pc:docMk/>
            <pc:sldMk cId="0" sldId="256"/>
            <ac:spMk id="7" creationId="{0EF2B916-BF0B-2968-D2FE-C959781BE1C7}"/>
          </ac:spMkLst>
        </pc:spChg>
        <pc:spChg chg="mod">
          <ac:chgData name="Kazybek Iles" userId="916df63e4ff0c5bd" providerId="LiveId" clId="{D9F32B1C-3DAD-4562-8453-F02933DFB76A}" dt="2023-03-13T19:04:44.039" v="255"/>
          <ac:spMkLst>
            <pc:docMk/>
            <pc:sldMk cId="0" sldId="256"/>
            <ac:spMk id="9" creationId="{C1D66B85-A294-EAC8-15E5-E0FF02EBD591}"/>
          </ac:spMkLst>
        </pc:spChg>
        <pc:spChg chg="mod">
          <ac:chgData name="Kazybek Iles" userId="916df63e4ff0c5bd" providerId="LiveId" clId="{D9F32B1C-3DAD-4562-8453-F02933DFB76A}" dt="2023-03-13T19:04:44.039" v="255"/>
          <ac:spMkLst>
            <pc:docMk/>
            <pc:sldMk cId="0" sldId="256"/>
            <ac:spMk id="10" creationId="{BABF516F-D698-E9AD-64A6-CCF5EA16B2EB}"/>
          </ac:spMkLst>
        </pc:spChg>
        <pc:spChg chg="mod">
          <ac:chgData name="Kazybek Iles" userId="916df63e4ff0c5bd" providerId="LiveId" clId="{D9F32B1C-3DAD-4562-8453-F02933DFB76A}" dt="2023-03-13T19:04:44.039" v="255"/>
          <ac:spMkLst>
            <pc:docMk/>
            <pc:sldMk cId="0" sldId="256"/>
            <ac:spMk id="11" creationId="{FD46D192-5734-CE73-F980-5BF94B67A3F2}"/>
          </ac:spMkLst>
        </pc:spChg>
        <pc:spChg chg="mod">
          <ac:chgData name="Kazybek Iles" userId="916df63e4ff0c5bd" providerId="LiveId" clId="{D9F32B1C-3DAD-4562-8453-F02933DFB76A}" dt="2023-03-13T19:04:44.039" v="255"/>
          <ac:spMkLst>
            <pc:docMk/>
            <pc:sldMk cId="0" sldId="256"/>
            <ac:spMk id="12" creationId="{F87B22FC-C710-8B8A-4A39-1CE1B08E9DA5}"/>
          </ac:spMkLst>
        </pc:spChg>
        <pc:spChg chg="mod">
          <ac:chgData name="Kazybek Iles" userId="916df63e4ff0c5bd" providerId="LiveId" clId="{D9F32B1C-3DAD-4562-8453-F02933DFB76A}" dt="2023-03-13T19:04:44.039" v="255"/>
          <ac:spMkLst>
            <pc:docMk/>
            <pc:sldMk cId="0" sldId="256"/>
            <ac:spMk id="13" creationId="{3C8142E9-2527-5C6F-5659-3183273AA95E}"/>
          </ac:spMkLst>
        </pc:spChg>
        <pc:spChg chg="mod">
          <ac:chgData name="Kazybek Iles" userId="916df63e4ff0c5bd" providerId="LiveId" clId="{D9F32B1C-3DAD-4562-8453-F02933DFB76A}" dt="2023-03-13T19:04:44.039" v="255"/>
          <ac:spMkLst>
            <pc:docMk/>
            <pc:sldMk cId="0" sldId="256"/>
            <ac:spMk id="14" creationId="{CEE266B4-C0FB-8EFC-A694-3901075FA68F}"/>
          </ac:spMkLst>
        </pc:spChg>
        <pc:spChg chg="add del mod">
          <ac:chgData name="Kazybek Iles" userId="916df63e4ff0c5bd" providerId="LiveId" clId="{D9F32B1C-3DAD-4562-8453-F02933DFB76A}" dt="2023-03-15T19:21:01.458" v="1015" actId="478"/>
          <ac:spMkLst>
            <pc:docMk/>
            <pc:sldMk cId="0" sldId="256"/>
            <ac:spMk id="16" creationId="{C2F6EECD-024C-0E3C-3DEF-478A8DFE89F6}"/>
          </ac:spMkLst>
        </pc:spChg>
        <pc:spChg chg="add del mod">
          <ac:chgData name="Kazybek Iles" userId="916df63e4ff0c5bd" providerId="LiveId" clId="{D9F32B1C-3DAD-4562-8453-F02933DFB76A}" dt="2023-03-13T19:12:40.365" v="463" actId="478"/>
          <ac:spMkLst>
            <pc:docMk/>
            <pc:sldMk cId="0" sldId="256"/>
            <ac:spMk id="17" creationId="{978AC5C2-A490-4CE0-6489-650B63B4C9D1}"/>
          </ac:spMkLst>
        </pc:spChg>
        <pc:spChg chg="mod">
          <ac:chgData name="Kazybek Iles" userId="916df63e4ff0c5bd" providerId="LiveId" clId="{D9F32B1C-3DAD-4562-8453-F02933DFB76A}" dt="2023-03-13T19:03:27.567" v="249" actId="14100"/>
          <ac:spMkLst>
            <pc:docMk/>
            <pc:sldMk cId="0" sldId="256"/>
            <ac:spMk id="44" creationId="{00000000-0000-0000-0000-000000000000}"/>
          </ac:spMkLst>
        </pc:spChg>
        <pc:spChg chg="del">
          <ac:chgData name="Kazybek Iles" userId="916df63e4ff0c5bd" providerId="LiveId" clId="{D9F32B1C-3DAD-4562-8453-F02933DFB76A}" dt="2023-03-13T19:02:08.970" v="235" actId="478"/>
          <ac:spMkLst>
            <pc:docMk/>
            <pc:sldMk cId="0" sldId="256"/>
            <ac:spMk id="45" creationId="{00000000-0000-0000-0000-000000000000}"/>
          </ac:spMkLst>
        </pc:spChg>
        <pc:grpChg chg="add del mod">
          <ac:chgData name="Kazybek Iles" userId="916df63e4ff0c5bd" providerId="LiveId" clId="{D9F32B1C-3DAD-4562-8453-F02933DFB76A}" dt="2023-03-13T19:04:54.737" v="264"/>
          <ac:grpSpMkLst>
            <pc:docMk/>
            <pc:sldMk cId="0" sldId="256"/>
            <ac:grpSpMk id="8" creationId="{F34B1F92-9CC2-4C50-2763-72F10619E564}"/>
          </ac:grpSpMkLst>
        </pc:grpChg>
        <pc:grpChg chg="mod">
          <ac:chgData name="Kazybek Iles" userId="916df63e4ff0c5bd" providerId="LiveId" clId="{D9F32B1C-3DAD-4562-8453-F02933DFB76A}" dt="2023-03-13T19:02:54.044" v="246" actId="1076"/>
          <ac:grpSpMkLst>
            <pc:docMk/>
            <pc:sldMk cId="0" sldId="256"/>
            <ac:grpSpMk id="46" creationId="{00000000-0000-0000-0000-000000000000}"/>
          </ac:grpSpMkLst>
        </pc:grpChg>
        <pc:grpChg chg="mod">
          <ac:chgData name="Kazybek Iles" userId="916df63e4ff0c5bd" providerId="LiveId" clId="{D9F32B1C-3DAD-4562-8453-F02933DFB76A}" dt="2023-03-13T20:05:02.729" v="719" actId="1076"/>
          <ac:grpSpMkLst>
            <pc:docMk/>
            <pc:sldMk cId="0" sldId="256"/>
            <ac:grpSpMk id="55" creationId="{00000000-0000-0000-0000-000000000000}"/>
          </ac:grpSpMkLst>
        </pc:grpChg>
        <pc:grpChg chg="del mod">
          <ac:chgData name="Kazybek Iles" userId="916df63e4ff0c5bd" providerId="LiveId" clId="{D9F32B1C-3DAD-4562-8453-F02933DFB76A}" dt="2023-03-13T19:02:57.039" v="247" actId="478"/>
          <ac:grpSpMkLst>
            <pc:docMk/>
            <pc:sldMk cId="0" sldId="256"/>
            <ac:grpSpMk id="86" creationId="{00000000-0000-0000-0000-000000000000}"/>
          </ac:grpSpMkLst>
        </pc:grpChg>
        <pc:picChg chg="add mod">
          <ac:chgData name="Kazybek Iles" userId="916df63e4ff0c5bd" providerId="LiveId" clId="{D9F32B1C-3DAD-4562-8453-F02933DFB76A}" dt="2023-03-13T18:56:49.500" v="182"/>
          <ac:picMkLst>
            <pc:docMk/>
            <pc:sldMk cId="0" sldId="256"/>
            <ac:picMk id="4" creationId="{04DDB828-2422-99C1-D002-D22923466061}"/>
          </ac:picMkLst>
        </pc:picChg>
      </pc:sldChg>
      <pc:sldChg chg="addSp delSp modSp mod delAnim modAnim modNotes">
        <pc:chgData name="Kazybek Iles" userId="916df63e4ff0c5bd" providerId="LiveId" clId="{D9F32B1C-3DAD-4562-8453-F02933DFB76A}" dt="2023-03-16T05:12:55.529" v="1963" actId="20577"/>
        <pc:sldMkLst>
          <pc:docMk/>
          <pc:sldMk cId="0" sldId="257"/>
        </pc:sldMkLst>
        <pc:spChg chg="add del mod">
          <ac:chgData name="Kazybek Iles" userId="916df63e4ff0c5bd" providerId="LiveId" clId="{D9F32B1C-3DAD-4562-8453-F02933DFB76A}" dt="2023-03-13T19:14:55.640" v="509" actId="478"/>
          <ac:spMkLst>
            <pc:docMk/>
            <pc:sldMk cId="0" sldId="257"/>
            <ac:spMk id="4" creationId="{8B48FB7C-08CE-D7A4-CC4B-240B75F155CD}"/>
          </ac:spMkLst>
        </pc:spChg>
        <pc:spChg chg="add del">
          <ac:chgData name="Kazybek Iles" userId="916df63e4ff0c5bd" providerId="LiveId" clId="{D9F32B1C-3DAD-4562-8453-F02933DFB76A}" dt="2023-03-13T19:58:21.363" v="682"/>
          <ac:spMkLst>
            <pc:docMk/>
            <pc:sldMk cId="0" sldId="257"/>
            <ac:spMk id="9" creationId="{C12D405C-E7F5-BE34-18FC-B993A5D965D2}"/>
          </ac:spMkLst>
        </pc:spChg>
        <pc:spChg chg="add del mod">
          <ac:chgData name="Kazybek Iles" userId="916df63e4ff0c5bd" providerId="LiveId" clId="{D9F32B1C-3DAD-4562-8453-F02933DFB76A}" dt="2023-03-13T19:58:20.751" v="681"/>
          <ac:spMkLst>
            <pc:docMk/>
            <pc:sldMk cId="0" sldId="257"/>
            <ac:spMk id="10" creationId="{9F079E11-C373-3EED-5E9D-9CC56377F714}"/>
          </ac:spMkLst>
        </pc:spChg>
        <pc:spChg chg="add mod">
          <ac:chgData name="Kazybek Iles" userId="916df63e4ff0c5bd" providerId="LiveId" clId="{D9F32B1C-3DAD-4562-8453-F02933DFB76A}" dt="2023-03-13T20:03:12.219" v="717" actId="14100"/>
          <ac:spMkLst>
            <pc:docMk/>
            <pc:sldMk cId="0" sldId="257"/>
            <ac:spMk id="15" creationId="{3F92F050-EE72-5D8D-7447-5847EDE08669}"/>
          </ac:spMkLst>
        </pc:spChg>
        <pc:spChg chg="mod">
          <ac:chgData name="Kazybek Iles" userId="916df63e4ff0c5bd" providerId="LiveId" clId="{D9F32B1C-3DAD-4562-8453-F02933DFB76A}" dt="2023-03-13T20:53:51.713" v="800" actId="20577"/>
          <ac:spMkLst>
            <pc:docMk/>
            <pc:sldMk cId="0" sldId="257"/>
            <ac:spMk id="97" creationId="{00000000-0000-0000-0000-000000000000}"/>
          </ac:spMkLst>
        </pc:spChg>
        <pc:spChg chg="del mod">
          <ac:chgData name="Kazybek Iles" userId="916df63e4ff0c5bd" providerId="LiveId" clId="{D9F32B1C-3DAD-4562-8453-F02933DFB76A}" dt="2023-03-13T19:14:48.649" v="507" actId="478"/>
          <ac:spMkLst>
            <pc:docMk/>
            <pc:sldMk cId="0" sldId="257"/>
            <ac:spMk id="133" creationId="{00000000-0000-0000-0000-000000000000}"/>
          </ac:spMkLst>
        </pc:spChg>
        <pc:spChg chg="mod topLvl">
          <ac:chgData name="Kazybek Iles" userId="916df63e4ff0c5bd" providerId="LiveId" clId="{D9F32B1C-3DAD-4562-8453-F02933DFB76A}" dt="2023-03-13T20:03:12.219" v="717" actId="14100"/>
          <ac:spMkLst>
            <pc:docMk/>
            <pc:sldMk cId="0" sldId="257"/>
            <ac:spMk id="135" creationId="{00000000-0000-0000-0000-000000000000}"/>
          </ac:spMkLst>
        </pc:spChg>
        <pc:spChg chg="del mod topLvl">
          <ac:chgData name="Kazybek Iles" userId="916df63e4ff0c5bd" providerId="LiveId" clId="{D9F32B1C-3DAD-4562-8453-F02933DFB76A}" dt="2023-03-13T19:16:02.283" v="524" actId="478"/>
          <ac:spMkLst>
            <pc:docMk/>
            <pc:sldMk cId="0" sldId="257"/>
            <ac:spMk id="136" creationId="{00000000-0000-0000-0000-000000000000}"/>
          </ac:spMkLst>
        </pc:spChg>
        <pc:spChg chg="mod topLvl">
          <ac:chgData name="Kazybek Iles" userId="916df63e4ff0c5bd" providerId="LiveId" clId="{D9F32B1C-3DAD-4562-8453-F02933DFB76A}" dt="2023-03-13T20:03:12.219" v="717" actId="14100"/>
          <ac:spMkLst>
            <pc:docMk/>
            <pc:sldMk cId="0" sldId="257"/>
            <ac:spMk id="138" creationId="{00000000-0000-0000-0000-000000000000}"/>
          </ac:spMkLst>
        </pc:spChg>
        <pc:spChg chg="del mod topLvl">
          <ac:chgData name="Kazybek Iles" userId="916df63e4ff0c5bd" providerId="LiveId" clId="{D9F32B1C-3DAD-4562-8453-F02933DFB76A}" dt="2023-03-13T19:17:58.283" v="557" actId="478"/>
          <ac:spMkLst>
            <pc:docMk/>
            <pc:sldMk cId="0" sldId="257"/>
            <ac:spMk id="139" creationId="{00000000-0000-0000-0000-000000000000}"/>
          </ac:spMkLst>
        </pc:spChg>
        <pc:spChg chg="mod topLvl">
          <ac:chgData name="Kazybek Iles" userId="916df63e4ff0c5bd" providerId="LiveId" clId="{D9F32B1C-3DAD-4562-8453-F02933DFB76A}" dt="2023-03-13T20:03:12.219" v="717" actId="14100"/>
          <ac:spMkLst>
            <pc:docMk/>
            <pc:sldMk cId="0" sldId="257"/>
            <ac:spMk id="141" creationId="{00000000-0000-0000-0000-000000000000}"/>
          </ac:spMkLst>
        </pc:spChg>
        <pc:spChg chg="del topLvl">
          <ac:chgData name="Kazybek Iles" userId="916df63e4ff0c5bd" providerId="LiveId" clId="{D9F32B1C-3DAD-4562-8453-F02933DFB76A}" dt="2023-03-13T19:19:35.415" v="595" actId="478"/>
          <ac:spMkLst>
            <pc:docMk/>
            <pc:sldMk cId="0" sldId="257"/>
            <ac:spMk id="142" creationId="{00000000-0000-0000-0000-000000000000}"/>
          </ac:spMkLst>
        </pc:spChg>
        <pc:spChg chg="mod topLvl">
          <ac:chgData name="Kazybek Iles" userId="916df63e4ff0c5bd" providerId="LiveId" clId="{D9F32B1C-3DAD-4562-8453-F02933DFB76A}" dt="2023-03-16T05:12:55.529" v="1963" actId="20577"/>
          <ac:spMkLst>
            <pc:docMk/>
            <pc:sldMk cId="0" sldId="257"/>
            <ac:spMk id="144" creationId="{00000000-0000-0000-0000-000000000000}"/>
          </ac:spMkLst>
        </pc:spChg>
        <pc:spChg chg="del mod topLvl">
          <ac:chgData name="Kazybek Iles" userId="916df63e4ff0c5bd" providerId="LiveId" clId="{D9F32B1C-3DAD-4562-8453-F02933DFB76A}" dt="2023-03-13T19:23:41.672" v="623" actId="478"/>
          <ac:spMkLst>
            <pc:docMk/>
            <pc:sldMk cId="0" sldId="257"/>
            <ac:spMk id="145" creationId="{00000000-0000-0000-0000-000000000000}"/>
          </ac:spMkLst>
        </pc:spChg>
        <pc:spChg chg="del mod topLvl">
          <ac:chgData name="Kazybek Iles" userId="916df63e4ff0c5bd" providerId="LiveId" clId="{D9F32B1C-3DAD-4562-8453-F02933DFB76A}" dt="2023-03-13T19:57:06.181" v="672" actId="478"/>
          <ac:spMkLst>
            <pc:docMk/>
            <pc:sldMk cId="0" sldId="257"/>
            <ac:spMk id="147" creationId="{00000000-0000-0000-0000-000000000000}"/>
          </ac:spMkLst>
        </pc:spChg>
        <pc:spChg chg="del topLvl">
          <ac:chgData name="Kazybek Iles" userId="916df63e4ff0c5bd" providerId="LiveId" clId="{D9F32B1C-3DAD-4562-8453-F02933DFB76A}" dt="2023-03-13T19:23:45.610" v="625" actId="478"/>
          <ac:spMkLst>
            <pc:docMk/>
            <pc:sldMk cId="0" sldId="257"/>
            <ac:spMk id="148" creationId="{00000000-0000-0000-0000-000000000000}"/>
          </ac:spMkLst>
        </pc:spChg>
        <pc:spChg chg="del">
          <ac:chgData name="Kazybek Iles" userId="916df63e4ff0c5bd" providerId="LiveId" clId="{D9F32B1C-3DAD-4562-8453-F02933DFB76A}" dt="2023-03-13T19:16:57.076" v="537" actId="478"/>
          <ac:spMkLst>
            <pc:docMk/>
            <pc:sldMk cId="0" sldId="257"/>
            <ac:spMk id="150" creationId="{00000000-0000-0000-0000-000000000000}"/>
          </ac:spMkLst>
        </pc:spChg>
        <pc:grpChg chg="del mod">
          <ac:chgData name="Kazybek Iles" userId="916df63e4ff0c5bd" providerId="LiveId" clId="{D9F32B1C-3DAD-4562-8453-F02933DFB76A}" dt="2023-03-13T19:22:31.298" v="599" actId="478"/>
          <ac:grpSpMkLst>
            <pc:docMk/>
            <pc:sldMk cId="0" sldId="257"/>
            <ac:grpSpMk id="98" creationId="{00000000-0000-0000-0000-000000000000}"/>
          </ac:grpSpMkLst>
        </pc:grpChg>
        <pc:grpChg chg="del mod">
          <ac:chgData name="Kazybek Iles" userId="916df63e4ff0c5bd" providerId="LiveId" clId="{D9F32B1C-3DAD-4562-8453-F02933DFB76A}" dt="2023-03-13T19:23:52.813" v="629" actId="478"/>
          <ac:grpSpMkLst>
            <pc:docMk/>
            <pc:sldMk cId="0" sldId="257"/>
            <ac:grpSpMk id="113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3T19:16:02.283" v="524" actId="478"/>
          <ac:grpSpMkLst>
            <pc:docMk/>
            <pc:sldMk cId="0" sldId="257"/>
            <ac:grpSpMk id="134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3T19:17:58.283" v="557" actId="478"/>
          <ac:grpSpMkLst>
            <pc:docMk/>
            <pc:sldMk cId="0" sldId="257"/>
            <ac:grpSpMk id="137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3T19:19:35.415" v="595" actId="478"/>
          <ac:grpSpMkLst>
            <pc:docMk/>
            <pc:sldMk cId="0" sldId="257"/>
            <ac:grpSpMk id="140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3T19:23:41.672" v="623" actId="478"/>
          <ac:grpSpMkLst>
            <pc:docMk/>
            <pc:sldMk cId="0" sldId="257"/>
            <ac:grpSpMk id="143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3T19:23:45.610" v="625" actId="478"/>
          <ac:grpSpMkLst>
            <pc:docMk/>
            <pc:sldMk cId="0" sldId="257"/>
            <ac:grpSpMk id="146" creationId="{00000000-0000-0000-0000-000000000000}"/>
          </ac:grpSpMkLst>
        </pc:grpChg>
        <pc:grpChg chg="del mod">
          <ac:chgData name="Kazybek Iles" userId="916df63e4ff0c5bd" providerId="LiveId" clId="{D9F32B1C-3DAD-4562-8453-F02933DFB76A}" dt="2023-03-13T19:16:59.902" v="540" actId="478"/>
          <ac:grpSpMkLst>
            <pc:docMk/>
            <pc:sldMk cId="0" sldId="257"/>
            <ac:grpSpMk id="149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3T19:15:30.990" v="512" actId="478"/>
          <ac:grpSpMkLst>
            <pc:docMk/>
            <pc:sldMk cId="0" sldId="257"/>
            <ac:grpSpMk id="165" creationId="{00000000-0000-0000-0000-000000000000}"/>
          </ac:grpSpMkLst>
        </pc:grpChg>
        <pc:grpChg chg="del mod">
          <ac:chgData name="Kazybek Iles" userId="916df63e4ff0c5bd" providerId="LiveId" clId="{D9F32B1C-3DAD-4562-8453-F02933DFB76A}" dt="2023-03-13T19:23:53.421" v="630" actId="478"/>
          <ac:grpSpMkLst>
            <pc:docMk/>
            <pc:sldMk cId="0" sldId="257"/>
            <ac:grpSpMk id="181" creationId="{00000000-0000-0000-0000-000000000000}"/>
          </ac:grpSpMkLst>
        </pc:grpChg>
        <pc:picChg chg="add mod">
          <ac:chgData name="Kazybek Iles" userId="916df63e4ff0c5bd" providerId="LiveId" clId="{D9F32B1C-3DAD-4562-8453-F02933DFB76A}" dt="2023-03-13T19:13:59.619" v="474"/>
          <ac:picMkLst>
            <pc:docMk/>
            <pc:sldMk cId="0" sldId="257"/>
            <ac:picMk id="2" creationId="{8AFCF434-9A25-3623-3557-BD316D762F10}"/>
          </ac:picMkLst>
        </pc:picChg>
        <pc:picChg chg="add mod">
          <ac:chgData name="Kazybek Iles" userId="916df63e4ff0c5bd" providerId="LiveId" clId="{D9F32B1C-3DAD-4562-8453-F02933DFB76A}" dt="2023-03-15T19:18:08.168" v="1014" actId="1076"/>
          <ac:picMkLst>
            <pc:docMk/>
            <pc:sldMk cId="0" sldId="257"/>
            <ac:picMk id="3" creationId="{4FA96866-099B-2544-4A9C-82170E32D4DB}"/>
          </ac:picMkLst>
        </pc:picChg>
        <pc:picChg chg="add mod">
          <ac:chgData name="Kazybek Iles" userId="916df63e4ff0c5bd" providerId="LiveId" clId="{D9F32B1C-3DAD-4562-8453-F02933DFB76A}" dt="2023-03-13T20:03:12.219" v="717" actId="14100"/>
          <ac:picMkLst>
            <pc:docMk/>
            <pc:sldMk cId="0" sldId="257"/>
            <ac:picMk id="1026" creationId="{8C8368A4-A261-0A16-4C35-C9747E7DAF95}"/>
          </ac:picMkLst>
        </pc:picChg>
        <pc:picChg chg="add del">
          <ac:chgData name="Kazybek Iles" userId="916df63e4ff0c5bd" providerId="LiveId" clId="{D9F32B1C-3DAD-4562-8453-F02933DFB76A}" dt="2023-03-13T19:16:56.104" v="536"/>
          <ac:picMkLst>
            <pc:docMk/>
            <pc:sldMk cId="0" sldId="257"/>
            <ac:picMk id="1028" creationId="{4D01455B-6F33-A522-7874-D1AA9400114A}"/>
          </ac:picMkLst>
        </pc:picChg>
        <pc:picChg chg="add del">
          <ac:chgData name="Kazybek Iles" userId="916df63e4ff0c5bd" providerId="LiveId" clId="{D9F32B1C-3DAD-4562-8453-F02933DFB76A}" dt="2023-03-13T19:16:58.876" v="539"/>
          <ac:picMkLst>
            <pc:docMk/>
            <pc:sldMk cId="0" sldId="257"/>
            <ac:picMk id="1030" creationId="{DC861762-9D84-93D5-25AE-983C5DB02D95}"/>
          </ac:picMkLst>
        </pc:picChg>
        <pc:picChg chg="add del mod">
          <ac:chgData name="Kazybek Iles" userId="916df63e4ff0c5bd" providerId="LiveId" clId="{D9F32B1C-3DAD-4562-8453-F02933DFB76A}" dt="2023-03-13T19:17:09.523" v="544" actId="478"/>
          <ac:picMkLst>
            <pc:docMk/>
            <pc:sldMk cId="0" sldId="257"/>
            <ac:picMk id="1032" creationId="{1A9F2257-ACA2-FDD9-F397-026A14B0234D}"/>
          </ac:picMkLst>
        </pc:picChg>
        <pc:picChg chg="add del mod">
          <ac:chgData name="Kazybek Iles" userId="916df63e4ff0c5bd" providerId="LiveId" clId="{D9F32B1C-3DAD-4562-8453-F02933DFB76A}" dt="2023-03-13T19:17:30.048" v="550"/>
          <ac:picMkLst>
            <pc:docMk/>
            <pc:sldMk cId="0" sldId="257"/>
            <ac:picMk id="1034" creationId="{CFCE7B27-0638-5DA0-57EC-443B8605B593}"/>
          </ac:picMkLst>
        </pc:picChg>
        <pc:picChg chg="add mod">
          <ac:chgData name="Kazybek Iles" userId="916df63e4ff0c5bd" providerId="LiveId" clId="{D9F32B1C-3DAD-4562-8453-F02933DFB76A}" dt="2023-03-13T20:03:12.219" v="717" actId="14100"/>
          <ac:picMkLst>
            <pc:docMk/>
            <pc:sldMk cId="0" sldId="257"/>
            <ac:picMk id="1036" creationId="{848B2066-05A7-A6A4-6E38-5F8CC35192C5}"/>
          </ac:picMkLst>
        </pc:picChg>
        <pc:picChg chg="add mod">
          <ac:chgData name="Kazybek Iles" userId="916df63e4ff0c5bd" providerId="LiveId" clId="{D9F32B1C-3DAD-4562-8453-F02933DFB76A}" dt="2023-03-13T20:03:12.219" v="717" actId="14100"/>
          <ac:picMkLst>
            <pc:docMk/>
            <pc:sldMk cId="0" sldId="257"/>
            <ac:picMk id="1038" creationId="{31C2582A-8319-AAC0-DA5B-38312E5E154F}"/>
          </ac:picMkLst>
        </pc:picChg>
        <pc:picChg chg="add del mod">
          <ac:chgData name="Kazybek Iles" userId="916df63e4ff0c5bd" providerId="LiveId" clId="{D9F32B1C-3DAD-4562-8453-F02933DFB76A}" dt="2023-03-15T19:17:50.974" v="1007" actId="478"/>
          <ac:picMkLst>
            <pc:docMk/>
            <pc:sldMk cId="0" sldId="257"/>
            <ac:picMk id="1040" creationId="{9DE82A16-DF51-EE79-95EF-D9A4B48714F5}"/>
          </ac:picMkLst>
        </pc:picChg>
        <pc:picChg chg="add mod">
          <ac:chgData name="Kazybek Iles" userId="916df63e4ff0c5bd" providerId="LiveId" clId="{D9F32B1C-3DAD-4562-8453-F02933DFB76A}" dt="2023-03-13T20:03:12.219" v="717" actId="14100"/>
          <ac:picMkLst>
            <pc:docMk/>
            <pc:sldMk cId="0" sldId="257"/>
            <ac:picMk id="1046" creationId="{43C0283C-1799-ECEA-724F-9DEA8003BDCA}"/>
          </ac:picMkLst>
        </pc:picChg>
        <pc:cxnChg chg="add mod">
          <ac:chgData name="Kazybek Iles" userId="916df63e4ff0c5bd" providerId="LiveId" clId="{D9F32B1C-3DAD-4562-8453-F02933DFB76A}" dt="2023-03-13T20:03:12.219" v="717" actId="14100"/>
          <ac:cxnSpMkLst>
            <pc:docMk/>
            <pc:sldMk cId="0" sldId="257"/>
            <ac:cxnSpMk id="6" creationId="{3E85F6F9-B643-374B-430B-AACA0F229639}"/>
          </ac:cxnSpMkLst>
        </pc:cxnChg>
        <pc:cxnChg chg="add mod">
          <ac:chgData name="Kazybek Iles" userId="916df63e4ff0c5bd" providerId="LiveId" clId="{D9F32B1C-3DAD-4562-8453-F02933DFB76A}" dt="2023-03-13T20:03:12.219" v="717" actId="14100"/>
          <ac:cxnSpMkLst>
            <pc:docMk/>
            <pc:sldMk cId="0" sldId="257"/>
            <ac:cxnSpMk id="7" creationId="{5A90DC68-5653-BDF6-0F49-ADFD54F8BC5D}"/>
          </ac:cxnSpMkLst>
        </pc:cxnChg>
        <pc:cxnChg chg="add del mod">
          <ac:chgData name="Kazybek Iles" userId="916df63e4ff0c5bd" providerId="LiveId" clId="{D9F32B1C-3DAD-4562-8453-F02933DFB76A}" dt="2023-03-13T20:03:34.604" v="718" actId="478"/>
          <ac:cxnSpMkLst>
            <pc:docMk/>
            <pc:sldMk cId="0" sldId="257"/>
            <ac:cxnSpMk id="8" creationId="{5AAA46C1-955A-8F6B-BCDC-8606CCC6CB7A}"/>
          </ac:cxnSpMkLst>
        </pc:cxnChg>
        <pc:cxnChg chg="add mod">
          <ac:chgData name="Kazybek Iles" userId="916df63e4ff0c5bd" providerId="LiveId" clId="{D9F32B1C-3DAD-4562-8453-F02933DFB76A}" dt="2023-03-13T20:03:12.219" v="717" actId="14100"/>
          <ac:cxnSpMkLst>
            <pc:docMk/>
            <pc:sldMk cId="0" sldId="257"/>
            <ac:cxnSpMk id="13" creationId="{E0B5747A-04BE-B8B3-AC48-256C6B19AD7D}"/>
          </ac:cxnSpMkLst>
        </pc:cxnChg>
        <pc:cxnChg chg="add del mod">
          <ac:chgData name="Kazybek Iles" userId="916df63e4ff0c5bd" providerId="LiveId" clId="{D9F32B1C-3DAD-4562-8453-F02933DFB76A}" dt="2023-03-13T20:02:43.539" v="705"/>
          <ac:cxnSpMkLst>
            <pc:docMk/>
            <pc:sldMk cId="0" sldId="257"/>
            <ac:cxnSpMk id="14" creationId="{9994DD2C-3C2D-8324-C8A9-8297FA688CFA}"/>
          </ac:cxnSpMkLst>
        </pc:cxnChg>
        <pc:cxnChg chg="mod ord">
          <ac:chgData name="Kazybek Iles" userId="916df63e4ff0c5bd" providerId="LiveId" clId="{D9F32B1C-3DAD-4562-8453-F02933DFB76A}" dt="2023-03-13T20:07:04.336" v="732" actId="170"/>
          <ac:cxnSpMkLst>
            <pc:docMk/>
            <pc:sldMk cId="0" sldId="257"/>
            <ac:cxnSpMk id="129" creationId="{00000000-0000-0000-0000-000000000000}"/>
          </ac:cxnSpMkLst>
        </pc:cxnChg>
        <pc:cxnChg chg="del mod">
          <ac:chgData name="Kazybek Iles" userId="916df63e4ff0c5bd" providerId="LiveId" clId="{D9F32B1C-3DAD-4562-8453-F02933DFB76A}" dt="2023-03-13T19:19:20.817" v="591" actId="478"/>
          <ac:cxnSpMkLst>
            <pc:docMk/>
            <pc:sldMk cId="0" sldId="257"/>
            <ac:cxnSpMk id="130" creationId="{00000000-0000-0000-0000-000000000000}"/>
          </ac:cxnSpMkLst>
        </pc:cxnChg>
        <pc:cxnChg chg="del">
          <ac:chgData name="Kazybek Iles" userId="916df63e4ff0c5bd" providerId="LiveId" clId="{D9F32B1C-3DAD-4562-8453-F02933DFB76A}" dt="2023-03-13T19:23:55.142" v="632" actId="478"/>
          <ac:cxnSpMkLst>
            <pc:docMk/>
            <pc:sldMk cId="0" sldId="257"/>
            <ac:cxnSpMk id="131" creationId="{00000000-0000-0000-0000-000000000000}"/>
          </ac:cxnSpMkLst>
        </pc:cxnChg>
        <pc:cxnChg chg="del">
          <ac:chgData name="Kazybek Iles" userId="916df63e4ff0c5bd" providerId="LiveId" clId="{D9F32B1C-3DAD-4562-8453-F02933DFB76A}" dt="2023-03-13T19:23:54.565" v="631" actId="478"/>
          <ac:cxnSpMkLst>
            <pc:docMk/>
            <pc:sldMk cId="0" sldId="257"/>
            <ac:cxnSpMk id="132" creationId="{00000000-0000-0000-0000-000000000000}"/>
          </ac:cxnSpMkLst>
        </pc:cxnChg>
      </pc:sldChg>
      <pc:sldChg chg="delSp modSp mod delAnim">
        <pc:chgData name="Kazybek Iles" userId="916df63e4ff0c5bd" providerId="LiveId" clId="{D9F32B1C-3DAD-4562-8453-F02933DFB76A}" dt="2023-03-16T03:58:44.053" v="1542" actId="14100"/>
        <pc:sldMkLst>
          <pc:docMk/>
          <pc:sldMk cId="0" sldId="258"/>
        </pc:sldMkLst>
        <pc:spChg chg="mod">
          <ac:chgData name="Kazybek Iles" userId="916df63e4ff0c5bd" providerId="LiveId" clId="{D9F32B1C-3DAD-4562-8453-F02933DFB76A}" dt="2023-03-16T03:57:27.668" v="1411" actId="20577"/>
          <ac:spMkLst>
            <pc:docMk/>
            <pc:sldMk cId="0" sldId="258"/>
            <ac:spMk id="249" creationId="{00000000-0000-0000-0000-000000000000}"/>
          </ac:spMkLst>
        </pc:spChg>
        <pc:spChg chg="mod topLvl">
          <ac:chgData name="Kazybek Iles" userId="916df63e4ff0c5bd" providerId="LiveId" clId="{D9F32B1C-3DAD-4562-8453-F02933DFB76A}" dt="2023-03-16T03:57:40.877" v="1437" actId="20577"/>
          <ac:spMkLst>
            <pc:docMk/>
            <pc:sldMk cId="0" sldId="258"/>
            <ac:spMk id="251" creationId="{00000000-0000-0000-0000-000000000000}"/>
          </ac:spMkLst>
        </pc:spChg>
        <pc:spChg chg="del topLvl">
          <ac:chgData name="Kazybek Iles" userId="916df63e4ff0c5bd" providerId="LiveId" clId="{D9F32B1C-3DAD-4562-8453-F02933DFB76A}" dt="2023-03-13T20:54:19.979" v="819" actId="478"/>
          <ac:spMkLst>
            <pc:docMk/>
            <pc:sldMk cId="0" sldId="258"/>
            <ac:spMk id="252" creationId="{00000000-0000-0000-0000-000000000000}"/>
          </ac:spMkLst>
        </pc:spChg>
        <pc:spChg chg="mod topLvl">
          <ac:chgData name="Kazybek Iles" userId="916df63e4ff0c5bd" providerId="LiveId" clId="{D9F32B1C-3DAD-4562-8453-F02933DFB76A}" dt="2023-03-16T03:58:44.053" v="1542" actId="14100"/>
          <ac:spMkLst>
            <pc:docMk/>
            <pc:sldMk cId="0" sldId="258"/>
            <ac:spMk id="254" creationId="{00000000-0000-0000-0000-000000000000}"/>
          </ac:spMkLst>
        </pc:spChg>
        <pc:spChg chg="del topLvl">
          <ac:chgData name="Kazybek Iles" userId="916df63e4ff0c5bd" providerId="LiveId" clId="{D9F32B1C-3DAD-4562-8453-F02933DFB76A}" dt="2023-03-13T20:56:26.060" v="845" actId="478"/>
          <ac:spMkLst>
            <pc:docMk/>
            <pc:sldMk cId="0" sldId="258"/>
            <ac:spMk id="255" creationId="{00000000-0000-0000-0000-000000000000}"/>
          </ac:spMkLst>
        </pc:spChg>
        <pc:spChg chg="mod topLvl">
          <ac:chgData name="Kazybek Iles" userId="916df63e4ff0c5bd" providerId="LiveId" clId="{D9F32B1C-3DAD-4562-8453-F02933DFB76A}" dt="2023-03-16T03:57:55.283" v="1482" actId="14100"/>
          <ac:spMkLst>
            <pc:docMk/>
            <pc:sldMk cId="0" sldId="258"/>
            <ac:spMk id="257" creationId="{00000000-0000-0000-0000-000000000000}"/>
          </ac:spMkLst>
        </pc:spChg>
        <pc:spChg chg="del topLvl">
          <ac:chgData name="Kazybek Iles" userId="916df63e4ff0c5bd" providerId="LiveId" clId="{D9F32B1C-3DAD-4562-8453-F02933DFB76A}" dt="2023-03-13T20:55:56.434" v="820" actId="478"/>
          <ac:spMkLst>
            <pc:docMk/>
            <pc:sldMk cId="0" sldId="258"/>
            <ac:spMk id="258" creationId="{00000000-0000-0000-0000-000000000000}"/>
          </ac:spMkLst>
        </pc:spChg>
        <pc:spChg chg="mod topLvl">
          <ac:chgData name="Kazybek Iles" userId="916df63e4ff0c5bd" providerId="LiveId" clId="{D9F32B1C-3DAD-4562-8453-F02933DFB76A}" dt="2023-03-16T03:58:29.958" v="1521" actId="1076"/>
          <ac:spMkLst>
            <pc:docMk/>
            <pc:sldMk cId="0" sldId="258"/>
            <ac:spMk id="260" creationId="{00000000-0000-0000-0000-000000000000}"/>
          </ac:spMkLst>
        </pc:spChg>
        <pc:spChg chg="del topLvl">
          <ac:chgData name="Kazybek Iles" userId="916df63e4ff0c5bd" providerId="LiveId" clId="{D9F32B1C-3DAD-4562-8453-F02933DFB76A}" dt="2023-03-13T20:56:48.477" v="871" actId="478"/>
          <ac:spMkLst>
            <pc:docMk/>
            <pc:sldMk cId="0" sldId="258"/>
            <ac:spMk id="261" creationId="{00000000-0000-0000-0000-000000000000}"/>
          </ac:spMkLst>
        </pc:spChg>
        <pc:grpChg chg="del">
          <ac:chgData name="Kazybek Iles" userId="916df63e4ff0c5bd" providerId="LiveId" clId="{D9F32B1C-3DAD-4562-8453-F02933DFB76A}" dt="2023-03-13T20:54:19.979" v="819" actId="478"/>
          <ac:grpSpMkLst>
            <pc:docMk/>
            <pc:sldMk cId="0" sldId="258"/>
            <ac:grpSpMk id="250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3T20:56:26.060" v="845" actId="478"/>
          <ac:grpSpMkLst>
            <pc:docMk/>
            <pc:sldMk cId="0" sldId="258"/>
            <ac:grpSpMk id="253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3T20:55:56.434" v="820" actId="478"/>
          <ac:grpSpMkLst>
            <pc:docMk/>
            <pc:sldMk cId="0" sldId="258"/>
            <ac:grpSpMk id="256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3T20:56:48.477" v="871" actId="478"/>
          <ac:grpSpMkLst>
            <pc:docMk/>
            <pc:sldMk cId="0" sldId="258"/>
            <ac:grpSpMk id="259" creationId="{00000000-0000-0000-0000-000000000000}"/>
          </ac:grpSpMkLst>
        </pc:grpChg>
      </pc:sldChg>
      <pc:sldChg chg="del">
        <pc:chgData name="Kazybek Iles" userId="916df63e4ff0c5bd" providerId="LiveId" clId="{D9F32B1C-3DAD-4562-8453-F02933DFB76A}" dt="2023-03-13T20:58:10.873" v="933" actId="47"/>
        <pc:sldMkLst>
          <pc:docMk/>
          <pc:sldMk cId="0" sldId="259"/>
        </pc:sldMkLst>
      </pc:sldChg>
      <pc:sldChg chg="del">
        <pc:chgData name="Kazybek Iles" userId="916df63e4ff0c5bd" providerId="LiveId" clId="{D9F32B1C-3DAD-4562-8453-F02933DFB76A}" dt="2023-03-13T20:58:12.816" v="934" actId="47"/>
        <pc:sldMkLst>
          <pc:docMk/>
          <pc:sldMk cId="0" sldId="260"/>
        </pc:sldMkLst>
      </pc:sldChg>
      <pc:sldChg chg="del">
        <pc:chgData name="Kazybek Iles" userId="916df63e4ff0c5bd" providerId="LiveId" clId="{D9F32B1C-3DAD-4562-8453-F02933DFB76A}" dt="2023-03-13T20:59:53.827" v="969" actId="47"/>
        <pc:sldMkLst>
          <pc:docMk/>
          <pc:sldMk cId="0" sldId="261"/>
        </pc:sldMkLst>
      </pc:sldChg>
      <pc:sldChg chg="del">
        <pc:chgData name="Kazybek Iles" userId="916df63e4ff0c5bd" providerId="LiveId" clId="{D9F32B1C-3DAD-4562-8453-F02933DFB76A}" dt="2023-03-13T20:58:49.395" v="966" actId="47"/>
        <pc:sldMkLst>
          <pc:docMk/>
          <pc:sldMk cId="0" sldId="262"/>
        </pc:sldMkLst>
      </pc:sldChg>
      <pc:sldChg chg="del">
        <pc:chgData name="Kazybek Iles" userId="916df63e4ff0c5bd" providerId="LiveId" clId="{D9F32B1C-3DAD-4562-8453-F02933DFB76A}" dt="2023-03-13T20:58:47.604" v="965" actId="47"/>
        <pc:sldMkLst>
          <pc:docMk/>
          <pc:sldMk cId="0" sldId="263"/>
        </pc:sldMkLst>
      </pc:sldChg>
      <pc:sldChg chg="del">
        <pc:chgData name="Kazybek Iles" userId="916df63e4ff0c5bd" providerId="LiveId" clId="{D9F32B1C-3DAD-4562-8453-F02933DFB76A}" dt="2023-03-13T20:58:45.948" v="964" actId="47"/>
        <pc:sldMkLst>
          <pc:docMk/>
          <pc:sldMk cId="0" sldId="264"/>
        </pc:sldMkLst>
      </pc:sldChg>
      <pc:sldChg chg="del">
        <pc:chgData name="Kazybek Iles" userId="916df63e4ff0c5bd" providerId="LiveId" clId="{D9F32B1C-3DAD-4562-8453-F02933DFB76A}" dt="2023-03-13T20:58:44.557" v="963" actId="47"/>
        <pc:sldMkLst>
          <pc:docMk/>
          <pc:sldMk cId="0" sldId="265"/>
        </pc:sldMkLst>
      </pc:sldChg>
      <pc:sldChg chg="del">
        <pc:chgData name="Kazybek Iles" userId="916df63e4ff0c5bd" providerId="LiveId" clId="{D9F32B1C-3DAD-4562-8453-F02933DFB76A}" dt="2023-03-13T20:58:41.252" v="961" actId="47"/>
        <pc:sldMkLst>
          <pc:docMk/>
          <pc:sldMk cId="0" sldId="266"/>
        </pc:sldMkLst>
      </pc:sldChg>
      <pc:sldChg chg="add del">
        <pc:chgData name="Kazybek Iles" userId="916df63e4ff0c5bd" providerId="LiveId" clId="{D9F32B1C-3DAD-4562-8453-F02933DFB76A}" dt="2023-03-13T20:58:39.416" v="960" actId="47"/>
        <pc:sldMkLst>
          <pc:docMk/>
          <pc:sldMk cId="0" sldId="267"/>
        </pc:sldMkLst>
      </pc:sldChg>
      <pc:sldChg chg="add del">
        <pc:chgData name="Kazybek Iles" userId="916df63e4ff0c5bd" providerId="LiveId" clId="{D9F32B1C-3DAD-4562-8453-F02933DFB76A}" dt="2023-03-13T20:58:42.648" v="962" actId="47"/>
        <pc:sldMkLst>
          <pc:docMk/>
          <pc:sldMk cId="0" sldId="268"/>
        </pc:sldMkLst>
      </pc:sldChg>
      <pc:sldChg chg="addSp delSp modSp add del mod addAnim delAnim modAnim modShow">
        <pc:chgData name="Kazybek Iles" userId="916df63e4ff0c5bd" providerId="LiveId" clId="{D9F32B1C-3DAD-4562-8453-F02933DFB76A}" dt="2023-03-15T19:44:27.150" v="1316"/>
        <pc:sldMkLst>
          <pc:docMk/>
          <pc:sldMk cId="0" sldId="269"/>
        </pc:sldMkLst>
        <pc:spChg chg="add mod">
          <ac:chgData name="Kazybek Iles" userId="916df63e4ff0c5bd" providerId="LiveId" clId="{D9F32B1C-3DAD-4562-8453-F02933DFB76A}" dt="2023-03-15T19:34:04.522" v="1222" actId="20577"/>
          <ac:spMkLst>
            <pc:docMk/>
            <pc:sldMk cId="0" sldId="269"/>
            <ac:spMk id="2" creationId="{49E26D51-0136-A2F1-D04F-9BC0C8D5BE0E}"/>
          </ac:spMkLst>
        </pc:spChg>
        <pc:spChg chg="add del mod">
          <ac:chgData name="Kazybek Iles" userId="916df63e4ff0c5bd" providerId="LiveId" clId="{D9F32B1C-3DAD-4562-8453-F02933DFB76A}" dt="2023-03-15T19:34:08.330" v="1224"/>
          <ac:spMkLst>
            <pc:docMk/>
            <pc:sldMk cId="0" sldId="269"/>
            <ac:spMk id="14" creationId="{13DF32A9-722E-61E2-F121-50253A7123F5}"/>
          </ac:spMkLst>
        </pc:spChg>
        <pc:spChg chg="add del mod">
          <ac:chgData name="Kazybek Iles" userId="916df63e4ff0c5bd" providerId="LiveId" clId="{D9F32B1C-3DAD-4562-8453-F02933DFB76A}" dt="2023-03-15T19:36:26.385" v="1270" actId="1076"/>
          <ac:spMkLst>
            <pc:docMk/>
            <pc:sldMk cId="0" sldId="269"/>
            <ac:spMk id="15" creationId="{ACACD12B-AC28-414F-DC0A-40E9F665FB7F}"/>
          </ac:spMkLst>
        </pc:spChg>
        <pc:spChg chg="mod">
          <ac:chgData name="Kazybek Iles" userId="916df63e4ff0c5bd" providerId="LiveId" clId="{D9F32B1C-3DAD-4562-8453-F02933DFB76A}" dt="2023-03-15T19:25:03.222" v="1054" actId="20577"/>
          <ac:spMkLst>
            <pc:docMk/>
            <pc:sldMk cId="0" sldId="269"/>
            <ac:spMk id="998" creationId="{00000000-0000-0000-0000-000000000000}"/>
          </ac:spMkLst>
        </pc:spChg>
        <pc:spChg chg="add del">
          <ac:chgData name="Kazybek Iles" userId="916df63e4ff0c5bd" providerId="LiveId" clId="{D9F32B1C-3DAD-4562-8453-F02933DFB76A}" dt="2023-03-15T19:26:54.706" v="1058" actId="478"/>
          <ac:spMkLst>
            <pc:docMk/>
            <pc:sldMk cId="0" sldId="269"/>
            <ac:spMk id="1000" creationId="{00000000-0000-0000-0000-000000000000}"/>
          </ac:spMkLst>
        </pc:spChg>
        <pc:spChg chg="mod">
          <ac:chgData name="Kazybek Iles" userId="916df63e4ff0c5bd" providerId="LiveId" clId="{D9F32B1C-3DAD-4562-8453-F02933DFB76A}" dt="2023-03-15T19:35:31.450" v="1239" actId="1076"/>
          <ac:spMkLst>
            <pc:docMk/>
            <pc:sldMk cId="0" sldId="269"/>
            <ac:spMk id="1014" creationId="{00000000-0000-0000-0000-000000000000}"/>
          </ac:spMkLst>
        </pc:spChg>
        <pc:spChg chg="del">
          <ac:chgData name="Kazybek Iles" userId="916df63e4ff0c5bd" providerId="LiveId" clId="{D9F32B1C-3DAD-4562-8453-F02933DFB76A}" dt="2023-03-15T19:34:58.320" v="1234" actId="478"/>
          <ac:spMkLst>
            <pc:docMk/>
            <pc:sldMk cId="0" sldId="269"/>
            <ac:spMk id="1019" creationId="{00000000-0000-0000-0000-000000000000}"/>
          </ac:spMkLst>
        </pc:spChg>
        <pc:spChg chg="del mod">
          <ac:chgData name="Kazybek Iles" userId="916df63e4ff0c5bd" providerId="LiveId" clId="{D9F32B1C-3DAD-4562-8453-F02933DFB76A}" dt="2023-03-15T19:34:56.619" v="1233" actId="478"/>
          <ac:spMkLst>
            <pc:docMk/>
            <pc:sldMk cId="0" sldId="269"/>
            <ac:spMk id="1020" creationId="{00000000-0000-0000-0000-000000000000}"/>
          </ac:spMkLst>
        </pc:spChg>
        <pc:spChg chg="mod topLvl">
          <ac:chgData name="Kazybek Iles" userId="916df63e4ff0c5bd" providerId="LiveId" clId="{D9F32B1C-3DAD-4562-8453-F02933DFB76A}" dt="2023-03-15T19:33:50.815" v="1219" actId="1076"/>
          <ac:spMkLst>
            <pc:docMk/>
            <pc:sldMk cId="0" sldId="269"/>
            <ac:spMk id="1022" creationId="{00000000-0000-0000-0000-000000000000}"/>
          </ac:spMkLst>
        </pc:spChg>
        <pc:spChg chg="del topLvl">
          <ac:chgData name="Kazybek Iles" userId="916df63e4ff0c5bd" providerId="LiveId" clId="{D9F32B1C-3DAD-4562-8453-F02933DFB76A}" dt="2023-03-15T19:27:45.275" v="1074" actId="478"/>
          <ac:spMkLst>
            <pc:docMk/>
            <pc:sldMk cId="0" sldId="269"/>
            <ac:spMk id="1023" creationId="{00000000-0000-0000-0000-000000000000}"/>
          </ac:spMkLst>
        </pc:spChg>
        <pc:spChg chg="mod topLvl">
          <ac:chgData name="Kazybek Iles" userId="916df63e4ff0c5bd" providerId="LiveId" clId="{D9F32B1C-3DAD-4562-8453-F02933DFB76A}" dt="2023-03-15T19:33:28.261" v="1214" actId="1076"/>
          <ac:spMkLst>
            <pc:docMk/>
            <pc:sldMk cId="0" sldId="269"/>
            <ac:spMk id="1025" creationId="{00000000-0000-0000-0000-000000000000}"/>
          </ac:spMkLst>
        </pc:spChg>
        <pc:spChg chg="del topLvl">
          <ac:chgData name="Kazybek Iles" userId="916df63e4ff0c5bd" providerId="LiveId" clId="{D9F32B1C-3DAD-4562-8453-F02933DFB76A}" dt="2023-03-15T19:29:01.702" v="1134" actId="478"/>
          <ac:spMkLst>
            <pc:docMk/>
            <pc:sldMk cId="0" sldId="269"/>
            <ac:spMk id="1026" creationId="{00000000-0000-0000-0000-000000000000}"/>
          </ac:spMkLst>
        </pc:spChg>
        <pc:spChg chg="mod topLvl">
          <ac:chgData name="Kazybek Iles" userId="916df63e4ff0c5bd" providerId="LiveId" clId="{D9F32B1C-3DAD-4562-8453-F02933DFB76A}" dt="2023-03-15T19:33:44.475" v="1218" actId="1076"/>
          <ac:spMkLst>
            <pc:docMk/>
            <pc:sldMk cId="0" sldId="269"/>
            <ac:spMk id="1028" creationId="{00000000-0000-0000-0000-000000000000}"/>
          </ac:spMkLst>
        </pc:spChg>
        <pc:spChg chg="del mod topLvl">
          <ac:chgData name="Kazybek Iles" userId="916df63e4ff0c5bd" providerId="LiveId" clId="{D9F32B1C-3DAD-4562-8453-F02933DFB76A}" dt="2023-03-15T19:29:10.472" v="1137" actId="478"/>
          <ac:spMkLst>
            <pc:docMk/>
            <pc:sldMk cId="0" sldId="269"/>
            <ac:spMk id="1029" creationId="{00000000-0000-0000-0000-000000000000}"/>
          </ac:spMkLst>
        </pc:spChg>
        <pc:spChg chg="mod topLvl">
          <ac:chgData name="Kazybek Iles" userId="916df63e4ff0c5bd" providerId="LiveId" clId="{D9F32B1C-3DAD-4562-8453-F02933DFB76A}" dt="2023-03-15T19:33:01.040" v="1211" actId="1076"/>
          <ac:spMkLst>
            <pc:docMk/>
            <pc:sldMk cId="0" sldId="269"/>
            <ac:spMk id="1031" creationId="{00000000-0000-0000-0000-000000000000}"/>
          </ac:spMkLst>
        </pc:spChg>
        <pc:spChg chg="del topLvl">
          <ac:chgData name="Kazybek Iles" userId="916df63e4ff0c5bd" providerId="LiveId" clId="{D9F32B1C-3DAD-4562-8453-F02933DFB76A}" dt="2023-03-15T19:28:25.577" v="1101" actId="478"/>
          <ac:spMkLst>
            <pc:docMk/>
            <pc:sldMk cId="0" sldId="269"/>
            <ac:spMk id="1032" creationId="{00000000-0000-0000-0000-000000000000}"/>
          </ac:spMkLst>
        </pc:spChg>
        <pc:spChg chg="mod">
          <ac:chgData name="Kazybek Iles" userId="916df63e4ff0c5bd" providerId="LiveId" clId="{D9F32B1C-3DAD-4562-8453-F02933DFB76A}" dt="2023-03-15T19:30:15.745" v="1182" actId="1076"/>
          <ac:spMkLst>
            <pc:docMk/>
            <pc:sldMk cId="0" sldId="269"/>
            <ac:spMk id="1033" creationId="{00000000-0000-0000-0000-000000000000}"/>
          </ac:spMkLst>
        </pc:spChg>
        <pc:spChg chg="mod">
          <ac:chgData name="Kazybek Iles" userId="916df63e4ff0c5bd" providerId="LiveId" clId="{D9F32B1C-3DAD-4562-8453-F02933DFB76A}" dt="2023-03-15T19:32:55.247" v="1210" actId="1076"/>
          <ac:spMkLst>
            <pc:docMk/>
            <pc:sldMk cId="0" sldId="269"/>
            <ac:spMk id="1034" creationId="{00000000-0000-0000-0000-000000000000}"/>
          </ac:spMkLst>
        </pc:spChg>
        <pc:spChg chg="mod">
          <ac:chgData name="Kazybek Iles" userId="916df63e4ff0c5bd" providerId="LiveId" clId="{D9F32B1C-3DAD-4562-8453-F02933DFB76A}" dt="2023-03-15T19:33:22.332" v="1213" actId="1076"/>
          <ac:spMkLst>
            <pc:docMk/>
            <pc:sldMk cId="0" sldId="269"/>
            <ac:spMk id="1035" creationId="{00000000-0000-0000-0000-000000000000}"/>
          </ac:spMkLst>
        </pc:spChg>
        <pc:spChg chg="mod">
          <ac:chgData name="Kazybek Iles" userId="916df63e4ff0c5bd" providerId="LiveId" clId="{D9F32B1C-3DAD-4562-8453-F02933DFB76A}" dt="2023-03-15T19:33:38.307" v="1217" actId="1076"/>
          <ac:spMkLst>
            <pc:docMk/>
            <pc:sldMk cId="0" sldId="269"/>
            <ac:spMk id="1036" creationId="{00000000-0000-0000-0000-000000000000}"/>
          </ac:spMkLst>
        </pc:spChg>
        <pc:grpChg chg="del">
          <ac:chgData name="Kazybek Iles" userId="916df63e4ff0c5bd" providerId="LiveId" clId="{D9F32B1C-3DAD-4562-8453-F02933DFB76A}" dt="2023-03-15T19:27:00.330" v="1059" actId="478"/>
          <ac:grpSpMkLst>
            <pc:docMk/>
            <pc:sldMk cId="0" sldId="269"/>
            <ac:grpSpMk id="999" creationId="{00000000-0000-0000-0000-000000000000}"/>
          </ac:grpSpMkLst>
        </pc:grpChg>
        <pc:grpChg chg="add del mod">
          <ac:chgData name="Kazybek Iles" userId="916df63e4ff0c5bd" providerId="LiveId" clId="{D9F32B1C-3DAD-4562-8453-F02933DFB76A}" dt="2023-03-15T19:35:28.605" v="1238" actId="1076"/>
          <ac:grpSpMkLst>
            <pc:docMk/>
            <pc:sldMk cId="0" sldId="269"/>
            <ac:grpSpMk id="1015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5T19:27:45.275" v="1074" actId="478"/>
          <ac:grpSpMkLst>
            <pc:docMk/>
            <pc:sldMk cId="0" sldId="269"/>
            <ac:grpSpMk id="1021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5T19:29:01.702" v="1134" actId="478"/>
          <ac:grpSpMkLst>
            <pc:docMk/>
            <pc:sldMk cId="0" sldId="269"/>
            <ac:grpSpMk id="1024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5T19:29:10.472" v="1137" actId="478"/>
          <ac:grpSpMkLst>
            <pc:docMk/>
            <pc:sldMk cId="0" sldId="269"/>
            <ac:grpSpMk id="1027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5T19:28:25.577" v="1101" actId="478"/>
          <ac:grpSpMkLst>
            <pc:docMk/>
            <pc:sldMk cId="0" sldId="269"/>
            <ac:grpSpMk id="1030" creationId="{00000000-0000-0000-0000-000000000000}"/>
          </ac:grpSpMkLst>
        </pc:grpChg>
        <pc:picChg chg="add del">
          <ac:chgData name="Kazybek Iles" userId="916df63e4ff0c5bd" providerId="LiveId" clId="{D9F32B1C-3DAD-4562-8453-F02933DFB76A}" dt="2023-03-15T19:26:52.765" v="1056"/>
          <ac:picMkLst>
            <pc:docMk/>
            <pc:sldMk cId="0" sldId="269"/>
            <ac:picMk id="2050" creationId="{33C1EB30-A51A-8869-AD7B-9F18F6D66615}"/>
          </ac:picMkLst>
        </pc:picChg>
        <pc:picChg chg="add del mod">
          <ac:chgData name="Kazybek Iles" userId="916df63e4ff0c5bd" providerId="LiveId" clId="{D9F32B1C-3DAD-4562-8453-F02933DFB76A}" dt="2023-03-15T19:27:33.798" v="1073" actId="1076"/>
          <ac:picMkLst>
            <pc:docMk/>
            <pc:sldMk cId="0" sldId="269"/>
            <ac:picMk id="2052" creationId="{DF523A71-43CD-9A1D-5FDD-6069F071C4DD}"/>
          </ac:picMkLst>
        </pc:picChg>
        <pc:cxnChg chg="add mod">
          <ac:chgData name="Kazybek Iles" userId="916df63e4ff0c5bd" providerId="LiveId" clId="{D9F32B1C-3DAD-4562-8453-F02933DFB76A}" dt="2023-03-15T19:43:13.703" v="1306" actId="14100"/>
          <ac:cxnSpMkLst>
            <pc:docMk/>
            <pc:sldMk cId="0" sldId="269"/>
            <ac:cxnSpMk id="16" creationId="{8EDB03A7-E3DD-E0D4-7724-3928471F6A85}"/>
          </ac:cxnSpMkLst>
        </pc:cxnChg>
        <pc:cxnChg chg="mod">
          <ac:chgData name="Kazybek Iles" userId="916df63e4ff0c5bd" providerId="LiveId" clId="{D9F32B1C-3DAD-4562-8453-F02933DFB76A}" dt="2023-03-15T19:31:21.790" v="1197" actId="14100"/>
          <ac:cxnSpMkLst>
            <pc:docMk/>
            <pc:sldMk cId="0" sldId="269"/>
            <ac:cxnSpMk id="1037" creationId="{00000000-0000-0000-0000-000000000000}"/>
          </ac:cxnSpMkLst>
        </pc:cxnChg>
        <pc:cxnChg chg="mod">
          <ac:chgData name="Kazybek Iles" userId="916df63e4ff0c5bd" providerId="LiveId" clId="{D9F32B1C-3DAD-4562-8453-F02933DFB76A}" dt="2023-03-15T19:43:44.366" v="1310" actId="14100"/>
          <ac:cxnSpMkLst>
            <pc:docMk/>
            <pc:sldMk cId="0" sldId="269"/>
            <ac:cxnSpMk id="1038" creationId="{00000000-0000-0000-0000-000000000000}"/>
          </ac:cxnSpMkLst>
        </pc:cxnChg>
        <pc:cxnChg chg="mod">
          <ac:chgData name="Kazybek Iles" userId="916df63e4ff0c5bd" providerId="LiveId" clId="{D9F32B1C-3DAD-4562-8453-F02933DFB76A}" dt="2023-03-15T19:43:47.359" v="1311" actId="1076"/>
          <ac:cxnSpMkLst>
            <pc:docMk/>
            <pc:sldMk cId="0" sldId="269"/>
            <ac:cxnSpMk id="1039" creationId="{00000000-0000-0000-0000-000000000000}"/>
          </ac:cxnSpMkLst>
        </pc:cxnChg>
        <pc:cxnChg chg="mod">
          <ac:chgData name="Kazybek Iles" userId="916df63e4ff0c5bd" providerId="LiveId" clId="{D9F32B1C-3DAD-4562-8453-F02933DFB76A}" dt="2023-03-15T19:43:54.092" v="1312" actId="1076"/>
          <ac:cxnSpMkLst>
            <pc:docMk/>
            <pc:sldMk cId="0" sldId="269"/>
            <ac:cxnSpMk id="1040" creationId="{00000000-0000-0000-0000-000000000000}"/>
          </ac:cxnSpMkLst>
        </pc:cxnChg>
      </pc:sldChg>
      <pc:sldChg chg="del">
        <pc:chgData name="Kazybek Iles" userId="916df63e4ff0c5bd" providerId="LiveId" clId="{D9F32B1C-3DAD-4562-8453-F02933DFB76A}" dt="2023-03-13T20:58:23.707" v="953" actId="47"/>
        <pc:sldMkLst>
          <pc:docMk/>
          <pc:sldMk cId="0" sldId="270"/>
        </pc:sldMkLst>
      </pc:sldChg>
      <pc:sldChg chg="del">
        <pc:chgData name="Kazybek Iles" userId="916df63e4ff0c5bd" providerId="LiveId" clId="{D9F32B1C-3DAD-4562-8453-F02933DFB76A}" dt="2023-03-13T20:58:23.676" v="952" actId="47"/>
        <pc:sldMkLst>
          <pc:docMk/>
          <pc:sldMk cId="0" sldId="271"/>
        </pc:sldMkLst>
      </pc:sldChg>
      <pc:sldChg chg="del">
        <pc:chgData name="Kazybek Iles" userId="916df63e4ff0c5bd" providerId="LiveId" clId="{D9F32B1C-3DAD-4562-8453-F02933DFB76A}" dt="2023-03-13T20:58:23.638" v="951" actId="47"/>
        <pc:sldMkLst>
          <pc:docMk/>
          <pc:sldMk cId="0" sldId="272"/>
        </pc:sldMkLst>
      </pc:sldChg>
      <pc:sldChg chg="del">
        <pc:chgData name="Kazybek Iles" userId="916df63e4ff0c5bd" providerId="LiveId" clId="{D9F32B1C-3DAD-4562-8453-F02933DFB76A}" dt="2023-03-13T20:58:23.609" v="950" actId="47"/>
        <pc:sldMkLst>
          <pc:docMk/>
          <pc:sldMk cId="0" sldId="273"/>
        </pc:sldMkLst>
      </pc:sldChg>
      <pc:sldChg chg="del">
        <pc:chgData name="Kazybek Iles" userId="916df63e4ff0c5bd" providerId="LiveId" clId="{D9F32B1C-3DAD-4562-8453-F02933DFB76A}" dt="2023-03-13T20:58:23.564" v="949" actId="47"/>
        <pc:sldMkLst>
          <pc:docMk/>
          <pc:sldMk cId="0" sldId="274"/>
        </pc:sldMkLst>
      </pc:sldChg>
      <pc:sldChg chg="del">
        <pc:chgData name="Kazybek Iles" userId="916df63e4ff0c5bd" providerId="LiveId" clId="{D9F32B1C-3DAD-4562-8453-F02933DFB76A}" dt="2023-03-13T20:58:23.535" v="948" actId="47"/>
        <pc:sldMkLst>
          <pc:docMk/>
          <pc:sldMk cId="0" sldId="275"/>
        </pc:sldMkLst>
      </pc:sldChg>
      <pc:sldChg chg="del">
        <pc:chgData name="Kazybek Iles" userId="916df63e4ff0c5bd" providerId="LiveId" clId="{D9F32B1C-3DAD-4562-8453-F02933DFB76A}" dt="2023-03-13T20:58:23.496" v="947" actId="47"/>
        <pc:sldMkLst>
          <pc:docMk/>
          <pc:sldMk cId="0" sldId="276"/>
        </pc:sldMkLst>
      </pc:sldChg>
      <pc:sldChg chg="del">
        <pc:chgData name="Kazybek Iles" userId="916df63e4ff0c5bd" providerId="LiveId" clId="{D9F32B1C-3DAD-4562-8453-F02933DFB76A}" dt="2023-03-13T20:58:22.994" v="946" actId="47"/>
        <pc:sldMkLst>
          <pc:docMk/>
          <pc:sldMk cId="0" sldId="277"/>
        </pc:sldMkLst>
      </pc:sldChg>
      <pc:sldChg chg="del">
        <pc:chgData name="Kazybek Iles" userId="916df63e4ff0c5bd" providerId="LiveId" clId="{D9F32B1C-3DAD-4562-8453-F02933DFB76A}" dt="2023-03-13T20:58:22.784" v="945" actId="47"/>
        <pc:sldMkLst>
          <pc:docMk/>
          <pc:sldMk cId="0" sldId="278"/>
        </pc:sldMkLst>
      </pc:sldChg>
      <pc:sldChg chg="del">
        <pc:chgData name="Kazybek Iles" userId="916df63e4ff0c5bd" providerId="LiveId" clId="{D9F32B1C-3DAD-4562-8453-F02933DFB76A}" dt="2023-03-13T20:58:22.505" v="944" actId="47"/>
        <pc:sldMkLst>
          <pc:docMk/>
          <pc:sldMk cId="0" sldId="279"/>
        </pc:sldMkLst>
      </pc:sldChg>
      <pc:sldChg chg="addSp delSp modSp add del mod delAnim">
        <pc:chgData name="Kazybek Iles" userId="916df63e4ff0c5bd" providerId="LiveId" clId="{D9F32B1C-3DAD-4562-8453-F02933DFB76A}" dt="2023-03-16T04:09:49.283" v="1615" actId="1076"/>
        <pc:sldMkLst>
          <pc:docMk/>
          <pc:sldMk cId="0" sldId="280"/>
        </pc:sldMkLst>
        <pc:spChg chg="add del">
          <ac:chgData name="Kazybek Iles" userId="916df63e4ff0c5bd" providerId="LiveId" clId="{D9F32B1C-3DAD-4562-8453-F02933DFB76A}" dt="2023-03-16T04:06:55.261" v="1586"/>
          <ac:spMkLst>
            <pc:docMk/>
            <pc:sldMk cId="0" sldId="280"/>
            <ac:spMk id="2" creationId="{D44265CE-B0E3-B359-32C7-CDE0E5617B0C}"/>
          </ac:spMkLst>
        </pc:spChg>
        <pc:spChg chg="add del">
          <ac:chgData name="Kazybek Iles" userId="916df63e4ff0c5bd" providerId="LiveId" clId="{D9F32B1C-3DAD-4562-8453-F02933DFB76A}" dt="2023-03-16T04:07:02.262" v="1588"/>
          <ac:spMkLst>
            <pc:docMk/>
            <pc:sldMk cId="0" sldId="280"/>
            <ac:spMk id="3" creationId="{A91DD801-C14C-6203-2B06-D6327683432C}"/>
          </ac:spMkLst>
        </pc:spChg>
        <pc:spChg chg="mod">
          <ac:chgData name="Kazybek Iles" userId="916df63e4ff0c5bd" providerId="LiveId" clId="{D9F32B1C-3DAD-4562-8453-F02933DFB76A}" dt="2023-03-16T04:05:32.864" v="1573" actId="20577"/>
          <ac:spMkLst>
            <pc:docMk/>
            <pc:sldMk cId="0" sldId="280"/>
            <ac:spMk id="1751" creationId="{00000000-0000-0000-0000-000000000000}"/>
          </ac:spMkLst>
        </pc:spChg>
        <pc:spChg chg="del mod">
          <ac:chgData name="Kazybek Iles" userId="916df63e4ff0c5bd" providerId="LiveId" clId="{D9F32B1C-3DAD-4562-8453-F02933DFB76A}" dt="2023-03-16T04:07:44.287" v="1594" actId="478"/>
          <ac:spMkLst>
            <pc:docMk/>
            <pc:sldMk cId="0" sldId="280"/>
            <ac:spMk id="1771" creationId="{00000000-0000-0000-0000-000000000000}"/>
          </ac:spMkLst>
        </pc:spChg>
        <pc:spChg chg="mod">
          <ac:chgData name="Kazybek Iles" userId="916df63e4ff0c5bd" providerId="LiveId" clId="{D9F32B1C-3DAD-4562-8453-F02933DFB76A}" dt="2023-03-16T04:08:31.819" v="1603" actId="1076"/>
          <ac:spMkLst>
            <pc:docMk/>
            <pc:sldMk cId="0" sldId="280"/>
            <ac:spMk id="1772" creationId="{00000000-0000-0000-0000-000000000000}"/>
          </ac:spMkLst>
        </pc:spChg>
        <pc:spChg chg="mod">
          <ac:chgData name="Kazybek Iles" userId="916df63e4ff0c5bd" providerId="LiveId" clId="{D9F32B1C-3DAD-4562-8453-F02933DFB76A}" dt="2023-03-16T04:08:38.438" v="1604" actId="1076"/>
          <ac:spMkLst>
            <pc:docMk/>
            <pc:sldMk cId="0" sldId="280"/>
            <ac:spMk id="1773" creationId="{00000000-0000-0000-0000-000000000000}"/>
          </ac:spMkLst>
        </pc:spChg>
        <pc:spChg chg="mod">
          <ac:chgData name="Kazybek Iles" userId="916df63e4ff0c5bd" providerId="LiveId" clId="{D9F32B1C-3DAD-4562-8453-F02933DFB76A}" dt="2023-03-16T04:09:46.369" v="1614" actId="2711"/>
          <ac:spMkLst>
            <pc:docMk/>
            <pc:sldMk cId="0" sldId="280"/>
            <ac:spMk id="1775" creationId="{00000000-0000-0000-0000-000000000000}"/>
          </ac:spMkLst>
        </pc:spChg>
        <pc:spChg chg="mod">
          <ac:chgData name="Kazybek Iles" userId="916df63e4ff0c5bd" providerId="LiveId" clId="{D9F32B1C-3DAD-4562-8453-F02933DFB76A}" dt="2023-03-16T04:07:23.089" v="1591" actId="255"/>
          <ac:spMkLst>
            <pc:docMk/>
            <pc:sldMk cId="0" sldId="280"/>
            <ac:spMk id="1776" creationId="{00000000-0000-0000-0000-000000000000}"/>
          </ac:spMkLst>
        </pc:spChg>
        <pc:spChg chg="mod">
          <ac:chgData name="Kazybek Iles" userId="916df63e4ff0c5bd" providerId="LiveId" clId="{D9F32B1C-3DAD-4562-8453-F02933DFB76A}" dt="2023-03-16T04:09:38.481" v="1612" actId="2711"/>
          <ac:spMkLst>
            <pc:docMk/>
            <pc:sldMk cId="0" sldId="280"/>
            <ac:spMk id="1778" creationId="{00000000-0000-0000-0000-000000000000}"/>
          </ac:spMkLst>
        </pc:spChg>
        <pc:spChg chg="mod">
          <ac:chgData name="Kazybek Iles" userId="916df63e4ff0c5bd" providerId="LiveId" clId="{D9F32B1C-3DAD-4562-8453-F02933DFB76A}" dt="2023-03-16T04:09:17.353" v="1611" actId="14100"/>
          <ac:spMkLst>
            <pc:docMk/>
            <pc:sldMk cId="0" sldId="280"/>
            <ac:spMk id="1779" creationId="{00000000-0000-0000-0000-000000000000}"/>
          </ac:spMkLst>
        </pc:spChg>
        <pc:spChg chg="mod">
          <ac:chgData name="Kazybek Iles" userId="916df63e4ff0c5bd" providerId="LiveId" clId="{D9F32B1C-3DAD-4562-8453-F02933DFB76A}" dt="2023-03-16T04:07:44.851" v="1595" actId="6549"/>
          <ac:spMkLst>
            <pc:docMk/>
            <pc:sldMk cId="0" sldId="280"/>
            <ac:spMk id="1781" creationId="{00000000-0000-0000-0000-000000000000}"/>
          </ac:spMkLst>
        </pc:spChg>
        <pc:grpChg chg="mod">
          <ac:chgData name="Kazybek Iles" userId="916df63e4ff0c5bd" providerId="LiveId" clId="{D9F32B1C-3DAD-4562-8453-F02933DFB76A}" dt="2023-03-16T04:05:34.552" v="1575" actId="1076"/>
          <ac:grpSpMkLst>
            <pc:docMk/>
            <pc:sldMk cId="0" sldId="280"/>
            <ac:grpSpMk id="1752" creationId="{00000000-0000-0000-0000-000000000000}"/>
          </ac:grpSpMkLst>
        </pc:grpChg>
        <pc:grpChg chg="mod">
          <ac:chgData name="Kazybek Iles" userId="916df63e4ff0c5bd" providerId="LiveId" clId="{D9F32B1C-3DAD-4562-8453-F02933DFB76A}" dt="2023-03-16T04:09:39.654" v="1613" actId="1076"/>
          <ac:grpSpMkLst>
            <pc:docMk/>
            <pc:sldMk cId="0" sldId="280"/>
            <ac:grpSpMk id="1774" creationId="{00000000-0000-0000-0000-000000000000}"/>
          </ac:grpSpMkLst>
        </pc:grpChg>
        <pc:grpChg chg="mod">
          <ac:chgData name="Kazybek Iles" userId="916df63e4ff0c5bd" providerId="LiveId" clId="{D9F32B1C-3DAD-4562-8453-F02933DFB76A}" dt="2023-03-16T04:09:49.283" v="1615" actId="1076"/>
          <ac:grpSpMkLst>
            <pc:docMk/>
            <pc:sldMk cId="0" sldId="280"/>
            <ac:grpSpMk id="1777" creationId="{00000000-0000-0000-0000-000000000000}"/>
          </ac:grpSpMkLst>
        </pc:grpChg>
        <pc:grpChg chg="del mod">
          <ac:chgData name="Kazybek Iles" userId="916df63e4ff0c5bd" providerId="LiveId" clId="{D9F32B1C-3DAD-4562-8453-F02933DFB76A}" dt="2023-03-16T04:07:46.227" v="1596" actId="478"/>
          <ac:grpSpMkLst>
            <pc:docMk/>
            <pc:sldMk cId="0" sldId="280"/>
            <ac:grpSpMk id="1780" creationId="{00000000-0000-0000-0000-000000000000}"/>
          </ac:grpSpMkLst>
        </pc:grpChg>
      </pc:sldChg>
      <pc:sldChg chg="del">
        <pc:chgData name="Kazybek Iles" userId="916df63e4ff0c5bd" providerId="LiveId" clId="{D9F32B1C-3DAD-4562-8453-F02933DFB76A}" dt="2023-03-13T20:58:21.651" v="942" actId="47"/>
        <pc:sldMkLst>
          <pc:docMk/>
          <pc:sldMk cId="0" sldId="281"/>
        </pc:sldMkLst>
      </pc:sldChg>
      <pc:sldChg chg="del">
        <pc:chgData name="Kazybek Iles" userId="916df63e4ff0c5bd" providerId="LiveId" clId="{D9F32B1C-3DAD-4562-8453-F02933DFB76A}" dt="2023-03-13T20:58:21.067" v="941" actId="47"/>
        <pc:sldMkLst>
          <pc:docMk/>
          <pc:sldMk cId="0" sldId="282"/>
        </pc:sldMkLst>
      </pc:sldChg>
      <pc:sldChg chg="del">
        <pc:chgData name="Kazybek Iles" userId="916df63e4ff0c5bd" providerId="LiveId" clId="{D9F32B1C-3DAD-4562-8453-F02933DFB76A}" dt="2023-03-13T20:58:20.758" v="940" actId="47"/>
        <pc:sldMkLst>
          <pc:docMk/>
          <pc:sldMk cId="0" sldId="283"/>
        </pc:sldMkLst>
      </pc:sldChg>
      <pc:sldChg chg="del">
        <pc:chgData name="Kazybek Iles" userId="916df63e4ff0c5bd" providerId="LiveId" clId="{D9F32B1C-3DAD-4562-8453-F02933DFB76A}" dt="2023-03-13T20:58:20.453" v="939" actId="47"/>
        <pc:sldMkLst>
          <pc:docMk/>
          <pc:sldMk cId="0" sldId="284"/>
        </pc:sldMkLst>
      </pc:sldChg>
      <pc:sldChg chg="del">
        <pc:chgData name="Kazybek Iles" userId="916df63e4ff0c5bd" providerId="LiveId" clId="{D9F32B1C-3DAD-4562-8453-F02933DFB76A}" dt="2023-03-13T20:58:20.205" v="938" actId="47"/>
        <pc:sldMkLst>
          <pc:docMk/>
          <pc:sldMk cId="0" sldId="285"/>
        </pc:sldMkLst>
      </pc:sldChg>
      <pc:sldChg chg="del">
        <pc:chgData name="Kazybek Iles" userId="916df63e4ff0c5bd" providerId="LiveId" clId="{D9F32B1C-3DAD-4562-8453-F02933DFB76A}" dt="2023-03-13T20:58:19.902" v="937" actId="47"/>
        <pc:sldMkLst>
          <pc:docMk/>
          <pc:sldMk cId="0" sldId="286"/>
        </pc:sldMkLst>
      </pc:sldChg>
      <pc:sldChg chg="del">
        <pc:chgData name="Kazybek Iles" userId="916df63e4ff0c5bd" providerId="LiveId" clId="{D9F32B1C-3DAD-4562-8453-F02933DFB76A}" dt="2023-03-13T20:58:19.482" v="936" actId="47"/>
        <pc:sldMkLst>
          <pc:docMk/>
          <pc:sldMk cId="0" sldId="287"/>
        </pc:sldMkLst>
      </pc:sldChg>
      <pc:sldChg chg="del">
        <pc:chgData name="Kazybek Iles" userId="916df63e4ff0c5bd" providerId="LiveId" clId="{D9F32B1C-3DAD-4562-8453-F02933DFB76A}" dt="2023-03-13T20:58:18.659" v="935" actId="47"/>
        <pc:sldMkLst>
          <pc:docMk/>
          <pc:sldMk cId="0" sldId="288"/>
        </pc:sldMkLst>
      </pc:sldChg>
      <pc:sldChg chg="addSp delSp modSp new mod modAnim">
        <pc:chgData name="Kazybek Iles" userId="916df63e4ff0c5bd" providerId="LiveId" clId="{D9F32B1C-3DAD-4562-8453-F02933DFB76A}" dt="2023-03-13T19:13:21.278" v="467"/>
        <pc:sldMkLst>
          <pc:docMk/>
          <pc:sldMk cId="884989852" sldId="289"/>
        </pc:sldMkLst>
        <pc:spChg chg="del mod">
          <ac:chgData name="Kazybek Iles" userId="916df63e4ff0c5bd" providerId="LiveId" clId="{D9F32B1C-3DAD-4562-8453-F02933DFB76A}" dt="2023-03-13T18:36:25.691" v="2" actId="478"/>
          <ac:spMkLst>
            <pc:docMk/>
            <pc:sldMk cId="884989852" sldId="289"/>
            <ac:spMk id="2" creationId="{2568CB1C-F345-EC93-386A-3AB445E1DE25}"/>
          </ac:spMkLst>
        </pc:spChg>
        <pc:spChg chg="del">
          <ac:chgData name="Kazybek Iles" userId="916df63e4ff0c5bd" providerId="LiveId" clId="{D9F32B1C-3DAD-4562-8453-F02933DFB76A}" dt="2023-03-13T18:37:22.410" v="7" actId="478"/>
          <ac:spMkLst>
            <pc:docMk/>
            <pc:sldMk cId="884989852" sldId="289"/>
            <ac:spMk id="3" creationId="{223B994C-996C-3D50-FDBA-1FA0FBA4F109}"/>
          </ac:spMkLst>
        </pc:spChg>
        <pc:picChg chg="add mod">
          <ac:chgData name="Kazybek Iles" userId="916df63e4ff0c5bd" providerId="LiveId" clId="{D9F32B1C-3DAD-4562-8453-F02933DFB76A}" dt="2023-03-13T18:37:29.509" v="10" actId="1076"/>
          <ac:picMkLst>
            <pc:docMk/>
            <pc:sldMk cId="884989852" sldId="289"/>
            <ac:picMk id="4" creationId="{F7292D84-D48A-AAC3-A5AD-F6788581C1DE}"/>
          </ac:picMkLst>
        </pc:picChg>
      </pc:sldChg>
      <pc:sldChg chg="addSp delSp modSp new mod modAnim">
        <pc:chgData name="Kazybek Iles" userId="916df63e4ff0c5bd" providerId="LiveId" clId="{D9F32B1C-3DAD-4562-8453-F02933DFB76A}" dt="2023-03-13T19:13:41.019" v="473"/>
        <pc:sldMkLst>
          <pc:docMk/>
          <pc:sldMk cId="1073518361" sldId="290"/>
        </pc:sldMkLst>
        <pc:spChg chg="mod">
          <ac:chgData name="Kazybek Iles" userId="916df63e4ff0c5bd" providerId="LiveId" clId="{D9F32B1C-3DAD-4562-8453-F02933DFB76A}" dt="2023-03-13T18:54:47.862" v="68" actId="14100"/>
          <ac:spMkLst>
            <pc:docMk/>
            <pc:sldMk cId="1073518361" sldId="290"/>
            <ac:spMk id="2" creationId="{FB98BC38-B650-03C3-24C5-13B840F7BA40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10" creationId="{3581B6D3-78F8-6BEC-A851-96B0DC8F9399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11" creationId="{CF39D9A2-B645-DB9D-A16F-651D34841F37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12" creationId="{FFD75F21-52E9-09C8-EF3D-ABE203DBB230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13" creationId="{C083FDA0-840D-A0FC-7533-7B82EF992892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14" creationId="{1344599B-6BD3-6BA8-2E7F-CC948BEE1139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15" creationId="{61201EBC-83D0-B04B-CAC7-80D31E6D51C7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16" creationId="{2C187939-D471-F174-8601-42E1AF98E146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17" creationId="{252E403F-3450-8255-3472-8B32B0EB1176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18" creationId="{A67026F9-6AE0-A4E4-4C87-4744AE417502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19" creationId="{71E28D0C-BFA9-BEDA-070F-AF195B0B2FBA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20" creationId="{FB7D2DF7-7A7A-A273-D7AC-572F5338A8D6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21" creationId="{7C169474-0DF7-4C62-8501-FD28C848CBDC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22" creationId="{9DEFE026-C70D-6BA0-297F-8DF94FEDC4AD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23" creationId="{C29D5D1D-EE0C-7DF0-CD5A-F73D2731B4BA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24" creationId="{8EA56BC7-105E-8CE6-BDA7-4BFBCFEC461B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25" creationId="{8423E014-F6D8-0E1E-3052-44DA527AB756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26" creationId="{F50466C1-CDA3-B7FE-2856-131F09CBC2E8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27" creationId="{3E6BCC5A-1019-350C-9DD4-8684AA58DDCA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28" creationId="{A79705FF-F1C9-B629-3D9A-F1FE52B0566D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29" creationId="{EBFD5118-F720-4B07-CD55-F2AC81E82396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30" creationId="{F2B27CB2-FD56-6F35-EA91-92182F55117B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31" creationId="{3E300541-4492-935B-8641-E891F29A2D0F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32" creationId="{42549099-9BF4-52C5-EC1B-4F351CDF8222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33" creationId="{4C95EA53-83DB-91AF-42A3-94575EFDC481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34" creationId="{E9CC04D6-D561-A91C-A52B-5E509EC99E2E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35" creationId="{DA844B3A-3EEA-1E6D-13AD-D979AAA38755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36" creationId="{D7F4928A-64D6-78DC-81EE-B59E4D2AD19E}"/>
          </ac:spMkLst>
        </pc:spChg>
        <pc:spChg chg="add mod">
          <ac:chgData name="Kazybek Iles" userId="916df63e4ff0c5bd" providerId="LiveId" clId="{D9F32B1C-3DAD-4562-8453-F02933DFB76A}" dt="2023-03-13T18:51:50.144" v="44"/>
          <ac:spMkLst>
            <pc:docMk/>
            <pc:sldMk cId="1073518361" sldId="290"/>
            <ac:spMk id="37" creationId="{E9FE2E4D-077F-B569-B052-C666C791FF1C}"/>
          </ac:spMkLst>
        </pc:spChg>
        <pc:spChg chg="add mod">
          <ac:chgData name="Kazybek Iles" userId="916df63e4ff0c5bd" providerId="LiveId" clId="{D9F32B1C-3DAD-4562-8453-F02933DFB76A}" dt="2023-03-13T18:51:51.629" v="45"/>
          <ac:spMkLst>
            <pc:docMk/>
            <pc:sldMk cId="1073518361" sldId="290"/>
            <ac:spMk id="39" creationId="{8A7379B7-7C05-0824-2C64-C8F99BD76B76}"/>
          </ac:spMkLst>
        </pc:spChg>
        <pc:spChg chg="add mod">
          <ac:chgData name="Kazybek Iles" userId="916df63e4ff0c5bd" providerId="LiveId" clId="{D9F32B1C-3DAD-4562-8453-F02933DFB76A}" dt="2023-03-13T18:51:51.629" v="45"/>
          <ac:spMkLst>
            <pc:docMk/>
            <pc:sldMk cId="1073518361" sldId="290"/>
            <ac:spMk id="40" creationId="{D65413DE-3949-DF0E-143A-307073800919}"/>
          </ac:spMkLst>
        </pc:spChg>
        <pc:spChg chg="add mod">
          <ac:chgData name="Kazybek Iles" userId="916df63e4ff0c5bd" providerId="LiveId" clId="{D9F32B1C-3DAD-4562-8453-F02933DFB76A}" dt="2023-03-13T18:51:51.629" v="45"/>
          <ac:spMkLst>
            <pc:docMk/>
            <pc:sldMk cId="1073518361" sldId="290"/>
            <ac:spMk id="41" creationId="{6F9C5CD0-C44D-FB82-2A55-685DB265D5B1}"/>
          </ac:spMkLst>
        </pc:spChg>
        <pc:spChg chg="add mod">
          <ac:chgData name="Kazybek Iles" userId="916df63e4ff0c5bd" providerId="LiveId" clId="{D9F32B1C-3DAD-4562-8453-F02933DFB76A}" dt="2023-03-13T18:51:51.629" v="45"/>
          <ac:spMkLst>
            <pc:docMk/>
            <pc:sldMk cId="1073518361" sldId="290"/>
            <ac:spMk id="42" creationId="{045A72A1-B953-6F20-53A7-591E22C40ADF}"/>
          </ac:spMkLst>
        </pc:spChg>
        <pc:spChg chg="add mod">
          <ac:chgData name="Kazybek Iles" userId="916df63e4ff0c5bd" providerId="LiveId" clId="{D9F32B1C-3DAD-4562-8453-F02933DFB76A}" dt="2023-03-13T18:51:51.629" v="45"/>
          <ac:spMkLst>
            <pc:docMk/>
            <pc:sldMk cId="1073518361" sldId="290"/>
            <ac:spMk id="43" creationId="{F16CDF2E-9A87-5D40-E4F3-FE02E7BE7886}"/>
          </ac:spMkLst>
        </pc:spChg>
        <pc:spChg chg="add mod">
          <ac:chgData name="Kazybek Iles" userId="916df63e4ff0c5bd" providerId="LiveId" clId="{D9F32B1C-3DAD-4562-8453-F02933DFB76A}" dt="2023-03-13T18:51:51.629" v="45"/>
          <ac:spMkLst>
            <pc:docMk/>
            <pc:sldMk cId="1073518361" sldId="290"/>
            <ac:spMk id="44" creationId="{C8C2975E-EA45-840C-F4A5-D2AEA5AF5836}"/>
          </ac:spMkLst>
        </pc:spChg>
        <pc:spChg chg="add mod">
          <ac:chgData name="Kazybek Iles" userId="916df63e4ff0c5bd" providerId="LiveId" clId="{D9F32B1C-3DAD-4562-8453-F02933DFB76A}" dt="2023-03-13T18:51:51.629" v="45"/>
          <ac:spMkLst>
            <pc:docMk/>
            <pc:sldMk cId="1073518361" sldId="290"/>
            <ac:spMk id="45" creationId="{D0908194-5E08-3B34-DBD2-42D01BECE91A}"/>
          </ac:spMkLst>
        </pc:spChg>
        <pc:spChg chg="add mod">
          <ac:chgData name="Kazybek Iles" userId="916df63e4ff0c5bd" providerId="LiveId" clId="{D9F32B1C-3DAD-4562-8453-F02933DFB76A}" dt="2023-03-13T18:51:51.629" v="45"/>
          <ac:spMkLst>
            <pc:docMk/>
            <pc:sldMk cId="1073518361" sldId="290"/>
            <ac:spMk id="46" creationId="{474DF3D4-9E2B-D115-030B-C192EB021D21}"/>
          </ac:spMkLst>
        </pc:spChg>
        <pc:spChg chg="add mod">
          <ac:chgData name="Kazybek Iles" userId="916df63e4ff0c5bd" providerId="LiveId" clId="{D9F32B1C-3DAD-4562-8453-F02933DFB76A}" dt="2023-03-13T18:52:05.783" v="47"/>
          <ac:spMkLst>
            <pc:docMk/>
            <pc:sldMk cId="1073518361" sldId="290"/>
            <ac:spMk id="48" creationId="{3467A51E-298A-1E76-2BBE-98A47691E4B5}"/>
          </ac:spMkLst>
        </pc:spChg>
        <pc:spChg chg="add mod">
          <ac:chgData name="Kazybek Iles" userId="916df63e4ff0c5bd" providerId="LiveId" clId="{D9F32B1C-3DAD-4562-8453-F02933DFB76A}" dt="2023-03-13T18:52:05.783" v="47"/>
          <ac:spMkLst>
            <pc:docMk/>
            <pc:sldMk cId="1073518361" sldId="290"/>
            <ac:spMk id="49" creationId="{C9620FFC-92AD-6292-BA6D-25B9B115696A}"/>
          </ac:spMkLst>
        </pc:spChg>
        <pc:spChg chg="add mod">
          <ac:chgData name="Kazybek Iles" userId="916df63e4ff0c5bd" providerId="LiveId" clId="{D9F32B1C-3DAD-4562-8453-F02933DFB76A}" dt="2023-03-13T18:52:05.783" v="47"/>
          <ac:spMkLst>
            <pc:docMk/>
            <pc:sldMk cId="1073518361" sldId="290"/>
            <ac:spMk id="50" creationId="{FAFBD795-EE6B-F211-685D-88AB8C5D1302}"/>
          </ac:spMkLst>
        </pc:spChg>
        <pc:spChg chg="add mod">
          <ac:chgData name="Kazybek Iles" userId="916df63e4ff0c5bd" providerId="LiveId" clId="{D9F32B1C-3DAD-4562-8453-F02933DFB76A}" dt="2023-03-13T18:52:05.783" v="47"/>
          <ac:spMkLst>
            <pc:docMk/>
            <pc:sldMk cId="1073518361" sldId="290"/>
            <ac:spMk id="51" creationId="{095B3D36-6B7F-EAAE-587D-FDB491A6CF2B}"/>
          </ac:spMkLst>
        </pc:spChg>
        <pc:spChg chg="add mod">
          <ac:chgData name="Kazybek Iles" userId="916df63e4ff0c5bd" providerId="LiveId" clId="{D9F32B1C-3DAD-4562-8453-F02933DFB76A}" dt="2023-03-13T18:52:05.783" v="47"/>
          <ac:spMkLst>
            <pc:docMk/>
            <pc:sldMk cId="1073518361" sldId="290"/>
            <ac:spMk id="52" creationId="{56B0579D-80B6-16F8-F113-E5F270C7B543}"/>
          </ac:spMkLst>
        </pc:spChg>
        <pc:spChg chg="add mod">
          <ac:chgData name="Kazybek Iles" userId="916df63e4ff0c5bd" providerId="LiveId" clId="{D9F32B1C-3DAD-4562-8453-F02933DFB76A}" dt="2023-03-13T18:52:05.783" v="47"/>
          <ac:spMkLst>
            <pc:docMk/>
            <pc:sldMk cId="1073518361" sldId="290"/>
            <ac:spMk id="53" creationId="{1C872B0E-5F67-F891-42B8-8C28A3C76ED6}"/>
          </ac:spMkLst>
        </pc:spChg>
        <pc:spChg chg="add mod">
          <ac:chgData name="Kazybek Iles" userId="916df63e4ff0c5bd" providerId="LiveId" clId="{D9F32B1C-3DAD-4562-8453-F02933DFB76A}" dt="2023-03-13T18:52:05.783" v="47"/>
          <ac:spMkLst>
            <pc:docMk/>
            <pc:sldMk cId="1073518361" sldId="290"/>
            <ac:spMk id="54" creationId="{DE0B1A82-5473-AB51-8226-297C42061394}"/>
          </ac:spMkLst>
        </pc:spChg>
        <pc:spChg chg="add mod">
          <ac:chgData name="Kazybek Iles" userId="916df63e4ff0c5bd" providerId="LiveId" clId="{D9F32B1C-3DAD-4562-8453-F02933DFB76A}" dt="2023-03-13T18:52:05.783" v="47"/>
          <ac:spMkLst>
            <pc:docMk/>
            <pc:sldMk cId="1073518361" sldId="290"/>
            <ac:spMk id="55" creationId="{2056E6FA-CB1D-025F-B135-5BBF67DD8212}"/>
          </ac:spMkLst>
        </pc:spChg>
        <pc:spChg chg="add del mod">
          <ac:chgData name="Kazybek Iles" userId="916df63e4ff0c5bd" providerId="LiveId" clId="{D9F32B1C-3DAD-4562-8453-F02933DFB76A}" dt="2023-03-13T18:56:36.196" v="179" actId="14100"/>
          <ac:spMkLst>
            <pc:docMk/>
            <pc:sldMk cId="1073518361" sldId="290"/>
            <ac:spMk id="56" creationId="{10955850-E3A8-C052-FA5D-1C3C0AD308AC}"/>
          </ac:spMkLst>
        </pc:spChg>
        <pc:spChg chg="add mod">
          <ac:chgData name="Kazybek Iles" userId="916df63e4ff0c5bd" providerId="LiveId" clId="{D9F32B1C-3DAD-4562-8453-F02933DFB76A}" dt="2023-03-13T18:56:28.817" v="176" actId="1076"/>
          <ac:spMkLst>
            <pc:docMk/>
            <pc:sldMk cId="1073518361" sldId="290"/>
            <ac:spMk id="57" creationId="{3D2A9CEF-5F3E-BA68-DC79-68DCC1312357}"/>
          </ac:spMkLst>
        </pc:spChg>
        <pc:grpChg chg="add mod">
          <ac:chgData name="Kazybek Iles" userId="916df63e4ff0c5bd" providerId="LiveId" clId="{D9F32B1C-3DAD-4562-8453-F02933DFB76A}" dt="2023-03-13T18:51:50.144" v="44"/>
          <ac:grpSpMkLst>
            <pc:docMk/>
            <pc:sldMk cId="1073518361" sldId="290"/>
            <ac:grpSpMk id="7" creationId="{36D58216-42E1-D971-48E9-C194F6446BB6}"/>
          </ac:grpSpMkLst>
        </pc:grpChg>
        <pc:grpChg chg="add mod">
          <ac:chgData name="Kazybek Iles" userId="916df63e4ff0c5bd" providerId="LiveId" clId="{D9F32B1C-3DAD-4562-8453-F02933DFB76A}" dt="2023-03-13T18:51:50.144" v="44"/>
          <ac:grpSpMkLst>
            <pc:docMk/>
            <pc:sldMk cId="1073518361" sldId="290"/>
            <ac:grpSpMk id="8" creationId="{4D379521-EC10-4D0F-F02E-92DC7942C2A5}"/>
          </ac:grpSpMkLst>
        </pc:grpChg>
        <pc:grpChg chg="add mod">
          <ac:chgData name="Kazybek Iles" userId="916df63e4ff0c5bd" providerId="LiveId" clId="{D9F32B1C-3DAD-4562-8453-F02933DFB76A}" dt="2023-03-13T18:51:50.144" v="44"/>
          <ac:grpSpMkLst>
            <pc:docMk/>
            <pc:sldMk cId="1073518361" sldId="290"/>
            <ac:grpSpMk id="9" creationId="{66C63A03-1CDD-849C-DC41-5012CDBB912A}"/>
          </ac:grpSpMkLst>
        </pc:grpChg>
        <pc:grpChg chg="add mod">
          <ac:chgData name="Kazybek Iles" userId="916df63e4ff0c5bd" providerId="LiveId" clId="{D9F32B1C-3DAD-4562-8453-F02933DFB76A}" dt="2023-03-13T18:51:59.875" v="46" actId="1076"/>
          <ac:grpSpMkLst>
            <pc:docMk/>
            <pc:sldMk cId="1073518361" sldId="290"/>
            <ac:grpSpMk id="38" creationId="{990D2287-DC2E-8B36-900F-278EB44ACD76}"/>
          </ac:grpSpMkLst>
        </pc:grpChg>
        <pc:grpChg chg="add del mod">
          <ac:chgData name="Kazybek Iles" userId="916df63e4ff0c5bd" providerId="LiveId" clId="{D9F32B1C-3DAD-4562-8453-F02933DFB76A}" dt="2023-03-13T19:00:01.064" v="183" actId="478"/>
          <ac:grpSpMkLst>
            <pc:docMk/>
            <pc:sldMk cId="1073518361" sldId="290"/>
            <ac:grpSpMk id="47" creationId="{2549F624-6214-FAAF-F5FD-DFA2568A012C}"/>
          </ac:grpSpMkLst>
        </pc:grpChg>
        <pc:picChg chg="add mod">
          <ac:chgData name="Kazybek Iles" userId="916df63e4ff0c5bd" providerId="LiveId" clId="{D9F32B1C-3DAD-4562-8453-F02933DFB76A}" dt="2023-03-13T18:43:20.883" v="19" actId="1076"/>
          <ac:picMkLst>
            <pc:docMk/>
            <pc:sldMk cId="1073518361" sldId="290"/>
            <ac:picMk id="3" creationId="{EB1E2F17-3ED3-7211-485B-11AF94278732}"/>
          </ac:picMkLst>
        </pc:picChg>
        <pc:picChg chg="add del">
          <ac:chgData name="Kazybek Iles" userId="916df63e4ff0c5bd" providerId="LiveId" clId="{D9F32B1C-3DAD-4562-8453-F02933DFB76A}" dt="2023-03-13T18:51:44.754" v="40" actId="22"/>
          <ac:picMkLst>
            <pc:docMk/>
            <pc:sldMk cId="1073518361" sldId="290"/>
            <ac:picMk id="5" creationId="{D51C3732-D929-68E4-7590-8279D3E0E1A8}"/>
          </ac:picMkLst>
        </pc:picChg>
        <pc:picChg chg="add mod">
          <ac:chgData name="Kazybek Iles" userId="916df63e4ff0c5bd" providerId="LiveId" clId="{D9F32B1C-3DAD-4562-8453-F02933DFB76A}" dt="2023-03-13T18:51:47.475" v="42"/>
          <ac:picMkLst>
            <pc:docMk/>
            <pc:sldMk cId="1073518361" sldId="290"/>
            <ac:picMk id="6" creationId="{04EA8E66-7FA1-8F6B-68EE-C8419E95E3ED}"/>
          </ac:picMkLst>
        </pc:picChg>
      </pc:sldChg>
      <pc:sldChg chg="addSp delSp modSp new del mod delAnim modAnim">
        <pc:chgData name="Kazybek Iles" userId="916df63e4ff0c5bd" providerId="LiveId" clId="{D9F32B1C-3DAD-4562-8453-F02933DFB76A}" dt="2023-03-16T04:40:52.961" v="1877" actId="47"/>
        <pc:sldMkLst>
          <pc:docMk/>
          <pc:sldMk cId="3322082162" sldId="291"/>
        </pc:sldMkLst>
        <pc:spChg chg="del">
          <ac:chgData name="Kazybek Iles" userId="916df63e4ff0c5bd" providerId="LiveId" clId="{D9F32B1C-3DAD-4562-8453-F02933DFB76A}" dt="2023-03-16T04:37:47.530" v="1648" actId="478"/>
          <ac:spMkLst>
            <pc:docMk/>
            <pc:sldMk cId="3322082162" sldId="291"/>
            <ac:spMk id="2" creationId="{0D015609-FDC2-7506-526D-1825A4D85902}"/>
          </ac:spMkLst>
        </pc:spChg>
        <pc:spChg chg="del mod">
          <ac:chgData name="Kazybek Iles" userId="916df63e4ff0c5bd" providerId="LiveId" clId="{D9F32B1C-3DAD-4562-8453-F02933DFB76A}" dt="2023-03-16T04:40:38.408" v="1872" actId="478"/>
          <ac:spMkLst>
            <pc:docMk/>
            <pc:sldMk cId="3322082162" sldId="291"/>
            <ac:spMk id="3" creationId="{BE8A2B54-1B65-337A-80A8-815C286AC201}"/>
          </ac:spMkLst>
        </pc:spChg>
        <pc:spChg chg="add del mod">
          <ac:chgData name="Kazybek Iles" userId="916df63e4ff0c5bd" providerId="LiveId" clId="{D9F32B1C-3DAD-4562-8453-F02933DFB76A}" dt="2023-03-16T04:40:40.224" v="1874" actId="478"/>
          <ac:spMkLst>
            <pc:docMk/>
            <pc:sldMk cId="3322082162" sldId="291"/>
            <ac:spMk id="4" creationId="{8F6102CE-37B4-00F2-670E-AB4614B70B4C}"/>
          </ac:spMkLst>
        </pc:spChg>
        <pc:spChg chg="add del mod">
          <ac:chgData name="Kazybek Iles" userId="916df63e4ff0c5bd" providerId="LiveId" clId="{D9F32B1C-3DAD-4562-8453-F02933DFB76A}" dt="2023-03-16T04:40:42.892" v="1875" actId="478"/>
          <ac:spMkLst>
            <pc:docMk/>
            <pc:sldMk cId="3322082162" sldId="291"/>
            <ac:spMk id="10" creationId="{18D31863-B7F5-A5FB-64FF-ED278FD7252E}"/>
          </ac:spMkLst>
        </pc:spChg>
        <pc:cxnChg chg="add del mod">
          <ac:chgData name="Kazybek Iles" userId="916df63e4ff0c5bd" providerId="LiveId" clId="{D9F32B1C-3DAD-4562-8453-F02933DFB76A}" dt="2023-03-16T04:40:39.075" v="1873" actId="478"/>
          <ac:cxnSpMkLst>
            <pc:docMk/>
            <pc:sldMk cId="3322082162" sldId="291"/>
            <ac:cxnSpMk id="5" creationId="{903D16A4-D0B3-F7DA-4AC3-FAA115707D00}"/>
          </ac:cxnSpMkLst>
        </pc:cxnChg>
      </pc:sldChg>
      <pc:sldChg chg="addSp delSp modSp add mod delAnim">
        <pc:chgData name="Kazybek Iles" userId="916df63e4ff0c5bd" providerId="LiveId" clId="{D9F32B1C-3DAD-4562-8453-F02933DFB76A}" dt="2023-03-16T04:44:13.592" v="1942" actId="1076"/>
        <pc:sldMkLst>
          <pc:docMk/>
          <pc:sldMk cId="2370798168" sldId="292"/>
        </pc:sldMkLst>
        <pc:spChg chg="mod">
          <ac:chgData name="Kazybek Iles" userId="916df63e4ff0c5bd" providerId="LiveId" clId="{D9F32B1C-3DAD-4562-8453-F02933DFB76A}" dt="2023-03-16T04:41:14.909" v="1931" actId="20577"/>
          <ac:spMkLst>
            <pc:docMk/>
            <pc:sldMk cId="2370798168" sldId="292"/>
            <ac:spMk id="1751" creationId="{00000000-0000-0000-0000-000000000000}"/>
          </ac:spMkLst>
        </pc:spChg>
        <pc:spChg chg="del">
          <ac:chgData name="Kazybek Iles" userId="916df63e4ff0c5bd" providerId="LiveId" clId="{D9F32B1C-3DAD-4562-8453-F02933DFB76A}" dt="2023-03-16T04:44:08.351" v="1939" actId="478"/>
          <ac:spMkLst>
            <pc:docMk/>
            <pc:sldMk cId="2370798168" sldId="292"/>
            <ac:spMk id="1772" creationId="{00000000-0000-0000-0000-000000000000}"/>
          </ac:spMkLst>
        </pc:spChg>
        <pc:spChg chg="del">
          <ac:chgData name="Kazybek Iles" userId="916df63e4ff0c5bd" providerId="LiveId" clId="{D9F32B1C-3DAD-4562-8453-F02933DFB76A}" dt="2023-03-16T04:44:05.637" v="1935" actId="478"/>
          <ac:spMkLst>
            <pc:docMk/>
            <pc:sldMk cId="2370798168" sldId="292"/>
            <ac:spMk id="1773" creationId="{00000000-0000-0000-0000-000000000000}"/>
          </ac:spMkLst>
        </pc:spChg>
        <pc:spChg chg="mod">
          <ac:chgData name="Kazybek Iles" userId="916df63e4ff0c5bd" providerId="LiveId" clId="{D9F32B1C-3DAD-4562-8453-F02933DFB76A}" dt="2023-03-16T04:43:58.086" v="1932" actId="6549"/>
          <ac:spMkLst>
            <pc:docMk/>
            <pc:sldMk cId="2370798168" sldId="292"/>
            <ac:spMk id="1775" creationId="{00000000-0000-0000-0000-000000000000}"/>
          </ac:spMkLst>
        </pc:spChg>
        <pc:spChg chg="mod">
          <ac:chgData name="Kazybek Iles" userId="916df63e4ff0c5bd" providerId="LiveId" clId="{D9F32B1C-3DAD-4562-8453-F02933DFB76A}" dt="2023-03-16T04:44:03.865" v="1933" actId="6549"/>
          <ac:spMkLst>
            <pc:docMk/>
            <pc:sldMk cId="2370798168" sldId="292"/>
            <ac:spMk id="1776" creationId="{00000000-0000-0000-0000-000000000000}"/>
          </ac:spMkLst>
        </pc:spChg>
        <pc:spChg chg="del topLvl">
          <ac:chgData name="Kazybek Iles" userId="916df63e4ff0c5bd" providerId="LiveId" clId="{D9F32B1C-3DAD-4562-8453-F02933DFB76A}" dt="2023-03-16T04:44:07.736" v="1938" actId="478"/>
          <ac:spMkLst>
            <pc:docMk/>
            <pc:sldMk cId="2370798168" sldId="292"/>
            <ac:spMk id="1778" creationId="{00000000-0000-0000-0000-000000000000}"/>
          </ac:spMkLst>
        </pc:spChg>
        <pc:spChg chg="del topLvl">
          <ac:chgData name="Kazybek Iles" userId="916df63e4ff0c5bd" providerId="LiveId" clId="{D9F32B1C-3DAD-4562-8453-F02933DFB76A}" dt="2023-03-16T04:44:09.451" v="1940" actId="478"/>
          <ac:spMkLst>
            <pc:docMk/>
            <pc:sldMk cId="2370798168" sldId="292"/>
            <ac:spMk id="1779" creationId="{00000000-0000-0000-0000-000000000000}"/>
          </ac:spMkLst>
        </pc:spChg>
        <pc:grpChg chg="del mod">
          <ac:chgData name="Kazybek Iles" userId="916df63e4ff0c5bd" providerId="LiveId" clId="{D9F32B1C-3DAD-4562-8453-F02933DFB76A}" dt="2023-03-16T04:44:06.260" v="1937" actId="478"/>
          <ac:grpSpMkLst>
            <pc:docMk/>
            <pc:sldMk cId="2370798168" sldId="292"/>
            <ac:grpSpMk id="1752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6T04:44:05.028" v="1934" actId="478"/>
          <ac:grpSpMkLst>
            <pc:docMk/>
            <pc:sldMk cId="2370798168" sldId="292"/>
            <ac:grpSpMk id="1774" creationId="{00000000-0000-0000-0000-000000000000}"/>
          </ac:grpSpMkLst>
        </pc:grpChg>
        <pc:grpChg chg="del">
          <ac:chgData name="Kazybek Iles" userId="916df63e4ff0c5bd" providerId="LiveId" clId="{D9F32B1C-3DAD-4562-8453-F02933DFB76A}" dt="2023-03-16T04:44:07.736" v="1938" actId="478"/>
          <ac:grpSpMkLst>
            <pc:docMk/>
            <pc:sldMk cId="2370798168" sldId="292"/>
            <ac:grpSpMk id="1777" creationId="{00000000-0000-0000-0000-000000000000}"/>
          </ac:grpSpMkLst>
        </pc:grpChg>
        <pc:picChg chg="add mod">
          <ac:chgData name="Kazybek Iles" userId="916df63e4ff0c5bd" providerId="LiveId" clId="{D9F32B1C-3DAD-4562-8453-F02933DFB76A}" dt="2023-03-16T04:44:13.592" v="1942" actId="1076"/>
          <ac:picMkLst>
            <pc:docMk/>
            <pc:sldMk cId="2370798168" sldId="292"/>
            <ac:picMk id="2050" creationId="{3DF99C4E-3BBE-4737-40E2-0D1309AB279D}"/>
          </ac:picMkLst>
        </pc:picChg>
      </pc:sldChg>
      <pc:sldMasterChg chg="del delSldLayout">
        <pc:chgData name="Kazybek Iles" userId="916df63e4ff0c5bd" providerId="LiveId" clId="{D9F32B1C-3DAD-4562-8453-F02933DFB76A}" dt="2023-03-13T20:58:19.902" v="937" actId="47"/>
        <pc:sldMasterMkLst>
          <pc:docMk/>
          <pc:sldMasterMk cId="0" sldId="2147483661"/>
        </pc:sldMasterMkLst>
        <pc:sldLayoutChg chg="del">
          <pc:chgData name="Kazybek Iles" userId="916df63e4ff0c5bd" providerId="LiveId" clId="{D9F32B1C-3DAD-4562-8453-F02933DFB76A}" dt="2023-03-13T20:58:19.902" v="937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6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dcaecf1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edcaecf1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ede2f12f44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ede2f12f44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a3494d8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a3494d8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da3494d8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da3494d8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ede2f12f44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ede2f12f44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ede2f12f44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ede2f12f44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06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11400" y="1140725"/>
            <a:ext cx="3779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11400" y="3529975"/>
            <a:ext cx="37794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375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375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54940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54940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63162"/>
            </a:gs>
            <a:gs pos="57000">
              <a:srgbClr val="111E44"/>
            </a:gs>
            <a:gs pos="100000">
              <a:srgbClr val="0B0B2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F7292D84-D48A-AAC3-A5AD-F6788581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381124"/>
            <a:ext cx="4765675" cy="166687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8849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BC38-B650-03C3-24C5-13B840F7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84" y="559000"/>
            <a:ext cx="6786456" cy="1919882"/>
          </a:xfrm>
        </p:spPr>
        <p:txBody>
          <a:bodyPr/>
          <a:lstStyle/>
          <a:p>
            <a:pPr algn="ctr"/>
            <a:r>
              <a:rPr lang="kk-KZ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ҚАЗАҚСТАН РЕСПУБЛИКАСЫ БІЛІМ ЖӘНЕ ҒЫЛЫМ МИНИСТРЛІГІ</a:t>
            </a:r>
            <a:br>
              <a:rPr lang="kk-KZ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kk-KZ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«Ғұмарбек Дәукеев атындағы Алматы энергетика және байланыс университеті» коммерциялық емес АҚ</a:t>
            </a:r>
            <a:br>
              <a:rPr lang="kk-KZ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kk-KZ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Ақпараттық технологиялар институты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-инжиниринг кафедрасы</a:t>
            </a:r>
            <a:br>
              <a:rPr lang="kk-KZ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kk-KZ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kk-KZ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5В060200</a:t>
            </a:r>
            <a:r>
              <a:rPr lang="kk-KZ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– «Информатика»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Рисунок 8">
            <a:extLst>
              <a:ext uri="{FF2B5EF4-FFF2-40B4-BE49-F238E27FC236}">
                <a16:creationId xmlns:a16="http://schemas.microsoft.com/office/drawing/2014/main" id="{EB1E2F17-3ED3-7211-485B-11AF94278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00013"/>
            <a:ext cx="3689445" cy="434431"/>
          </a:xfrm>
          <a:prstGeom prst="rect">
            <a:avLst/>
          </a:prstGeom>
        </p:spPr>
      </p:pic>
      <p:grpSp>
        <p:nvGrpSpPr>
          <p:cNvPr id="38" name="Google Shape;46;p15">
            <a:extLst>
              <a:ext uri="{FF2B5EF4-FFF2-40B4-BE49-F238E27FC236}">
                <a16:creationId xmlns:a16="http://schemas.microsoft.com/office/drawing/2014/main" id="{990D2287-DC2E-8B36-900F-278EB44ACD76}"/>
              </a:ext>
            </a:extLst>
          </p:cNvPr>
          <p:cNvGrpSpPr/>
          <p:nvPr/>
        </p:nvGrpSpPr>
        <p:grpSpPr>
          <a:xfrm>
            <a:off x="8190136" y="107157"/>
            <a:ext cx="825275" cy="452794"/>
            <a:chOff x="2875700" y="4244275"/>
            <a:chExt cx="671775" cy="368575"/>
          </a:xfrm>
        </p:grpSpPr>
        <p:sp>
          <p:nvSpPr>
            <p:cNvPr id="39" name="Google Shape;47;p15">
              <a:extLst>
                <a:ext uri="{FF2B5EF4-FFF2-40B4-BE49-F238E27FC236}">
                  <a16:creationId xmlns:a16="http://schemas.microsoft.com/office/drawing/2014/main" id="{8A7379B7-7C05-0824-2C64-C8F99BD76B76}"/>
                </a:ext>
              </a:extLst>
            </p:cNvPr>
            <p:cNvSpPr/>
            <p:nvPr/>
          </p:nvSpPr>
          <p:spPr>
            <a:xfrm>
              <a:off x="3048200" y="4254150"/>
              <a:ext cx="358700" cy="358700"/>
            </a:xfrm>
            <a:custGeom>
              <a:avLst/>
              <a:gdLst/>
              <a:ahLst/>
              <a:cxnLst/>
              <a:rect l="l" t="t" r="r" b="b"/>
              <a:pathLst>
                <a:path w="14348" h="14348" extrusionOk="0">
                  <a:moveTo>
                    <a:pt x="14347" y="7174"/>
                  </a:moveTo>
                  <a:cubicBezTo>
                    <a:pt x="14347" y="11125"/>
                    <a:pt x="11125" y="14347"/>
                    <a:pt x="7174" y="14347"/>
                  </a:cubicBezTo>
                  <a:cubicBezTo>
                    <a:pt x="3192" y="14347"/>
                    <a:pt x="0" y="11125"/>
                    <a:pt x="0" y="7174"/>
                  </a:cubicBezTo>
                  <a:cubicBezTo>
                    <a:pt x="0" y="3223"/>
                    <a:pt x="3192" y="1"/>
                    <a:pt x="7174" y="1"/>
                  </a:cubicBezTo>
                  <a:cubicBezTo>
                    <a:pt x="11125" y="1"/>
                    <a:pt x="14347" y="3223"/>
                    <a:pt x="14347" y="7174"/>
                  </a:cubicBezTo>
                  <a:close/>
                </a:path>
              </a:pathLst>
            </a:custGeom>
            <a:gradFill>
              <a:gsLst>
                <a:gs pos="0">
                  <a:srgbClr val="FCC60E"/>
                </a:gs>
                <a:gs pos="100000">
                  <a:srgbClr val="EA2AE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;p15">
              <a:extLst>
                <a:ext uri="{FF2B5EF4-FFF2-40B4-BE49-F238E27FC236}">
                  <a16:creationId xmlns:a16="http://schemas.microsoft.com/office/drawing/2014/main" id="{D65413DE-3949-DF0E-143A-307073800919}"/>
                </a:ext>
              </a:extLst>
            </p:cNvPr>
            <p:cNvSpPr/>
            <p:nvPr/>
          </p:nvSpPr>
          <p:spPr>
            <a:xfrm>
              <a:off x="3077075" y="4371925"/>
              <a:ext cx="329050" cy="189250"/>
            </a:xfrm>
            <a:custGeom>
              <a:avLst/>
              <a:gdLst/>
              <a:ahLst/>
              <a:cxnLst/>
              <a:rect l="l" t="t" r="r" b="b"/>
              <a:pathLst>
                <a:path w="13162" h="7570" extrusionOk="0">
                  <a:moveTo>
                    <a:pt x="12767" y="1"/>
                  </a:moveTo>
                  <a:cubicBezTo>
                    <a:pt x="12979" y="487"/>
                    <a:pt x="13071" y="943"/>
                    <a:pt x="13162" y="1429"/>
                  </a:cubicBezTo>
                  <a:cubicBezTo>
                    <a:pt x="11338" y="2645"/>
                    <a:pt x="9180" y="3922"/>
                    <a:pt x="6748" y="5077"/>
                  </a:cubicBezTo>
                  <a:cubicBezTo>
                    <a:pt x="4712" y="6080"/>
                    <a:pt x="2736" y="6901"/>
                    <a:pt x="973" y="7569"/>
                  </a:cubicBezTo>
                  <a:cubicBezTo>
                    <a:pt x="608" y="7205"/>
                    <a:pt x="274" y="6840"/>
                    <a:pt x="0" y="6414"/>
                  </a:cubicBezTo>
                  <a:cubicBezTo>
                    <a:pt x="1824" y="5776"/>
                    <a:pt x="3952" y="4864"/>
                    <a:pt x="6079" y="3831"/>
                  </a:cubicBezTo>
                  <a:cubicBezTo>
                    <a:pt x="8663" y="2585"/>
                    <a:pt x="11004" y="1247"/>
                    <a:pt x="12767" y="1"/>
                  </a:cubicBezTo>
                  <a:close/>
                </a:path>
              </a:pathLst>
            </a:custGeom>
            <a:solidFill>
              <a:srgbClr val="F37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;p15">
              <a:extLst>
                <a:ext uri="{FF2B5EF4-FFF2-40B4-BE49-F238E27FC236}">
                  <a16:creationId xmlns:a16="http://schemas.microsoft.com/office/drawing/2014/main" id="{6F9C5CD0-C44D-FB82-2A55-685DB265D5B1}"/>
                </a:ext>
              </a:extLst>
            </p:cNvPr>
            <p:cNvSpPr/>
            <p:nvPr/>
          </p:nvSpPr>
          <p:spPr>
            <a:xfrm>
              <a:off x="3048200" y="4254150"/>
              <a:ext cx="271300" cy="164925"/>
            </a:xfrm>
            <a:custGeom>
              <a:avLst/>
              <a:gdLst/>
              <a:ahLst/>
              <a:cxnLst/>
              <a:rect l="l" t="t" r="r" b="b"/>
              <a:pathLst>
                <a:path w="10852" h="6597" extrusionOk="0">
                  <a:moveTo>
                    <a:pt x="7782" y="1"/>
                  </a:moveTo>
                  <a:cubicBezTo>
                    <a:pt x="6657" y="669"/>
                    <a:pt x="5380" y="1399"/>
                    <a:pt x="3952" y="2128"/>
                  </a:cubicBezTo>
                  <a:cubicBezTo>
                    <a:pt x="2918" y="2615"/>
                    <a:pt x="1915" y="3071"/>
                    <a:pt x="1003" y="3466"/>
                  </a:cubicBezTo>
                  <a:cubicBezTo>
                    <a:pt x="456" y="4408"/>
                    <a:pt x="61" y="5502"/>
                    <a:pt x="0" y="6596"/>
                  </a:cubicBezTo>
                  <a:cubicBezTo>
                    <a:pt x="1429" y="6140"/>
                    <a:pt x="3222" y="5381"/>
                    <a:pt x="5076" y="4469"/>
                  </a:cubicBezTo>
                  <a:cubicBezTo>
                    <a:pt x="7508" y="3253"/>
                    <a:pt x="9605" y="2007"/>
                    <a:pt x="10852" y="1034"/>
                  </a:cubicBezTo>
                  <a:cubicBezTo>
                    <a:pt x="9940" y="457"/>
                    <a:pt x="8876" y="122"/>
                    <a:pt x="7782" y="1"/>
                  </a:cubicBezTo>
                  <a:close/>
                </a:path>
              </a:pathLst>
            </a:cu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;p15">
              <a:extLst>
                <a:ext uri="{FF2B5EF4-FFF2-40B4-BE49-F238E27FC236}">
                  <a16:creationId xmlns:a16="http://schemas.microsoft.com/office/drawing/2014/main" id="{045A72A1-B953-6F20-53A7-591E22C40ADF}"/>
                </a:ext>
              </a:extLst>
            </p:cNvPr>
            <p:cNvSpPr/>
            <p:nvPr/>
          </p:nvSpPr>
          <p:spPr>
            <a:xfrm>
              <a:off x="3048200" y="4299750"/>
              <a:ext cx="312325" cy="171750"/>
            </a:xfrm>
            <a:custGeom>
              <a:avLst/>
              <a:gdLst/>
              <a:ahLst/>
              <a:cxnLst/>
              <a:rect l="l" t="t" r="r" b="b"/>
              <a:pathLst>
                <a:path w="12493" h="6870" extrusionOk="0">
                  <a:moveTo>
                    <a:pt x="11885" y="0"/>
                  </a:moveTo>
                  <a:cubicBezTo>
                    <a:pt x="10639" y="882"/>
                    <a:pt x="8268" y="2189"/>
                    <a:pt x="5502" y="3557"/>
                  </a:cubicBezTo>
                  <a:cubicBezTo>
                    <a:pt x="3405" y="4590"/>
                    <a:pt x="1429" y="5472"/>
                    <a:pt x="0" y="5988"/>
                  </a:cubicBezTo>
                  <a:cubicBezTo>
                    <a:pt x="0" y="6292"/>
                    <a:pt x="31" y="6566"/>
                    <a:pt x="91" y="6870"/>
                  </a:cubicBezTo>
                  <a:cubicBezTo>
                    <a:pt x="1581" y="6353"/>
                    <a:pt x="3648" y="5441"/>
                    <a:pt x="5867" y="4316"/>
                  </a:cubicBezTo>
                  <a:cubicBezTo>
                    <a:pt x="8845" y="2857"/>
                    <a:pt x="11338" y="1429"/>
                    <a:pt x="12493" y="578"/>
                  </a:cubicBezTo>
                  <a:cubicBezTo>
                    <a:pt x="12311" y="335"/>
                    <a:pt x="12098" y="152"/>
                    <a:pt x="11885" y="0"/>
                  </a:cubicBezTo>
                  <a:close/>
                </a:path>
              </a:pathLst>
            </a:custGeom>
            <a:solidFill>
              <a:srgbClr val="FFFFFF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;p15">
              <a:extLst>
                <a:ext uri="{FF2B5EF4-FFF2-40B4-BE49-F238E27FC236}">
                  <a16:creationId xmlns:a16="http://schemas.microsoft.com/office/drawing/2014/main" id="{F16CDF2E-9A87-5D40-E4F3-FE02E7BE7886}"/>
                </a:ext>
              </a:extLst>
            </p:cNvPr>
            <p:cNvSpPr/>
            <p:nvPr/>
          </p:nvSpPr>
          <p:spPr>
            <a:xfrm>
              <a:off x="3061125" y="4334700"/>
              <a:ext cx="336650" cy="205200"/>
            </a:xfrm>
            <a:custGeom>
              <a:avLst/>
              <a:gdLst/>
              <a:ahLst/>
              <a:cxnLst/>
              <a:rect l="l" t="t" r="r" b="b"/>
              <a:pathLst>
                <a:path w="13466" h="8208" extrusionOk="0">
                  <a:moveTo>
                    <a:pt x="12645" y="1"/>
                  </a:moveTo>
                  <a:cubicBezTo>
                    <a:pt x="12584" y="122"/>
                    <a:pt x="12462" y="244"/>
                    <a:pt x="12341" y="335"/>
                  </a:cubicBezTo>
                  <a:cubicBezTo>
                    <a:pt x="11216" y="1459"/>
                    <a:pt x="8936" y="2918"/>
                    <a:pt x="6140" y="4286"/>
                  </a:cubicBezTo>
                  <a:cubicBezTo>
                    <a:pt x="3800" y="5472"/>
                    <a:pt x="1550" y="6323"/>
                    <a:pt x="0" y="6657"/>
                  </a:cubicBezTo>
                  <a:cubicBezTo>
                    <a:pt x="61" y="6809"/>
                    <a:pt x="152" y="6991"/>
                    <a:pt x="213" y="7143"/>
                  </a:cubicBezTo>
                  <a:cubicBezTo>
                    <a:pt x="426" y="7539"/>
                    <a:pt x="638" y="7873"/>
                    <a:pt x="882" y="8207"/>
                  </a:cubicBezTo>
                  <a:cubicBezTo>
                    <a:pt x="2432" y="7873"/>
                    <a:pt x="4620" y="7022"/>
                    <a:pt x="6961" y="5897"/>
                  </a:cubicBezTo>
                  <a:cubicBezTo>
                    <a:pt x="10031" y="4408"/>
                    <a:pt x="12493" y="2736"/>
                    <a:pt x="13465" y="1611"/>
                  </a:cubicBezTo>
                  <a:lnTo>
                    <a:pt x="13101" y="791"/>
                  </a:lnTo>
                  <a:cubicBezTo>
                    <a:pt x="12949" y="487"/>
                    <a:pt x="12797" y="244"/>
                    <a:pt x="12645" y="1"/>
                  </a:cubicBezTo>
                  <a:close/>
                </a:path>
              </a:pathLst>
            </a:cu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2;p15">
              <a:extLst>
                <a:ext uri="{FF2B5EF4-FFF2-40B4-BE49-F238E27FC236}">
                  <a16:creationId xmlns:a16="http://schemas.microsoft.com/office/drawing/2014/main" id="{C8C2975E-EA45-840C-F4A5-D2AEA5AF5836}"/>
                </a:ext>
              </a:extLst>
            </p:cNvPr>
            <p:cNvSpPr/>
            <p:nvPr/>
          </p:nvSpPr>
          <p:spPr>
            <a:xfrm>
              <a:off x="3098350" y="4398525"/>
              <a:ext cx="309300" cy="187725"/>
            </a:xfrm>
            <a:custGeom>
              <a:avLst/>
              <a:gdLst/>
              <a:ahLst/>
              <a:cxnLst/>
              <a:rect l="l" t="t" r="r" b="b"/>
              <a:pathLst>
                <a:path w="12372" h="7509" extrusionOk="0">
                  <a:moveTo>
                    <a:pt x="12220" y="1"/>
                  </a:moveTo>
                  <a:cubicBezTo>
                    <a:pt x="12159" y="62"/>
                    <a:pt x="12037" y="153"/>
                    <a:pt x="11976" y="214"/>
                  </a:cubicBezTo>
                  <a:cubicBezTo>
                    <a:pt x="10821" y="1247"/>
                    <a:pt x="8511" y="2706"/>
                    <a:pt x="5745" y="4074"/>
                  </a:cubicBezTo>
                  <a:cubicBezTo>
                    <a:pt x="3557" y="5138"/>
                    <a:pt x="1520" y="5928"/>
                    <a:pt x="0" y="6384"/>
                  </a:cubicBezTo>
                  <a:cubicBezTo>
                    <a:pt x="426" y="6840"/>
                    <a:pt x="882" y="7204"/>
                    <a:pt x="1368" y="7508"/>
                  </a:cubicBezTo>
                  <a:cubicBezTo>
                    <a:pt x="2766" y="7053"/>
                    <a:pt x="4529" y="6353"/>
                    <a:pt x="6384" y="5442"/>
                  </a:cubicBezTo>
                  <a:cubicBezTo>
                    <a:pt x="8967" y="4165"/>
                    <a:pt x="11125" y="2858"/>
                    <a:pt x="12341" y="1824"/>
                  </a:cubicBezTo>
                  <a:cubicBezTo>
                    <a:pt x="12371" y="1217"/>
                    <a:pt x="12341" y="609"/>
                    <a:pt x="12220" y="1"/>
                  </a:cubicBezTo>
                  <a:close/>
                </a:path>
              </a:pathLst>
            </a:cu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;p15">
              <a:extLst>
                <a:ext uri="{FF2B5EF4-FFF2-40B4-BE49-F238E27FC236}">
                  <a16:creationId xmlns:a16="http://schemas.microsoft.com/office/drawing/2014/main" id="{D0908194-5E08-3B34-DBD2-42D01BECE91A}"/>
                </a:ext>
              </a:extLst>
            </p:cNvPr>
            <p:cNvSpPr/>
            <p:nvPr/>
          </p:nvSpPr>
          <p:spPr>
            <a:xfrm>
              <a:off x="3166750" y="4485925"/>
              <a:ext cx="232550" cy="126150"/>
            </a:xfrm>
            <a:custGeom>
              <a:avLst/>
              <a:gdLst/>
              <a:ahLst/>
              <a:cxnLst/>
              <a:rect l="l" t="t" r="r" b="b"/>
              <a:pathLst>
                <a:path w="9302" h="5046" extrusionOk="0">
                  <a:moveTo>
                    <a:pt x="9301" y="0"/>
                  </a:moveTo>
                  <a:lnTo>
                    <a:pt x="9301" y="0"/>
                  </a:lnTo>
                  <a:cubicBezTo>
                    <a:pt x="8025" y="791"/>
                    <a:pt x="6231" y="1733"/>
                    <a:pt x="4255" y="2736"/>
                  </a:cubicBezTo>
                  <a:cubicBezTo>
                    <a:pt x="2705" y="3496"/>
                    <a:pt x="1246" y="4164"/>
                    <a:pt x="0" y="4651"/>
                  </a:cubicBezTo>
                  <a:cubicBezTo>
                    <a:pt x="456" y="4864"/>
                    <a:pt x="942" y="4955"/>
                    <a:pt x="1429" y="5046"/>
                  </a:cubicBezTo>
                  <a:cubicBezTo>
                    <a:pt x="2432" y="4620"/>
                    <a:pt x="3526" y="4134"/>
                    <a:pt x="4681" y="3557"/>
                  </a:cubicBezTo>
                  <a:cubicBezTo>
                    <a:pt x="6201" y="2797"/>
                    <a:pt x="7599" y="2098"/>
                    <a:pt x="8724" y="1398"/>
                  </a:cubicBezTo>
                  <a:cubicBezTo>
                    <a:pt x="8967" y="942"/>
                    <a:pt x="9149" y="487"/>
                    <a:pt x="9301" y="0"/>
                  </a:cubicBezTo>
                  <a:close/>
                </a:path>
              </a:pathLst>
            </a:custGeom>
            <a:solidFill>
              <a:srgbClr val="FFFFFF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;p15">
              <a:extLst>
                <a:ext uri="{FF2B5EF4-FFF2-40B4-BE49-F238E27FC236}">
                  <a16:creationId xmlns:a16="http://schemas.microsoft.com/office/drawing/2014/main" id="{474DF3D4-9E2B-D115-030B-C192EB021D21}"/>
                </a:ext>
              </a:extLst>
            </p:cNvPr>
            <p:cNvSpPr/>
            <p:nvPr/>
          </p:nvSpPr>
          <p:spPr>
            <a:xfrm>
              <a:off x="2875700" y="4244275"/>
              <a:ext cx="671775" cy="368575"/>
            </a:xfrm>
            <a:custGeom>
              <a:avLst/>
              <a:gdLst/>
              <a:ahLst/>
              <a:cxnLst/>
              <a:rect l="l" t="t" r="r" b="b"/>
              <a:pathLst>
                <a:path w="26871" h="14743" extrusionOk="0">
                  <a:moveTo>
                    <a:pt x="18663" y="1733"/>
                  </a:moveTo>
                  <a:cubicBezTo>
                    <a:pt x="18603" y="1763"/>
                    <a:pt x="18481" y="1794"/>
                    <a:pt x="18390" y="1824"/>
                  </a:cubicBezTo>
                  <a:cubicBezTo>
                    <a:pt x="18785" y="2098"/>
                    <a:pt x="19119" y="2402"/>
                    <a:pt x="19423" y="2736"/>
                  </a:cubicBezTo>
                  <a:cubicBezTo>
                    <a:pt x="19606" y="2675"/>
                    <a:pt x="19818" y="2645"/>
                    <a:pt x="20001" y="2554"/>
                  </a:cubicBezTo>
                  <a:cubicBezTo>
                    <a:pt x="20122" y="2523"/>
                    <a:pt x="20183" y="2493"/>
                    <a:pt x="20305" y="2493"/>
                  </a:cubicBezTo>
                  <a:cubicBezTo>
                    <a:pt x="21338" y="2189"/>
                    <a:pt x="22159" y="2037"/>
                    <a:pt x="22767" y="1976"/>
                  </a:cubicBezTo>
                  <a:cubicBezTo>
                    <a:pt x="23162" y="1946"/>
                    <a:pt x="23618" y="1976"/>
                    <a:pt x="23709" y="2219"/>
                  </a:cubicBezTo>
                  <a:cubicBezTo>
                    <a:pt x="23831" y="2432"/>
                    <a:pt x="23557" y="2827"/>
                    <a:pt x="23314" y="3131"/>
                  </a:cubicBezTo>
                  <a:cubicBezTo>
                    <a:pt x="22919" y="3587"/>
                    <a:pt x="22250" y="4165"/>
                    <a:pt x="21399" y="4773"/>
                  </a:cubicBezTo>
                  <a:lnTo>
                    <a:pt x="21399" y="4773"/>
                  </a:lnTo>
                  <a:cubicBezTo>
                    <a:pt x="21247" y="4864"/>
                    <a:pt x="21065" y="5016"/>
                    <a:pt x="20882" y="5137"/>
                  </a:cubicBezTo>
                  <a:cubicBezTo>
                    <a:pt x="19089" y="6353"/>
                    <a:pt x="16779" y="7721"/>
                    <a:pt x="14226" y="8967"/>
                  </a:cubicBezTo>
                  <a:cubicBezTo>
                    <a:pt x="12068" y="10031"/>
                    <a:pt x="9970" y="10912"/>
                    <a:pt x="8147" y="11551"/>
                  </a:cubicBezTo>
                  <a:cubicBezTo>
                    <a:pt x="7964" y="11642"/>
                    <a:pt x="7812" y="11672"/>
                    <a:pt x="7660" y="11764"/>
                  </a:cubicBezTo>
                  <a:cubicBezTo>
                    <a:pt x="7265" y="11855"/>
                    <a:pt x="6900" y="12007"/>
                    <a:pt x="6505" y="12098"/>
                  </a:cubicBezTo>
                  <a:cubicBezTo>
                    <a:pt x="5472" y="12402"/>
                    <a:pt x="4651" y="12554"/>
                    <a:pt x="4043" y="12584"/>
                  </a:cubicBezTo>
                  <a:cubicBezTo>
                    <a:pt x="3648" y="12615"/>
                    <a:pt x="3192" y="12584"/>
                    <a:pt x="3101" y="12371"/>
                  </a:cubicBezTo>
                  <a:cubicBezTo>
                    <a:pt x="2979" y="12128"/>
                    <a:pt x="3253" y="11764"/>
                    <a:pt x="3496" y="11460"/>
                  </a:cubicBezTo>
                  <a:cubicBezTo>
                    <a:pt x="3922" y="11004"/>
                    <a:pt x="4560" y="10426"/>
                    <a:pt x="5411" y="9818"/>
                  </a:cubicBezTo>
                  <a:cubicBezTo>
                    <a:pt x="5776" y="9545"/>
                    <a:pt x="6201" y="9241"/>
                    <a:pt x="6657" y="8937"/>
                  </a:cubicBezTo>
                  <a:cubicBezTo>
                    <a:pt x="6779" y="8876"/>
                    <a:pt x="6931" y="8785"/>
                    <a:pt x="7052" y="8663"/>
                  </a:cubicBezTo>
                  <a:cubicBezTo>
                    <a:pt x="6961" y="8207"/>
                    <a:pt x="6931" y="7751"/>
                    <a:pt x="6961" y="7295"/>
                  </a:cubicBezTo>
                  <a:cubicBezTo>
                    <a:pt x="6931" y="7356"/>
                    <a:pt x="6900" y="7356"/>
                    <a:pt x="6809" y="7387"/>
                  </a:cubicBezTo>
                  <a:cubicBezTo>
                    <a:pt x="2584" y="10001"/>
                    <a:pt x="0" y="12523"/>
                    <a:pt x="578" y="13648"/>
                  </a:cubicBezTo>
                  <a:cubicBezTo>
                    <a:pt x="1125" y="14742"/>
                    <a:pt x="4408" y="14286"/>
                    <a:pt x="8785" y="12736"/>
                  </a:cubicBezTo>
                  <a:cubicBezTo>
                    <a:pt x="8906" y="12706"/>
                    <a:pt x="8967" y="12675"/>
                    <a:pt x="9089" y="12615"/>
                  </a:cubicBezTo>
                  <a:cubicBezTo>
                    <a:pt x="10882" y="11976"/>
                    <a:pt x="12858" y="11156"/>
                    <a:pt x="14864" y="10153"/>
                  </a:cubicBezTo>
                  <a:cubicBezTo>
                    <a:pt x="17296" y="8967"/>
                    <a:pt x="19454" y="7721"/>
                    <a:pt x="21277" y="6505"/>
                  </a:cubicBezTo>
                  <a:cubicBezTo>
                    <a:pt x="21399" y="6444"/>
                    <a:pt x="21551" y="6353"/>
                    <a:pt x="21673" y="6232"/>
                  </a:cubicBezTo>
                  <a:cubicBezTo>
                    <a:pt x="24925" y="4013"/>
                    <a:pt x="26870" y="1976"/>
                    <a:pt x="26384" y="973"/>
                  </a:cubicBezTo>
                  <a:cubicBezTo>
                    <a:pt x="25746" y="0"/>
                    <a:pt x="22736" y="365"/>
                    <a:pt x="18663" y="1733"/>
                  </a:cubicBezTo>
                  <a:close/>
                </a:path>
              </a:pathLst>
            </a:custGeom>
            <a:solidFill>
              <a:srgbClr val="FDE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59;p1">
            <a:extLst>
              <a:ext uri="{FF2B5EF4-FFF2-40B4-BE49-F238E27FC236}">
                <a16:creationId xmlns:a16="http://schemas.microsoft.com/office/drawing/2014/main" id="{10955850-E3A8-C052-FA5D-1C3C0AD308AC}"/>
              </a:ext>
            </a:extLst>
          </p:cNvPr>
          <p:cNvSpPr txBox="1"/>
          <p:nvPr/>
        </p:nvSpPr>
        <p:spPr>
          <a:xfrm>
            <a:off x="1230984" y="2814637"/>
            <a:ext cx="6959152" cy="808338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kk-KZ" sz="2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Тақырыбы: 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VR/AR </a:t>
            </a:r>
            <a:r>
              <a:rPr lang="ru-RU" sz="2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технологияларын </a:t>
            </a:r>
            <a:r>
              <a:rPr lang="kk-KZ" sz="2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қолдана отырып виртуальды тур жасау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160;p1">
            <a:extLst>
              <a:ext uri="{FF2B5EF4-FFF2-40B4-BE49-F238E27FC236}">
                <a16:creationId xmlns:a16="http://schemas.microsoft.com/office/drawing/2014/main" id="{3D2A9CEF-5F3E-BA68-DC79-68DCC1312357}"/>
              </a:ext>
            </a:extLst>
          </p:cNvPr>
          <p:cNvSpPr txBox="1"/>
          <p:nvPr/>
        </p:nvSpPr>
        <p:spPr>
          <a:xfrm>
            <a:off x="1649357" y="4195454"/>
            <a:ext cx="594971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k-KZ" sz="16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Орындаған: </a:t>
            </a:r>
            <a:r>
              <a:rPr lang="kk-KZ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Илешев Қ.Қ.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k-KZ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Ғылыми жетекші: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физ.-мат.ғыл.канд, профессор</a:t>
            </a:r>
            <a:r>
              <a:rPr lang="kk-K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Калижанова А.У.</a:t>
            </a:r>
          </a:p>
        </p:txBody>
      </p:sp>
    </p:spTree>
    <p:extLst>
      <p:ext uri="{BB962C8B-B14F-4D97-AF65-F5344CB8AC3E}">
        <p14:creationId xmlns:p14="http://schemas.microsoft.com/office/powerpoint/2010/main" val="10735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ctrTitle"/>
          </p:nvPr>
        </p:nvSpPr>
        <p:spPr>
          <a:xfrm>
            <a:off x="177743" y="1182793"/>
            <a:ext cx="3365557" cy="12284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k-KZ" sz="3600" dirty="0"/>
              <a:t>Дипломдық жоба мақсаты</a:t>
            </a:r>
            <a:endParaRPr sz="3600" dirty="0"/>
          </a:p>
        </p:txBody>
      </p:sp>
      <p:grpSp>
        <p:nvGrpSpPr>
          <p:cNvPr id="46" name="Google Shape;46;p15"/>
          <p:cNvGrpSpPr/>
          <p:nvPr/>
        </p:nvGrpSpPr>
        <p:grpSpPr>
          <a:xfrm>
            <a:off x="52178" y="4574823"/>
            <a:ext cx="825276" cy="452794"/>
            <a:chOff x="2875700" y="4244275"/>
            <a:chExt cx="671775" cy="368575"/>
          </a:xfrm>
        </p:grpSpPr>
        <p:sp>
          <p:nvSpPr>
            <p:cNvPr id="47" name="Google Shape;47;p15"/>
            <p:cNvSpPr/>
            <p:nvPr/>
          </p:nvSpPr>
          <p:spPr>
            <a:xfrm>
              <a:off x="3048200" y="4254150"/>
              <a:ext cx="358700" cy="358700"/>
            </a:xfrm>
            <a:custGeom>
              <a:avLst/>
              <a:gdLst/>
              <a:ahLst/>
              <a:cxnLst/>
              <a:rect l="l" t="t" r="r" b="b"/>
              <a:pathLst>
                <a:path w="14348" h="14348" extrusionOk="0">
                  <a:moveTo>
                    <a:pt x="14347" y="7174"/>
                  </a:moveTo>
                  <a:cubicBezTo>
                    <a:pt x="14347" y="11125"/>
                    <a:pt x="11125" y="14347"/>
                    <a:pt x="7174" y="14347"/>
                  </a:cubicBezTo>
                  <a:cubicBezTo>
                    <a:pt x="3192" y="14347"/>
                    <a:pt x="0" y="11125"/>
                    <a:pt x="0" y="7174"/>
                  </a:cubicBezTo>
                  <a:cubicBezTo>
                    <a:pt x="0" y="3223"/>
                    <a:pt x="3192" y="1"/>
                    <a:pt x="7174" y="1"/>
                  </a:cubicBezTo>
                  <a:cubicBezTo>
                    <a:pt x="11125" y="1"/>
                    <a:pt x="14347" y="3223"/>
                    <a:pt x="14347" y="7174"/>
                  </a:cubicBezTo>
                  <a:close/>
                </a:path>
              </a:pathLst>
            </a:custGeom>
            <a:gradFill>
              <a:gsLst>
                <a:gs pos="0">
                  <a:srgbClr val="FCC60E"/>
                </a:gs>
                <a:gs pos="100000">
                  <a:srgbClr val="EA2AE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3077075" y="4371925"/>
              <a:ext cx="329050" cy="189250"/>
            </a:xfrm>
            <a:custGeom>
              <a:avLst/>
              <a:gdLst/>
              <a:ahLst/>
              <a:cxnLst/>
              <a:rect l="l" t="t" r="r" b="b"/>
              <a:pathLst>
                <a:path w="13162" h="7570" extrusionOk="0">
                  <a:moveTo>
                    <a:pt x="12767" y="1"/>
                  </a:moveTo>
                  <a:cubicBezTo>
                    <a:pt x="12979" y="487"/>
                    <a:pt x="13071" y="943"/>
                    <a:pt x="13162" y="1429"/>
                  </a:cubicBezTo>
                  <a:cubicBezTo>
                    <a:pt x="11338" y="2645"/>
                    <a:pt x="9180" y="3922"/>
                    <a:pt x="6748" y="5077"/>
                  </a:cubicBezTo>
                  <a:cubicBezTo>
                    <a:pt x="4712" y="6080"/>
                    <a:pt x="2736" y="6901"/>
                    <a:pt x="973" y="7569"/>
                  </a:cubicBezTo>
                  <a:cubicBezTo>
                    <a:pt x="608" y="7205"/>
                    <a:pt x="274" y="6840"/>
                    <a:pt x="0" y="6414"/>
                  </a:cubicBezTo>
                  <a:cubicBezTo>
                    <a:pt x="1824" y="5776"/>
                    <a:pt x="3952" y="4864"/>
                    <a:pt x="6079" y="3831"/>
                  </a:cubicBezTo>
                  <a:cubicBezTo>
                    <a:pt x="8663" y="2585"/>
                    <a:pt x="11004" y="1247"/>
                    <a:pt x="12767" y="1"/>
                  </a:cubicBezTo>
                  <a:close/>
                </a:path>
              </a:pathLst>
            </a:custGeom>
            <a:solidFill>
              <a:srgbClr val="F37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3048200" y="4254150"/>
              <a:ext cx="271300" cy="164925"/>
            </a:xfrm>
            <a:custGeom>
              <a:avLst/>
              <a:gdLst/>
              <a:ahLst/>
              <a:cxnLst/>
              <a:rect l="l" t="t" r="r" b="b"/>
              <a:pathLst>
                <a:path w="10852" h="6597" extrusionOk="0">
                  <a:moveTo>
                    <a:pt x="7782" y="1"/>
                  </a:moveTo>
                  <a:cubicBezTo>
                    <a:pt x="6657" y="669"/>
                    <a:pt x="5380" y="1399"/>
                    <a:pt x="3952" y="2128"/>
                  </a:cubicBezTo>
                  <a:cubicBezTo>
                    <a:pt x="2918" y="2615"/>
                    <a:pt x="1915" y="3071"/>
                    <a:pt x="1003" y="3466"/>
                  </a:cubicBezTo>
                  <a:cubicBezTo>
                    <a:pt x="456" y="4408"/>
                    <a:pt x="61" y="5502"/>
                    <a:pt x="0" y="6596"/>
                  </a:cubicBezTo>
                  <a:cubicBezTo>
                    <a:pt x="1429" y="6140"/>
                    <a:pt x="3222" y="5381"/>
                    <a:pt x="5076" y="4469"/>
                  </a:cubicBezTo>
                  <a:cubicBezTo>
                    <a:pt x="7508" y="3253"/>
                    <a:pt x="9605" y="2007"/>
                    <a:pt x="10852" y="1034"/>
                  </a:cubicBezTo>
                  <a:cubicBezTo>
                    <a:pt x="9940" y="457"/>
                    <a:pt x="8876" y="122"/>
                    <a:pt x="7782" y="1"/>
                  </a:cubicBezTo>
                  <a:close/>
                </a:path>
              </a:pathLst>
            </a:cu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048200" y="4299750"/>
              <a:ext cx="312325" cy="171750"/>
            </a:xfrm>
            <a:custGeom>
              <a:avLst/>
              <a:gdLst/>
              <a:ahLst/>
              <a:cxnLst/>
              <a:rect l="l" t="t" r="r" b="b"/>
              <a:pathLst>
                <a:path w="12493" h="6870" extrusionOk="0">
                  <a:moveTo>
                    <a:pt x="11885" y="0"/>
                  </a:moveTo>
                  <a:cubicBezTo>
                    <a:pt x="10639" y="882"/>
                    <a:pt x="8268" y="2189"/>
                    <a:pt x="5502" y="3557"/>
                  </a:cubicBezTo>
                  <a:cubicBezTo>
                    <a:pt x="3405" y="4590"/>
                    <a:pt x="1429" y="5472"/>
                    <a:pt x="0" y="5988"/>
                  </a:cubicBezTo>
                  <a:cubicBezTo>
                    <a:pt x="0" y="6292"/>
                    <a:pt x="31" y="6566"/>
                    <a:pt x="91" y="6870"/>
                  </a:cubicBezTo>
                  <a:cubicBezTo>
                    <a:pt x="1581" y="6353"/>
                    <a:pt x="3648" y="5441"/>
                    <a:pt x="5867" y="4316"/>
                  </a:cubicBezTo>
                  <a:cubicBezTo>
                    <a:pt x="8845" y="2857"/>
                    <a:pt x="11338" y="1429"/>
                    <a:pt x="12493" y="578"/>
                  </a:cubicBezTo>
                  <a:cubicBezTo>
                    <a:pt x="12311" y="335"/>
                    <a:pt x="12098" y="152"/>
                    <a:pt x="11885" y="0"/>
                  </a:cubicBezTo>
                  <a:close/>
                </a:path>
              </a:pathLst>
            </a:custGeom>
            <a:solidFill>
              <a:srgbClr val="FFFFFF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061125" y="4334700"/>
              <a:ext cx="336650" cy="205200"/>
            </a:xfrm>
            <a:custGeom>
              <a:avLst/>
              <a:gdLst/>
              <a:ahLst/>
              <a:cxnLst/>
              <a:rect l="l" t="t" r="r" b="b"/>
              <a:pathLst>
                <a:path w="13466" h="8208" extrusionOk="0">
                  <a:moveTo>
                    <a:pt x="12645" y="1"/>
                  </a:moveTo>
                  <a:cubicBezTo>
                    <a:pt x="12584" y="122"/>
                    <a:pt x="12462" y="244"/>
                    <a:pt x="12341" y="335"/>
                  </a:cubicBezTo>
                  <a:cubicBezTo>
                    <a:pt x="11216" y="1459"/>
                    <a:pt x="8936" y="2918"/>
                    <a:pt x="6140" y="4286"/>
                  </a:cubicBezTo>
                  <a:cubicBezTo>
                    <a:pt x="3800" y="5472"/>
                    <a:pt x="1550" y="6323"/>
                    <a:pt x="0" y="6657"/>
                  </a:cubicBezTo>
                  <a:cubicBezTo>
                    <a:pt x="61" y="6809"/>
                    <a:pt x="152" y="6991"/>
                    <a:pt x="213" y="7143"/>
                  </a:cubicBezTo>
                  <a:cubicBezTo>
                    <a:pt x="426" y="7539"/>
                    <a:pt x="638" y="7873"/>
                    <a:pt x="882" y="8207"/>
                  </a:cubicBezTo>
                  <a:cubicBezTo>
                    <a:pt x="2432" y="7873"/>
                    <a:pt x="4620" y="7022"/>
                    <a:pt x="6961" y="5897"/>
                  </a:cubicBezTo>
                  <a:cubicBezTo>
                    <a:pt x="10031" y="4408"/>
                    <a:pt x="12493" y="2736"/>
                    <a:pt x="13465" y="1611"/>
                  </a:cubicBezTo>
                  <a:lnTo>
                    <a:pt x="13101" y="791"/>
                  </a:lnTo>
                  <a:cubicBezTo>
                    <a:pt x="12949" y="487"/>
                    <a:pt x="12797" y="244"/>
                    <a:pt x="12645" y="1"/>
                  </a:cubicBezTo>
                  <a:close/>
                </a:path>
              </a:pathLst>
            </a:cu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098350" y="4398525"/>
              <a:ext cx="309300" cy="187725"/>
            </a:xfrm>
            <a:custGeom>
              <a:avLst/>
              <a:gdLst/>
              <a:ahLst/>
              <a:cxnLst/>
              <a:rect l="l" t="t" r="r" b="b"/>
              <a:pathLst>
                <a:path w="12372" h="7509" extrusionOk="0">
                  <a:moveTo>
                    <a:pt x="12220" y="1"/>
                  </a:moveTo>
                  <a:cubicBezTo>
                    <a:pt x="12159" y="62"/>
                    <a:pt x="12037" y="153"/>
                    <a:pt x="11976" y="214"/>
                  </a:cubicBezTo>
                  <a:cubicBezTo>
                    <a:pt x="10821" y="1247"/>
                    <a:pt x="8511" y="2706"/>
                    <a:pt x="5745" y="4074"/>
                  </a:cubicBezTo>
                  <a:cubicBezTo>
                    <a:pt x="3557" y="5138"/>
                    <a:pt x="1520" y="5928"/>
                    <a:pt x="0" y="6384"/>
                  </a:cubicBezTo>
                  <a:cubicBezTo>
                    <a:pt x="426" y="6840"/>
                    <a:pt x="882" y="7204"/>
                    <a:pt x="1368" y="7508"/>
                  </a:cubicBezTo>
                  <a:cubicBezTo>
                    <a:pt x="2766" y="7053"/>
                    <a:pt x="4529" y="6353"/>
                    <a:pt x="6384" y="5442"/>
                  </a:cubicBezTo>
                  <a:cubicBezTo>
                    <a:pt x="8967" y="4165"/>
                    <a:pt x="11125" y="2858"/>
                    <a:pt x="12341" y="1824"/>
                  </a:cubicBezTo>
                  <a:cubicBezTo>
                    <a:pt x="12371" y="1217"/>
                    <a:pt x="12341" y="609"/>
                    <a:pt x="12220" y="1"/>
                  </a:cubicBezTo>
                  <a:close/>
                </a:path>
              </a:pathLst>
            </a:cu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3166750" y="4485925"/>
              <a:ext cx="232550" cy="126150"/>
            </a:xfrm>
            <a:custGeom>
              <a:avLst/>
              <a:gdLst/>
              <a:ahLst/>
              <a:cxnLst/>
              <a:rect l="l" t="t" r="r" b="b"/>
              <a:pathLst>
                <a:path w="9302" h="5046" extrusionOk="0">
                  <a:moveTo>
                    <a:pt x="9301" y="0"/>
                  </a:moveTo>
                  <a:lnTo>
                    <a:pt x="9301" y="0"/>
                  </a:lnTo>
                  <a:cubicBezTo>
                    <a:pt x="8025" y="791"/>
                    <a:pt x="6231" y="1733"/>
                    <a:pt x="4255" y="2736"/>
                  </a:cubicBezTo>
                  <a:cubicBezTo>
                    <a:pt x="2705" y="3496"/>
                    <a:pt x="1246" y="4164"/>
                    <a:pt x="0" y="4651"/>
                  </a:cubicBezTo>
                  <a:cubicBezTo>
                    <a:pt x="456" y="4864"/>
                    <a:pt x="942" y="4955"/>
                    <a:pt x="1429" y="5046"/>
                  </a:cubicBezTo>
                  <a:cubicBezTo>
                    <a:pt x="2432" y="4620"/>
                    <a:pt x="3526" y="4134"/>
                    <a:pt x="4681" y="3557"/>
                  </a:cubicBezTo>
                  <a:cubicBezTo>
                    <a:pt x="6201" y="2797"/>
                    <a:pt x="7599" y="2098"/>
                    <a:pt x="8724" y="1398"/>
                  </a:cubicBezTo>
                  <a:cubicBezTo>
                    <a:pt x="8967" y="942"/>
                    <a:pt x="9149" y="487"/>
                    <a:pt x="9301" y="0"/>
                  </a:cubicBezTo>
                  <a:close/>
                </a:path>
              </a:pathLst>
            </a:custGeom>
            <a:solidFill>
              <a:srgbClr val="FFFFFF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2875700" y="4244275"/>
              <a:ext cx="671775" cy="368575"/>
            </a:xfrm>
            <a:custGeom>
              <a:avLst/>
              <a:gdLst/>
              <a:ahLst/>
              <a:cxnLst/>
              <a:rect l="l" t="t" r="r" b="b"/>
              <a:pathLst>
                <a:path w="26871" h="14743" extrusionOk="0">
                  <a:moveTo>
                    <a:pt x="18663" y="1733"/>
                  </a:moveTo>
                  <a:cubicBezTo>
                    <a:pt x="18603" y="1763"/>
                    <a:pt x="18481" y="1794"/>
                    <a:pt x="18390" y="1824"/>
                  </a:cubicBezTo>
                  <a:cubicBezTo>
                    <a:pt x="18785" y="2098"/>
                    <a:pt x="19119" y="2402"/>
                    <a:pt x="19423" y="2736"/>
                  </a:cubicBezTo>
                  <a:cubicBezTo>
                    <a:pt x="19606" y="2675"/>
                    <a:pt x="19818" y="2645"/>
                    <a:pt x="20001" y="2554"/>
                  </a:cubicBezTo>
                  <a:cubicBezTo>
                    <a:pt x="20122" y="2523"/>
                    <a:pt x="20183" y="2493"/>
                    <a:pt x="20305" y="2493"/>
                  </a:cubicBezTo>
                  <a:cubicBezTo>
                    <a:pt x="21338" y="2189"/>
                    <a:pt x="22159" y="2037"/>
                    <a:pt x="22767" y="1976"/>
                  </a:cubicBezTo>
                  <a:cubicBezTo>
                    <a:pt x="23162" y="1946"/>
                    <a:pt x="23618" y="1976"/>
                    <a:pt x="23709" y="2219"/>
                  </a:cubicBezTo>
                  <a:cubicBezTo>
                    <a:pt x="23831" y="2432"/>
                    <a:pt x="23557" y="2827"/>
                    <a:pt x="23314" y="3131"/>
                  </a:cubicBezTo>
                  <a:cubicBezTo>
                    <a:pt x="22919" y="3587"/>
                    <a:pt x="22250" y="4165"/>
                    <a:pt x="21399" y="4773"/>
                  </a:cubicBezTo>
                  <a:lnTo>
                    <a:pt x="21399" y="4773"/>
                  </a:lnTo>
                  <a:cubicBezTo>
                    <a:pt x="21247" y="4864"/>
                    <a:pt x="21065" y="5016"/>
                    <a:pt x="20882" y="5137"/>
                  </a:cubicBezTo>
                  <a:cubicBezTo>
                    <a:pt x="19089" y="6353"/>
                    <a:pt x="16779" y="7721"/>
                    <a:pt x="14226" y="8967"/>
                  </a:cubicBezTo>
                  <a:cubicBezTo>
                    <a:pt x="12068" y="10031"/>
                    <a:pt x="9970" y="10912"/>
                    <a:pt x="8147" y="11551"/>
                  </a:cubicBezTo>
                  <a:cubicBezTo>
                    <a:pt x="7964" y="11642"/>
                    <a:pt x="7812" y="11672"/>
                    <a:pt x="7660" y="11764"/>
                  </a:cubicBezTo>
                  <a:cubicBezTo>
                    <a:pt x="7265" y="11855"/>
                    <a:pt x="6900" y="12007"/>
                    <a:pt x="6505" y="12098"/>
                  </a:cubicBezTo>
                  <a:cubicBezTo>
                    <a:pt x="5472" y="12402"/>
                    <a:pt x="4651" y="12554"/>
                    <a:pt x="4043" y="12584"/>
                  </a:cubicBezTo>
                  <a:cubicBezTo>
                    <a:pt x="3648" y="12615"/>
                    <a:pt x="3192" y="12584"/>
                    <a:pt x="3101" y="12371"/>
                  </a:cubicBezTo>
                  <a:cubicBezTo>
                    <a:pt x="2979" y="12128"/>
                    <a:pt x="3253" y="11764"/>
                    <a:pt x="3496" y="11460"/>
                  </a:cubicBezTo>
                  <a:cubicBezTo>
                    <a:pt x="3922" y="11004"/>
                    <a:pt x="4560" y="10426"/>
                    <a:pt x="5411" y="9818"/>
                  </a:cubicBezTo>
                  <a:cubicBezTo>
                    <a:pt x="5776" y="9545"/>
                    <a:pt x="6201" y="9241"/>
                    <a:pt x="6657" y="8937"/>
                  </a:cubicBezTo>
                  <a:cubicBezTo>
                    <a:pt x="6779" y="8876"/>
                    <a:pt x="6931" y="8785"/>
                    <a:pt x="7052" y="8663"/>
                  </a:cubicBezTo>
                  <a:cubicBezTo>
                    <a:pt x="6961" y="8207"/>
                    <a:pt x="6931" y="7751"/>
                    <a:pt x="6961" y="7295"/>
                  </a:cubicBezTo>
                  <a:cubicBezTo>
                    <a:pt x="6931" y="7356"/>
                    <a:pt x="6900" y="7356"/>
                    <a:pt x="6809" y="7387"/>
                  </a:cubicBezTo>
                  <a:cubicBezTo>
                    <a:pt x="2584" y="10001"/>
                    <a:pt x="0" y="12523"/>
                    <a:pt x="578" y="13648"/>
                  </a:cubicBezTo>
                  <a:cubicBezTo>
                    <a:pt x="1125" y="14742"/>
                    <a:pt x="4408" y="14286"/>
                    <a:pt x="8785" y="12736"/>
                  </a:cubicBezTo>
                  <a:cubicBezTo>
                    <a:pt x="8906" y="12706"/>
                    <a:pt x="8967" y="12675"/>
                    <a:pt x="9089" y="12615"/>
                  </a:cubicBezTo>
                  <a:cubicBezTo>
                    <a:pt x="10882" y="11976"/>
                    <a:pt x="12858" y="11156"/>
                    <a:pt x="14864" y="10153"/>
                  </a:cubicBezTo>
                  <a:cubicBezTo>
                    <a:pt x="17296" y="8967"/>
                    <a:pt x="19454" y="7721"/>
                    <a:pt x="21277" y="6505"/>
                  </a:cubicBezTo>
                  <a:cubicBezTo>
                    <a:pt x="21399" y="6444"/>
                    <a:pt x="21551" y="6353"/>
                    <a:pt x="21673" y="6232"/>
                  </a:cubicBezTo>
                  <a:cubicBezTo>
                    <a:pt x="24925" y="4013"/>
                    <a:pt x="26870" y="1976"/>
                    <a:pt x="26384" y="973"/>
                  </a:cubicBezTo>
                  <a:cubicBezTo>
                    <a:pt x="25746" y="0"/>
                    <a:pt x="22736" y="365"/>
                    <a:pt x="18663" y="1733"/>
                  </a:cubicBezTo>
                  <a:close/>
                </a:path>
              </a:pathLst>
            </a:custGeom>
            <a:solidFill>
              <a:srgbClr val="FDE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15"/>
          <p:cNvGrpSpPr/>
          <p:nvPr/>
        </p:nvGrpSpPr>
        <p:grpSpPr>
          <a:xfrm>
            <a:off x="7400925" y="3471863"/>
            <a:ext cx="1743075" cy="1671637"/>
            <a:chOff x="6342419" y="886096"/>
            <a:chExt cx="2168675" cy="2557900"/>
          </a:xfrm>
        </p:grpSpPr>
        <p:grpSp>
          <p:nvGrpSpPr>
            <p:cNvPr id="56" name="Google Shape;56;p15"/>
            <p:cNvGrpSpPr/>
            <p:nvPr/>
          </p:nvGrpSpPr>
          <p:grpSpPr>
            <a:xfrm>
              <a:off x="6731232" y="1157835"/>
              <a:ext cx="1570888" cy="2286161"/>
              <a:chOff x="6731232" y="1157835"/>
              <a:chExt cx="1570888" cy="2286161"/>
            </a:xfrm>
          </p:grpSpPr>
          <p:sp>
            <p:nvSpPr>
              <p:cNvPr id="57" name="Google Shape;57;p15"/>
              <p:cNvSpPr/>
              <p:nvPr/>
            </p:nvSpPr>
            <p:spPr>
              <a:xfrm>
                <a:off x="6731232" y="2240732"/>
                <a:ext cx="526123" cy="610668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7783" extrusionOk="0">
                    <a:moveTo>
                      <a:pt x="11095" y="1"/>
                    </a:moveTo>
                    <a:lnTo>
                      <a:pt x="15320" y="13557"/>
                    </a:lnTo>
                    <a:lnTo>
                      <a:pt x="1764" y="17782"/>
                    </a:lnTo>
                    <a:lnTo>
                      <a:pt x="457" y="13588"/>
                    </a:lnTo>
                    <a:cubicBezTo>
                      <a:pt x="1" y="12098"/>
                      <a:pt x="426" y="10487"/>
                      <a:pt x="1520" y="936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7691486" y="2073800"/>
                <a:ext cx="610634" cy="465547"/>
              </a:xfrm>
              <a:custGeom>
                <a:avLst/>
                <a:gdLst/>
                <a:ahLst/>
                <a:cxnLst/>
                <a:rect l="l" t="t" r="r" b="b"/>
                <a:pathLst>
                  <a:path w="17782" h="13557" extrusionOk="0">
                    <a:moveTo>
                      <a:pt x="0" y="0"/>
                    </a:moveTo>
                    <a:lnTo>
                      <a:pt x="4225" y="13556"/>
                    </a:lnTo>
                    <a:lnTo>
                      <a:pt x="17782" y="9331"/>
                    </a:lnTo>
                    <a:lnTo>
                      <a:pt x="16475" y="5167"/>
                    </a:lnTo>
                    <a:cubicBezTo>
                      <a:pt x="16019" y="3678"/>
                      <a:pt x="14773" y="2584"/>
                      <a:pt x="13222" y="23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7431066" y="2726908"/>
                <a:ext cx="519839" cy="717088"/>
              </a:xfrm>
              <a:custGeom>
                <a:avLst/>
                <a:gdLst/>
                <a:ahLst/>
                <a:cxnLst/>
                <a:rect l="l" t="t" r="r" b="b"/>
                <a:pathLst>
                  <a:path w="15138" h="20882" extrusionOk="0">
                    <a:moveTo>
                      <a:pt x="13527" y="9180"/>
                    </a:moveTo>
                    <a:cubicBezTo>
                      <a:pt x="15138" y="14712"/>
                      <a:pt x="10457" y="20882"/>
                      <a:pt x="10457" y="20882"/>
                    </a:cubicBezTo>
                    <a:cubicBezTo>
                      <a:pt x="10457" y="20882"/>
                      <a:pt x="3192" y="18146"/>
                      <a:pt x="1612" y="12645"/>
                    </a:cubicBezTo>
                    <a:cubicBezTo>
                      <a:pt x="1" y="7143"/>
                      <a:pt x="1369" y="1885"/>
                      <a:pt x="4682" y="942"/>
                    </a:cubicBezTo>
                    <a:cubicBezTo>
                      <a:pt x="7964" y="0"/>
                      <a:pt x="11946" y="3678"/>
                      <a:pt x="13527" y="91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6871599" y="1157835"/>
                <a:ext cx="996856" cy="1631459"/>
              </a:xfrm>
              <a:custGeom>
                <a:avLst/>
                <a:gdLst/>
                <a:ahLst/>
                <a:cxnLst/>
                <a:rect l="l" t="t" r="r" b="b"/>
                <a:pathLst>
                  <a:path w="29029" h="47509" extrusionOk="0">
                    <a:moveTo>
                      <a:pt x="6110" y="1"/>
                    </a:moveTo>
                    <a:cubicBezTo>
                      <a:pt x="1703" y="4013"/>
                      <a:pt x="1" y="10244"/>
                      <a:pt x="1794" y="15928"/>
                    </a:cubicBezTo>
                    <a:lnTo>
                      <a:pt x="11581" y="47509"/>
                    </a:lnTo>
                    <a:lnTo>
                      <a:pt x="29029" y="42068"/>
                    </a:lnTo>
                    <a:lnTo>
                      <a:pt x="19272" y="10761"/>
                    </a:lnTo>
                    <a:cubicBezTo>
                      <a:pt x="17478" y="4955"/>
                      <a:pt x="12372" y="730"/>
                      <a:pt x="6353" y="61"/>
                    </a:cubicBezTo>
                    <a:lnTo>
                      <a:pt x="61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7157617" y="2240232"/>
                <a:ext cx="630482" cy="291272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8482" extrusionOk="0">
                    <a:moveTo>
                      <a:pt x="17417" y="1"/>
                    </a:moveTo>
                    <a:lnTo>
                      <a:pt x="0" y="5411"/>
                    </a:lnTo>
                    <a:lnTo>
                      <a:pt x="942" y="8481"/>
                    </a:lnTo>
                    <a:lnTo>
                      <a:pt x="18359" y="3040"/>
                    </a:lnTo>
                    <a:lnTo>
                      <a:pt x="17417" y="1"/>
                    </a:lnTo>
                    <a:close/>
                  </a:path>
                </a:pathLst>
              </a:custGeom>
              <a:solidFill>
                <a:srgbClr val="E5DD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7126299" y="2136903"/>
                <a:ext cx="610634" cy="224446"/>
              </a:xfrm>
              <a:custGeom>
                <a:avLst/>
                <a:gdLst/>
                <a:ahLst/>
                <a:cxnLst/>
                <a:rect l="l" t="t" r="r" b="b"/>
                <a:pathLst>
                  <a:path w="17782" h="6536" extrusionOk="0">
                    <a:moveTo>
                      <a:pt x="17782" y="1125"/>
                    </a:moveTo>
                    <a:lnTo>
                      <a:pt x="17387" y="1"/>
                    </a:lnTo>
                    <a:lnTo>
                      <a:pt x="0" y="5442"/>
                    </a:lnTo>
                    <a:lnTo>
                      <a:pt x="335" y="6536"/>
                    </a:ln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7206654" y="2398917"/>
                <a:ext cx="610668" cy="224446"/>
              </a:xfrm>
              <a:custGeom>
                <a:avLst/>
                <a:gdLst/>
                <a:ahLst/>
                <a:cxnLst/>
                <a:rect l="l" t="t" r="r" b="b"/>
                <a:pathLst>
                  <a:path w="17783" h="6536" extrusionOk="0">
                    <a:moveTo>
                      <a:pt x="17782" y="1155"/>
                    </a:moveTo>
                    <a:lnTo>
                      <a:pt x="17448" y="0"/>
                    </a:lnTo>
                    <a:lnTo>
                      <a:pt x="1" y="5441"/>
                    </a:lnTo>
                    <a:lnTo>
                      <a:pt x="335" y="6535"/>
                    </a:ln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7306858" y="2612075"/>
                <a:ext cx="525059" cy="293332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8542" extrusionOk="0">
                    <a:moveTo>
                      <a:pt x="2463" y="8542"/>
                    </a:moveTo>
                    <a:lnTo>
                      <a:pt x="1" y="4682"/>
                    </a:lnTo>
                    <a:lnTo>
                      <a:pt x="15138" y="1"/>
                    </a:lnTo>
                    <a:lnTo>
                      <a:pt x="15290" y="4560"/>
                    </a:ln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6902917" y="1157835"/>
                <a:ext cx="573066" cy="417540"/>
              </a:xfrm>
              <a:custGeom>
                <a:avLst/>
                <a:gdLst/>
                <a:ahLst/>
                <a:cxnLst/>
                <a:rect l="l" t="t" r="r" b="b"/>
                <a:pathLst>
                  <a:path w="16688" h="12159" extrusionOk="0">
                    <a:moveTo>
                      <a:pt x="16688" y="7052"/>
                    </a:moveTo>
                    <a:cubicBezTo>
                      <a:pt x="14256" y="3192"/>
                      <a:pt x="10153" y="578"/>
                      <a:pt x="5472" y="61"/>
                    </a:cubicBezTo>
                    <a:lnTo>
                      <a:pt x="5229" y="1"/>
                    </a:lnTo>
                    <a:lnTo>
                      <a:pt x="5229" y="1"/>
                    </a:lnTo>
                    <a:cubicBezTo>
                      <a:pt x="1794" y="3162"/>
                      <a:pt x="1" y="7660"/>
                      <a:pt x="213" y="121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7108545" y="1629632"/>
                <a:ext cx="391442" cy="391442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1399" extrusionOk="0">
                    <a:moveTo>
                      <a:pt x="11399" y="5684"/>
                    </a:moveTo>
                    <a:cubicBezTo>
                      <a:pt x="11399" y="8846"/>
                      <a:pt x="8846" y="11399"/>
                      <a:pt x="5715" y="11399"/>
                    </a:cubicBezTo>
                    <a:cubicBezTo>
                      <a:pt x="2554" y="11399"/>
                      <a:pt x="0" y="8846"/>
                      <a:pt x="0" y="5684"/>
                    </a:cubicBezTo>
                    <a:cubicBezTo>
                      <a:pt x="0" y="2523"/>
                      <a:pt x="2554" y="0"/>
                      <a:pt x="5715" y="0"/>
                    </a:cubicBezTo>
                    <a:cubicBezTo>
                      <a:pt x="8846" y="0"/>
                      <a:pt x="11399" y="2523"/>
                      <a:pt x="11399" y="56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7137768" y="1675819"/>
                <a:ext cx="332995" cy="297556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8665" extrusionOk="0">
                    <a:moveTo>
                      <a:pt x="4894" y="0"/>
                    </a:moveTo>
                    <a:cubicBezTo>
                      <a:pt x="4462" y="0"/>
                      <a:pt x="4022" y="67"/>
                      <a:pt x="3587" y="206"/>
                    </a:cubicBezTo>
                    <a:cubicBezTo>
                      <a:pt x="1277" y="905"/>
                      <a:pt x="1" y="3336"/>
                      <a:pt x="730" y="5616"/>
                    </a:cubicBezTo>
                    <a:cubicBezTo>
                      <a:pt x="1300" y="7473"/>
                      <a:pt x="3019" y="8665"/>
                      <a:pt x="4869" y="8665"/>
                    </a:cubicBezTo>
                    <a:cubicBezTo>
                      <a:pt x="5290" y="8665"/>
                      <a:pt x="5718" y="8603"/>
                      <a:pt x="6140" y="8473"/>
                    </a:cubicBezTo>
                    <a:cubicBezTo>
                      <a:pt x="8420" y="7774"/>
                      <a:pt x="9697" y="5343"/>
                      <a:pt x="8998" y="3063"/>
                    </a:cubicBezTo>
                    <a:cubicBezTo>
                      <a:pt x="8432" y="1193"/>
                      <a:pt x="6731" y="0"/>
                      <a:pt x="4894" y="0"/>
                    </a:cubicBezTo>
                    <a:close/>
                  </a:path>
                </a:pathLst>
              </a:custGeom>
              <a:solidFill>
                <a:srgbClr val="1212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8" name="Google Shape;68;p15"/>
            <p:cNvGrpSpPr/>
            <p:nvPr/>
          </p:nvGrpSpPr>
          <p:grpSpPr>
            <a:xfrm>
              <a:off x="6342419" y="886096"/>
              <a:ext cx="2168675" cy="2523842"/>
              <a:chOff x="6342419" y="886096"/>
              <a:chExt cx="2168675" cy="2523842"/>
            </a:xfrm>
          </p:grpSpPr>
          <p:sp>
            <p:nvSpPr>
              <p:cNvPr id="69" name="Google Shape;69;p15"/>
              <p:cNvSpPr/>
              <p:nvPr/>
            </p:nvSpPr>
            <p:spPr>
              <a:xfrm>
                <a:off x="8312045" y="2934316"/>
                <a:ext cx="28227" cy="2822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396"/>
                    </a:cubicBezTo>
                    <a:cubicBezTo>
                      <a:pt x="0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8420314" y="1963111"/>
                <a:ext cx="20913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9" extrusionOk="0">
                    <a:moveTo>
                      <a:pt x="304" y="1"/>
                    </a:moveTo>
                    <a:cubicBezTo>
                      <a:pt x="152" y="1"/>
                      <a:pt x="0" y="122"/>
                      <a:pt x="0" y="304"/>
                    </a:cubicBezTo>
                    <a:cubicBezTo>
                      <a:pt x="0" y="456"/>
                      <a:pt x="152" y="608"/>
                      <a:pt x="304" y="608"/>
                    </a:cubicBezTo>
                    <a:cubicBezTo>
                      <a:pt x="487" y="608"/>
                      <a:pt x="608" y="456"/>
                      <a:pt x="608" y="304"/>
                    </a:cubicBezTo>
                    <a:cubicBezTo>
                      <a:pt x="608" y="122"/>
                      <a:pt x="487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7788102" y="1202979"/>
                <a:ext cx="39697" cy="39697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6" extrusionOk="0">
                    <a:moveTo>
                      <a:pt x="578" y="1"/>
                    </a:moveTo>
                    <a:cubicBezTo>
                      <a:pt x="274" y="1"/>
                      <a:pt x="1" y="274"/>
                      <a:pt x="1" y="578"/>
                    </a:cubicBezTo>
                    <a:cubicBezTo>
                      <a:pt x="1" y="882"/>
                      <a:pt x="274" y="1156"/>
                      <a:pt x="578" y="1156"/>
                    </a:cubicBezTo>
                    <a:cubicBezTo>
                      <a:pt x="912" y="1156"/>
                      <a:pt x="1156" y="882"/>
                      <a:pt x="1156" y="578"/>
                    </a:cubicBezTo>
                    <a:cubicBezTo>
                      <a:pt x="1156" y="274"/>
                      <a:pt x="912" y="1"/>
                      <a:pt x="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6659720" y="1055506"/>
                <a:ext cx="33447" cy="34477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1004"/>
                      <a:pt x="487" y="1004"/>
                    </a:cubicBezTo>
                    <a:cubicBezTo>
                      <a:pt x="760" y="1004"/>
                      <a:pt x="973" y="761"/>
                      <a:pt x="973" y="487"/>
                    </a:cubicBezTo>
                    <a:cubicBezTo>
                      <a:pt x="973" y="214"/>
                      <a:pt x="760" y="1"/>
                      <a:pt x="4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6795398" y="3292375"/>
                <a:ext cx="24038" cy="2403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700" extrusionOk="0">
                    <a:moveTo>
                      <a:pt x="366" y="1"/>
                    </a:moveTo>
                    <a:cubicBezTo>
                      <a:pt x="153" y="1"/>
                      <a:pt x="1" y="153"/>
                      <a:pt x="1" y="365"/>
                    </a:cubicBezTo>
                    <a:cubicBezTo>
                      <a:pt x="1" y="548"/>
                      <a:pt x="153" y="700"/>
                      <a:pt x="366" y="700"/>
                    </a:cubicBezTo>
                    <a:cubicBezTo>
                      <a:pt x="548" y="700"/>
                      <a:pt x="700" y="548"/>
                      <a:pt x="700" y="36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7284944" y="3371270"/>
                <a:ext cx="38667" cy="3866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extrusionOk="0">
                    <a:moveTo>
                      <a:pt x="548" y="1"/>
                    </a:moveTo>
                    <a:cubicBezTo>
                      <a:pt x="244" y="1"/>
                      <a:pt x="1" y="244"/>
                      <a:pt x="1" y="548"/>
                    </a:cubicBezTo>
                    <a:cubicBezTo>
                      <a:pt x="1" y="882"/>
                      <a:pt x="244" y="1125"/>
                      <a:pt x="548" y="1125"/>
                    </a:cubicBezTo>
                    <a:cubicBezTo>
                      <a:pt x="882" y="1125"/>
                      <a:pt x="1125" y="882"/>
                      <a:pt x="1125" y="548"/>
                    </a:cubicBezTo>
                    <a:cubicBezTo>
                      <a:pt x="1125" y="244"/>
                      <a:pt x="882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7917581" y="1629628"/>
                <a:ext cx="99208" cy="99174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2888" extrusionOk="0">
                    <a:moveTo>
                      <a:pt x="1429" y="0"/>
                    </a:moveTo>
                    <a:lnTo>
                      <a:pt x="1034" y="1034"/>
                    </a:lnTo>
                    <a:lnTo>
                      <a:pt x="1" y="1459"/>
                    </a:lnTo>
                    <a:lnTo>
                      <a:pt x="1034" y="1915"/>
                    </a:lnTo>
                    <a:lnTo>
                      <a:pt x="1429" y="2888"/>
                    </a:lnTo>
                    <a:lnTo>
                      <a:pt x="1885" y="1915"/>
                    </a:lnTo>
                    <a:lnTo>
                      <a:pt x="2888" y="1459"/>
                    </a:lnTo>
                    <a:lnTo>
                      <a:pt x="1885" y="1034"/>
                    </a:ln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8254598" y="1242680"/>
                <a:ext cx="57451" cy="57451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1"/>
                    </a:moveTo>
                    <a:lnTo>
                      <a:pt x="548" y="548"/>
                    </a:lnTo>
                    <a:lnTo>
                      <a:pt x="1" y="821"/>
                    </a:lnTo>
                    <a:lnTo>
                      <a:pt x="548" y="1095"/>
                    </a:lnTo>
                    <a:lnTo>
                      <a:pt x="821" y="1672"/>
                    </a:lnTo>
                    <a:lnTo>
                      <a:pt x="1095" y="1095"/>
                    </a:lnTo>
                    <a:lnTo>
                      <a:pt x="1672" y="821"/>
                    </a:lnTo>
                    <a:lnTo>
                      <a:pt x="1095" y="548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6721304" y="2103621"/>
                <a:ext cx="76235" cy="7520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190" extrusionOk="0">
                    <a:moveTo>
                      <a:pt x="1125" y="1"/>
                    </a:moveTo>
                    <a:lnTo>
                      <a:pt x="760" y="760"/>
                    </a:lnTo>
                    <a:lnTo>
                      <a:pt x="0" y="1095"/>
                    </a:lnTo>
                    <a:lnTo>
                      <a:pt x="760" y="1429"/>
                    </a:lnTo>
                    <a:lnTo>
                      <a:pt x="1125" y="2189"/>
                    </a:lnTo>
                    <a:lnTo>
                      <a:pt x="1459" y="1429"/>
                    </a:lnTo>
                    <a:lnTo>
                      <a:pt x="2219" y="1095"/>
                    </a:lnTo>
                    <a:lnTo>
                      <a:pt x="1459" y="760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8107461" y="3253777"/>
                <a:ext cx="54292" cy="54292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581" extrusionOk="0">
                    <a:moveTo>
                      <a:pt x="790" y="0"/>
                    </a:moveTo>
                    <a:lnTo>
                      <a:pt x="547" y="578"/>
                    </a:lnTo>
                    <a:lnTo>
                      <a:pt x="0" y="790"/>
                    </a:lnTo>
                    <a:lnTo>
                      <a:pt x="547" y="1033"/>
                    </a:lnTo>
                    <a:lnTo>
                      <a:pt x="790" y="1581"/>
                    </a:lnTo>
                    <a:lnTo>
                      <a:pt x="1064" y="1033"/>
                    </a:lnTo>
                    <a:lnTo>
                      <a:pt x="1581" y="790"/>
                    </a:lnTo>
                    <a:lnTo>
                      <a:pt x="1064" y="578"/>
                    </a:lnTo>
                    <a:lnTo>
                      <a:pt x="7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6342419" y="2372798"/>
                <a:ext cx="26098" cy="26133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1" extrusionOk="0">
                    <a:moveTo>
                      <a:pt x="395" y="1"/>
                    </a:moveTo>
                    <a:cubicBezTo>
                      <a:pt x="182" y="1"/>
                      <a:pt x="0" y="153"/>
                      <a:pt x="0" y="366"/>
                    </a:cubicBezTo>
                    <a:cubicBezTo>
                      <a:pt x="0" y="578"/>
                      <a:pt x="182" y="761"/>
                      <a:pt x="395" y="761"/>
                    </a:cubicBezTo>
                    <a:cubicBezTo>
                      <a:pt x="608" y="761"/>
                      <a:pt x="760" y="578"/>
                      <a:pt x="760" y="366"/>
                    </a:cubicBezTo>
                    <a:cubicBezTo>
                      <a:pt x="760" y="153"/>
                      <a:pt x="608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7126312" y="3023114"/>
                <a:ext cx="39697" cy="38667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extrusionOk="0">
                    <a:moveTo>
                      <a:pt x="578" y="1"/>
                    </a:moveTo>
                    <a:cubicBezTo>
                      <a:pt x="274" y="1"/>
                      <a:pt x="1" y="244"/>
                      <a:pt x="1" y="578"/>
                    </a:cubicBezTo>
                    <a:cubicBezTo>
                      <a:pt x="1" y="882"/>
                      <a:pt x="274" y="1125"/>
                      <a:pt x="578" y="1125"/>
                    </a:cubicBezTo>
                    <a:cubicBezTo>
                      <a:pt x="882" y="1125"/>
                      <a:pt x="1156" y="882"/>
                      <a:pt x="1156" y="578"/>
                    </a:cubicBezTo>
                    <a:cubicBezTo>
                      <a:pt x="1156" y="244"/>
                      <a:pt x="882" y="1"/>
                      <a:pt x="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8484962" y="2612078"/>
                <a:ext cx="26133" cy="26133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1" extrusionOk="0">
                    <a:moveTo>
                      <a:pt x="365" y="1"/>
                    </a:moveTo>
                    <a:cubicBezTo>
                      <a:pt x="152" y="1"/>
                      <a:pt x="0" y="153"/>
                      <a:pt x="0" y="366"/>
                    </a:cubicBezTo>
                    <a:cubicBezTo>
                      <a:pt x="0" y="578"/>
                      <a:pt x="152" y="761"/>
                      <a:pt x="365" y="761"/>
                    </a:cubicBezTo>
                    <a:cubicBezTo>
                      <a:pt x="578" y="761"/>
                      <a:pt x="760" y="578"/>
                      <a:pt x="760" y="366"/>
                    </a:cubicBezTo>
                    <a:cubicBezTo>
                      <a:pt x="760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6436595" y="1930694"/>
                <a:ext cx="31352" cy="324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44" extrusionOk="0">
                    <a:moveTo>
                      <a:pt x="456" y="1"/>
                    </a:moveTo>
                    <a:cubicBezTo>
                      <a:pt x="213" y="1"/>
                      <a:pt x="0" y="214"/>
                      <a:pt x="0" y="487"/>
                    </a:cubicBezTo>
                    <a:cubicBezTo>
                      <a:pt x="0" y="730"/>
                      <a:pt x="213" y="943"/>
                      <a:pt x="456" y="943"/>
                    </a:cubicBezTo>
                    <a:cubicBezTo>
                      <a:pt x="699" y="943"/>
                      <a:pt x="912" y="730"/>
                      <a:pt x="912" y="487"/>
                    </a:cubicBezTo>
                    <a:cubicBezTo>
                      <a:pt x="912" y="214"/>
                      <a:pt x="699" y="1"/>
                      <a:pt x="4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8071933" y="2638199"/>
                <a:ext cx="18818" cy="1775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17" extrusionOk="0">
                    <a:moveTo>
                      <a:pt x="274" y="0"/>
                    </a:moveTo>
                    <a:cubicBezTo>
                      <a:pt x="122" y="0"/>
                      <a:pt x="1" y="91"/>
                      <a:pt x="1" y="243"/>
                    </a:cubicBezTo>
                    <a:cubicBezTo>
                      <a:pt x="1" y="395"/>
                      <a:pt x="122" y="517"/>
                      <a:pt x="274" y="517"/>
                    </a:cubicBezTo>
                    <a:cubicBezTo>
                      <a:pt x="426" y="517"/>
                      <a:pt x="548" y="395"/>
                      <a:pt x="548" y="243"/>
                    </a:cubicBezTo>
                    <a:cubicBezTo>
                      <a:pt x="548" y="91"/>
                      <a:pt x="426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6539668" y="2996982"/>
                <a:ext cx="26133" cy="26133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1" extrusionOk="0">
                    <a:moveTo>
                      <a:pt x="396" y="1"/>
                    </a:moveTo>
                    <a:cubicBezTo>
                      <a:pt x="183" y="1"/>
                      <a:pt x="1" y="153"/>
                      <a:pt x="1" y="365"/>
                    </a:cubicBezTo>
                    <a:cubicBezTo>
                      <a:pt x="1" y="578"/>
                      <a:pt x="183" y="761"/>
                      <a:pt x="396" y="761"/>
                    </a:cubicBezTo>
                    <a:cubicBezTo>
                      <a:pt x="609" y="761"/>
                      <a:pt x="761" y="578"/>
                      <a:pt x="761" y="365"/>
                    </a:cubicBezTo>
                    <a:cubicBezTo>
                      <a:pt x="761" y="153"/>
                      <a:pt x="609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7243104" y="886096"/>
                <a:ext cx="76235" cy="7520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190" extrusionOk="0">
                    <a:moveTo>
                      <a:pt x="1125" y="1"/>
                    </a:moveTo>
                    <a:lnTo>
                      <a:pt x="760" y="760"/>
                    </a:lnTo>
                    <a:lnTo>
                      <a:pt x="0" y="1095"/>
                    </a:lnTo>
                    <a:lnTo>
                      <a:pt x="760" y="1429"/>
                    </a:lnTo>
                    <a:lnTo>
                      <a:pt x="1125" y="2189"/>
                    </a:lnTo>
                    <a:lnTo>
                      <a:pt x="1459" y="1429"/>
                    </a:lnTo>
                    <a:lnTo>
                      <a:pt x="2219" y="1095"/>
                    </a:lnTo>
                    <a:lnTo>
                      <a:pt x="1459" y="760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Рисунок 8">
            <a:extLst>
              <a:ext uri="{FF2B5EF4-FFF2-40B4-BE49-F238E27FC236}">
                <a16:creationId xmlns:a16="http://schemas.microsoft.com/office/drawing/2014/main" id="{04DDB828-2422-99C1-D002-D22923466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00013"/>
            <a:ext cx="3689445" cy="434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2B916-BF0B-2968-D2FE-C959781BE1C7}"/>
              </a:ext>
            </a:extLst>
          </p:cNvPr>
          <p:cNvSpPr txBox="1"/>
          <p:nvPr/>
        </p:nvSpPr>
        <p:spPr>
          <a:xfrm>
            <a:off x="4131380" y="1620259"/>
            <a:ext cx="293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- CREATING</a:t>
            </a:r>
            <a:r>
              <a:rPr lang="kk-KZ" sz="16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A SENSE OF</a:t>
            </a:r>
            <a:r>
              <a:rPr lang="kk-KZ" sz="16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PRESENCE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095724-33FA-26F6-4523-778446882263}"/>
              </a:ext>
            </a:extLst>
          </p:cNvPr>
          <p:cNvSpPr txBox="1"/>
          <p:nvPr/>
        </p:nvSpPr>
        <p:spPr>
          <a:xfrm>
            <a:off x="4131380" y="2144134"/>
            <a:ext cx="293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- </a:t>
            </a:r>
            <a:r>
              <a:rPr lang="kk-KZ" sz="16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Виртуальдық турды әзірлеу</a:t>
            </a:r>
            <a:endParaRPr lang="en-US" sz="160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k-KZ" dirty="0"/>
              <a:t>Дипломдық жұмыстың артықшылықтары</a:t>
            </a:r>
            <a:endParaRPr dirty="0"/>
          </a:p>
        </p:txBody>
      </p:sp>
      <p:sp>
        <p:nvSpPr>
          <p:cNvPr id="1014" name="Google Shape;1014;p28"/>
          <p:cNvSpPr/>
          <p:nvPr/>
        </p:nvSpPr>
        <p:spPr>
          <a:xfrm>
            <a:off x="588738" y="4642531"/>
            <a:ext cx="368168" cy="440349"/>
          </a:xfrm>
          <a:custGeom>
            <a:avLst/>
            <a:gdLst/>
            <a:ahLst/>
            <a:cxnLst/>
            <a:rect l="l" t="t" r="r" b="b"/>
            <a:pathLst>
              <a:path w="11910" h="14245" extrusionOk="0">
                <a:moveTo>
                  <a:pt x="11909" y="8307"/>
                </a:moveTo>
                <a:cubicBezTo>
                  <a:pt x="11909" y="11576"/>
                  <a:pt x="9241" y="14244"/>
                  <a:pt x="5972" y="14244"/>
                </a:cubicBezTo>
                <a:cubicBezTo>
                  <a:pt x="2669" y="14244"/>
                  <a:pt x="1" y="11576"/>
                  <a:pt x="1" y="8307"/>
                </a:cubicBezTo>
                <a:cubicBezTo>
                  <a:pt x="1" y="5004"/>
                  <a:pt x="5972" y="1"/>
                  <a:pt x="5972" y="1"/>
                </a:cubicBezTo>
                <a:cubicBezTo>
                  <a:pt x="5972" y="1"/>
                  <a:pt x="11909" y="5004"/>
                  <a:pt x="11909" y="8307"/>
                </a:cubicBezTo>
                <a:close/>
              </a:path>
            </a:pathLst>
          </a:custGeom>
          <a:solidFill>
            <a:srgbClr val="249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28"/>
          <p:cNvGrpSpPr/>
          <p:nvPr/>
        </p:nvGrpSpPr>
        <p:grpSpPr>
          <a:xfrm>
            <a:off x="61663" y="4633009"/>
            <a:ext cx="439500" cy="440350"/>
            <a:chOff x="4312425" y="509975"/>
            <a:chExt cx="439500" cy="440350"/>
          </a:xfrm>
        </p:grpSpPr>
        <p:sp>
          <p:nvSpPr>
            <p:cNvPr id="1016" name="Google Shape;1016;p28"/>
            <p:cNvSpPr/>
            <p:nvPr/>
          </p:nvSpPr>
          <p:spPr>
            <a:xfrm>
              <a:off x="4312425" y="511650"/>
              <a:ext cx="439500" cy="438675"/>
            </a:xfrm>
            <a:custGeom>
              <a:avLst/>
              <a:gdLst/>
              <a:ahLst/>
              <a:cxnLst/>
              <a:rect l="l" t="t" r="r" b="b"/>
              <a:pathLst>
                <a:path w="17580" h="17547" extrusionOk="0">
                  <a:moveTo>
                    <a:pt x="17579" y="8740"/>
                  </a:moveTo>
                  <a:cubicBezTo>
                    <a:pt x="17579" y="13577"/>
                    <a:pt x="13677" y="17546"/>
                    <a:pt x="8773" y="17546"/>
                  </a:cubicBezTo>
                  <a:cubicBezTo>
                    <a:pt x="7039" y="17546"/>
                    <a:pt x="5437" y="17046"/>
                    <a:pt x="4070" y="16178"/>
                  </a:cubicBezTo>
                  <a:cubicBezTo>
                    <a:pt x="1835" y="14744"/>
                    <a:pt x="267" y="12342"/>
                    <a:pt x="34" y="9574"/>
                  </a:cubicBezTo>
                  <a:cubicBezTo>
                    <a:pt x="0" y="9340"/>
                    <a:pt x="0" y="9040"/>
                    <a:pt x="0" y="8773"/>
                  </a:cubicBezTo>
                  <a:cubicBezTo>
                    <a:pt x="0" y="3936"/>
                    <a:pt x="3903" y="0"/>
                    <a:pt x="8773" y="0"/>
                  </a:cubicBezTo>
                  <a:cubicBezTo>
                    <a:pt x="9273" y="0"/>
                    <a:pt x="9841" y="34"/>
                    <a:pt x="10308" y="100"/>
                  </a:cubicBezTo>
                  <a:cubicBezTo>
                    <a:pt x="13310" y="601"/>
                    <a:pt x="15745" y="2669"/>
                    <a:pt x="16879" y="5404"/>
                  </a:cubicBezTo>
                  <a:lnTo>
                    <a:pt x="16879" y="5404"/>
                  </a:lnTo>
                  <a:cubicBezTo>
                    <a:pt x="17346" y="6405"/>
                    <a:pt x="17579" y="7539"/>
                    <a:pt x="17579" y="8740"/>
                  </a:cubicBezTo>
                  <a:close/>
                </a:path>
              </a:pathLst>
            </a:custGeom>
            <a:solidFill>
              <a:srgbClr val="249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4400825" y="587525"/>
              <a:ext cx="351100" cy="362800"/>
            </a:xfrm>
            <a:custGeom>
              <a:avLst/>
              <a:gdLst/>
              <a:ahLst/>
              <a:cxnLst/>
              <a:rect l="l" t="t" r="r" b="b"/>
              <a:pathLst>
                <a:path w="14044" h="14512" extrusionOk="0">
                  <a:moveTo>
                    <a:pt x="14043" y="5705"/>
                  </a:moveTo>
                  <a:cubicBezTo>
                    <a:pt x="14043" y="10542"/>
                    <a:pt x="10141" y="14511"/>
                    <a:pt x="5237" y="14511"/>
                  </a:cubicBezTo>
                  <a:cubicBezTo>
                    <a:pt x="3503" y="14511"/>
                    <a:pt x="1901" y="14011"/>
                    <a:pt x="534" y="13143"/>
                  </a:cubicBezTo>
                  <a:cubicBezTo>
                    <a:pt x="0" y="10208"/>
                    <a:pt x="4336" y="8540"/>
                    <a:pt x="6872" y="8173"/>
                  </a:cubicBezTo>
                  <a:cubicBezTo>
                    <a:pt x="9840" y="7740"/>
                    <a:pt x="8072" y="5204"/>
                    <a:pt x="8473" y="2202"/>
                  </a:cubicBezTo>
                  <a:cubicBezTo>
                    <a:pt x="8740" y="1"/>
                    <a:pt x="11808" y="1468"/>
                    <a:pt x="13376" y="2369"/>
                  </a:cubicBezTo>
                  <a:lnTo>
                    <a:pt x="13376" y="2369"/>
                  </a:lnTo>
                  <a:cubicBezTo>
                    <a:pt x="13810" y="3370"/>
                    <a:pt x="14043" y="4504"/>
                    <a:pt x="14043" y="5705"/>
                  </a:cubicBezTo>
                  <a:close/>
                </a:path>
              </a:pathLst>
            </a:custGeom>
            <a:solidFill>
              <a:srgbClr val="81E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4313250" y="509975"/>
              <a:ext cx="257700" cy="352775"/>
            </a:xfrm>
            <a:custGeom>
              <a:avLst/>
              <a:gdLst/>
              <a:ahLst/>
              <a:cxnLst/>
              <a:rect l="l" t="t" r="r" b="b"/>
              <a:pathLst>
                <a:path w="10308" h="14111" extrusionOk="0">
                  <a:moveTo>
                    <a:pt x="10308" y="134"/>
                  </a:moveTo>
                  <a:cubicBezTo>
                    <a:pt x="10141" y="1001"/>
                    <a:pt x="9607" y="1768"/>
                    <a:pt x="8373" y="2002"/>
                  </a:cubicBezTo>
                  <a:cubicBezTo>
                    <a:pt x="4704" y="2769"/>
                    <a:pt x="6372" y="14111"/>
                    <a:pt x="1235" y="10775"/>
                  </a:cubicBezTo>
                  <a:cubicBezTo>
                    <a:pt x="734" y="10441"/>
                    <a:pt x="367" y="10074"/>
                    <a:pt x="34" y="9607"/>
                  </a:cubicBezTo>
                  <a:cubicBezTo>
                    <a:pt x="1" y="9340"/>
                    <a:pt x="1" y="9074"/>
                    <a:pt x="1" y="8807"/>
                  </a:cubicBezTo>
                  <a:cubicBezTo>
                    <a:pt x="1" y="3970"/>
                    <a:pt x="3903" y="0"/>
                    <a:pt x="8807" y="0"/>
                  </a:cubicBezTo>
                  <a:cubicBezTo>
                    <a:pt x="9307" y="0"/>
                    <a:pt x="9808" y="67"/>
                    <a:pt x="10308" y="134"/>
                  </a:cubicBezTo>
                  <a:close/>
                </a:path>
              </a:pathLst>
            </a:custGeom>
            <a:solidFill>
              <a:srgbClr val="81E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8"/>
          <p:cNvSpPr txBox="1"/>
          <p:nvPr/>
        </p:nvSpPr>
        <p:spPr>
          <a:xfrm>
            <a:off x="6213150" y="1222377"/>
            <a:ext cx="2364312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k-KZ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Қолжетімділігі</a:t>
            </a:r>
            <a:endParaRPr sz="20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5" name="Google Shape;1025;p28"/>
          <p:cNvSpPr txBox="1"/>
          <p:nvPr/>
        </p:nvSpPr>
        <p:spPr>
          <a:xfrm>
            <a:off x="6213150" y="2828707"/>
            <a:ext cx="1458936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Интерактив</a:t>
            </a:r>
            <a:endParaRPr sz="20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8" name="Google Shape;1028;p28"/>
          <p:cNvSpPr txBox="1"/>
          <p:nvPr/>
        </p:nvSpPr>
        <p:spPr>
          <a:xfrm>
            <a:off x="6213150" y="3618729"/>
            <a:ext cx="1324218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k-KZ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Экономия</a:t>
            </a:r>
            <a:endParaRPr sz="20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1" name="Google Shape;1031;p28"/>
          <p:cNvSpPr txBox="1"/>
          <p:nvPr/>
        </p:nvSpPr>
        <p:spPr>
          <a:xfrm>
            <a:off x="6213150" y="2026482"/>
            <a:ext cx="2757218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k-KZ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Уақыттың ыңғайлылығы</a:t>
            </a:r>
            <a:endParaRPr sz="20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3" name="Google Shape;1033;p28"/>
          <p:cNvSpPr/>
          <p:nvPr/>
        </p:nvSpPr>
        <p:spPr>
          <a:xfrm>
            <a:off x="5440745" y="1105978"/>
            <a:ext cx="611400" cy="611400"/>
          </a:xfrm>
          <a:prstGeom prst="ellipse">
            <a:avLst/>
          </a:prstGeom>
          <a:gradFill>
            <a:gsLst>
              <a:gs pos="0">
                <a:srgbClr val="163162"/>
              </a:gs>
              <a:gs pos="57000">
                <a:srgbClr val="111E44"/>
              </a:gs>
              <a:gs pos="100000">
                <a:srgbClr val="0B0B26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/>
          </a:p>
        </p:txBody>
      </p:sp>
      <p:sp>
        <p:nvSpPr>
          <p:cNvPr id="1034" name="Google Shape;1034;p28"/>
          <p:cNvSpPr/>
          <p:nvPr/>
        </p:nvSpPr>
        <p:spPr>
          <a:xfrm>
            <a:off x="5440745" y="1910082"/>
            <a:ext cx="611400" cy="611400"/>
          </a:xfrm>
          <a:prstGeom prst="ellipse">
            <a:avLst/>
          </a:prstGeom>
          <a:gradFill>
            <a:gsLst>
              <a:gs pos="0">
                <a:srgbClr val="163162"/>
              </a:gs>
              <a:gs pos="57000">
                <a:srgbClr val="111E44"/>
              </a:gs>
              <a:gs pos="100000">
                <a:srgbClr val="0B0B26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dirty="0"/>
          </a:p>
        </p:txBody>
      </p:sp>
      <p:sp>
        <p:nvSpPr>
          <p:cNvPr id="1035" name="Google Shape;1035;p28"/>
          <p:cNvSpPr/>
          <p:nvPr/>
        </p:nvSpPr>
        <p:spPr>
          <a:xfrm>
            <a:off x="5440745" y="2712307"/>
            <a:ext cx="611400" cy="611400"/>
          </a:xfrm>
          <a:prstGeom prst="ellipse">
            <a:avLst/>
          </a:prstGeom>
          <a:gradFill>
            <a:gsLst>
              <a:gs pos="0">
                <a:srgbClr val="163162"/>
              </a:gs>
              <a:gs pos="57000">
                <a:srgbClr val="111E44"/>
              </a:gs>
              <a:gs pos="100000">
                <a:srgbClr val="0B0B26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/>
          </a:p>
        </p:txBody>
      </p:sp>
      <p:sp>
        <p:nvSpPr>
          <p:cNvPr id="1036" name="Google Shape;1036;p28"/>
          <p:cNvSpPr/>
          <p:nvPr/>
        </p:nvSpPr>
        <p:spPr>
          <a:xfrm>
            <a:off x="5440745" y="3511389"/>
            <a:ext cx="611400" cy="611400"/>
          </a:xfrm>
          <a:prstGeom prst="ellipse">
            <a:avLst/>
          </a:prstGeom>
          <a:gradFill>
            <a:gsLst>
              <a:gs pos="0">
                <a:srgbClr val="163162"/>
              </a:gs>
              <a:gs pos="57000">
                <a:srgbClr val="111E44"/>
              </a:gs>
              <a:gs pos="100000">
                <a:srgbClr val="0B0B26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dirty="0"/>
          </a:p>
        </p:txBody>
      </p:sp>
      <p:cxnSp>
        <p:nvCxnSpPr>
          <p:cNvPr id="1037" name="Google Shape;1037;p28"/>
          <p:cNvCxnSpPr>
            <a:cxnSpLocks/>
            <a:stCxn id="1033" idx="2"/>
            <a:endCxn id="2052" idx="0"/>
          </p:cNvCxnSpPr>
          <p:nvPr/>
        </p:nvCxnSpPr>
        <p:spPr>
          <a:xfrm rot="10800000" flipV="1">
            <a:off x="1752281" y="1411678"/>
            <a:ext cx="3688464" cy="236812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p28"/>
          <p:cNvCxnSpPr>
            <a:cxnSpLocks/>
            <a:stCxn id="1034" idx="2"/>
          </p:cNvCxnSpPr>
          <p:nvPr/>
        </p:nvCxnSpPr>
        <p:spPr>
          <a:xfrm rot="10800000">
            <a:off x="3289733" y="2109580"/>
            <a:ext cx="2151012" cy="106202"/>
          </a:xfrm>
          <a:prstGeom prst="bentConnector3">
            <a:avLst>
              <a:gd name="adj1" fmla="val 50664"/>
            </a:avLst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28"/>
          <p:cNvCxnSpPr>
            <a:cxnSpLocks/>
          </p:cNvCxnSpPr>
          <p:nvPr/>
        </p:nvCxnSpPr>
        <p:spPr>
          <a:xfrm rot="10800000">
            <a:off x="3259871" y="2720980"/>
            <a:ext cx="2180873" cy="2346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p28"/>
          <p:cNvCxnSpPr>
            <a:cxnSpLocks/>
          </p:cNvCxnSpPr>
          <p:nvPr/>
        </p:nvCxnSpPr>
        <p:spPr>
          <a:xfrm rot="10800000">
            <a:off x="3289732" y="3340025"/>
            <a:ext cx="2151013" cy="4933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052" name="Picture 4" descr="Virtual tour concept Royalty Free Vector Image">
            <a:extLst>
              <a:ext uri="{FF2B5EF4-FFF2-40B4-BE49-F238E27FC236}">
                <a16:creationId xmlns:a16="http://schemas.microsoft.com/office/drawing/2014/main" id="{DF523A71-43CD-9A1D-5FDD-6069F071C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" b="10155"/>
          <a:stretch/>
        </p:blipFill>
        <p:spPr bwMode="auto">
          <a:xfrm>
            <a:off x="214830" y="1648490"/>
            <a:ext cx="3074902" cy="206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6;p28">
            <a:extLst>
              <a:ext uri="{FF2B5EF4-FFF2-40B4-BE49-F238E27FC236}">
                <a16:creationId xmlns:a16="http://schemas.microsoft.com/office/drawing/2014/main" id="{49E26D51-0136-A2F1-D04F-9BC0C8D5BE0E}"/>
              </a:ext>
            </a:extLst>
          </p:cNvPr>
          <p:cNvSpPr/>
          <p:nvPr/>
        </p:nvSpPr>
        <p:spPr>
          <a:xfrm>
            <a:off x="5440745" y="4327309"/>
            <a:ext cx="611400" cy="611400"/>
          </a:xfrm>
          <a:prstGeom prst="ellipse">
            <a:avLst/>
          </a:prstGeom>
          <a:gradFill>
            <a:gsLst>
              <a:gs pos="0">
                <a:srgbClr val="163162"/>
              </a:gs>
              <a:gs pos="57000">
                <a:srgbClr val="111E44"/>
              </a:gs>
              <a:gs pos="100000">
                <a:srgbClr val="0B0B26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Fira Sans Extra Condensed SemiBold"/>
                <a:sym typeface="Fira Sans Extra Condensed SemiBold"/>
              </a:rPr>
              <a:t>5</a:t>
            </a:r>
            <a:endParaRPr dirty="0"/>
          </a:p>
        </p:txBody>
      </p:sp>
      <p:sp>
        <p:nvSpPr>
          <p:cNvPr id="15" name="Google Shape;1028;p28">
            <a:extLst>
              <a:ext uri="{FF2B5EF4-FFF2-40B4-BE49-F238E27FC236}">
                <a16:creationId xmlns:a16="http://schemas.microsoft.com/office/drawing/2014/main" id="{ACACD12B-AC28-414F-DC0A-40E9F665FB7F}"/>
              </a:ext>
            </a:extLst>
          </p:cNvPr>
          <p:cNvSpPr txBox="1"/>
          <p:nvPr/>
        </p:nvSpPr>
        <p:spPr>
          <a:xfrm>
            <a:off x="6213150" y="4444171"/>
            <a:ext cx="1324218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k-KZ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Қауіпсіздік</a:t>
            </a:r>
            <a:endParaRPr sz="20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6" name="Google Shape;1040;p28">
            <a:extLst>
              <a:ext uri="{FF2B5EF4-FFF2-40B4-BE49-F238E27FC236}">
                <a16:creationId xmlns:a16="http://schemas.microsoft.com/office/drawing/2014/main" id="{8EDB03A7-E3DD-E0D4-7724-3928471F6A85}"/>
              </a:ext>
            </a:extLst>
          </p:cNvPr>
          <p:cNvCxnSpPr>
            <a:cxnSpLocks/>
            <a:endCxn id="2052" idx="2"/>
          </p:cNvCxnSpPr>
          <p:nvPr/>
        </p:nvCxnSpPr>
        <p:spPr>
          <a:xfrm rot="10800000">
            <a:off x="1752281" y="3715909"/>
            <a:ext cx="3688464" cy="926622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" grpId="0"/>
      <p:bldP spid="1025" grpId="0"/>
      <p:bldP spid="1028" grpId="0"/>
      <p:bldP spid="1031" grpId="0"/>
      <p:bldP spid="1033" grpId="0" animBg="1"/>
      <p:bldP spid="1034" grpId="0" animBg="1"/>
      <p:bldP spid="1035" grpId="0" animBg="1"/>
      <p:bldP spid="1036" grpId="0" animBg="1"/>
      <p:bldP spid="2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714374" y="708282"/>
            <a:ext cx="77163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STACKS</a:t>
            </a:r>
            <a:endParaRPr dirty="0"/>
          </a:p>
        </p:txBody>
      </p:sp>
      <p:sp>
        <p:nvSpPr>
          <p:cNvPr id="135" name="Google Shape;135;p16"/>
          <p:cNvSpPr txBox="1"/>
          <p:nvPr/>
        </p:nvSpPr>
        <p:spPr>
          <a:xfrm>
            <a:off x="128588" y="3926686"/>
            <a:ext cx="1025186" cy="43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C++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29" name="Google Shape;129;p16"/>
          <p:cNvCxnSpPr>
            <a:cxnSpLocks/>
          </p:cNvCxnSpPr>
          <p:nvPr/>
        </p:nvCxnSpPr>
        <p:spPr>
          <a:xfrm>
            <a:off x="1247859" y="2596126"/>
            <a:ext cx="80237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8" name="Google Shape;138;p16"/>
          <p:cNvSpPr txBox="1"/>
          <p:nvPr/>
        </p:nvSpPr>
        <p:spPr>
          <a:xfrm>
            <a:off x="1962381" y="3846439"/>
            <a:ext cx="1281983" cy="59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Unreal Engine 5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816296" y="3846439"/>
            <a:ext cx="1061099" cy="59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Vue.js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5599316" y="3846437"/>
            <a:ext cx="1362136" cy="59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Firebase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" name="Рисунок 8">
            <a:extLst>
              <a:ext uri="{FF2B5EF4-FFF2-40B4-BE49-F238E27FC236}">
                <a16:creationId xmlns:a16="http://schemas.microsoft.com/office/drawing/2014/main" id="{8AFCF434-9A25-3623-3557-BD316D762F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00013"/>
            <a:ext cx="3689445" cy="434431"/>
          </a:xfrm>
          <a:prstGeom prst="rect">
            <a:avLst/>
          </a:prstGeom>
        </p:spPr>
      </p:pic>
      <p:pic>
        <p:nvPicPr>
          <p:cNvPr id="1026" name="Picture 2" descr="C++ - Wikipedia">
            <a:extLst>
              <a:ext uri="{FF2B5EF4-FFF2-40B4-BE49-F238E27FC236}">
                <a16:creationId xmlns:a16="http://schemas.microsoft.com/office/drawing/2014/main" id="{8C8368A4-A261-0A16-4C35-C9747E7DA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7" y="2096256"/>
            <a:ext cx="895388" cy="10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48B2066-05A7-A6A4-6E38-5F8CC351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749" y="2096257"/>
            <a:ext cx="1092135" cy="13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oogle Shape;129;p16">
            <a:extLst>
              <a:ext uri="{FF2B5EF4-FFF2-40B4-BE49-F238E27FC236}">
                <a16:creationId xmlns:a16="http://schemas.microsoft.com/office/drawing/2014/main" id="{3E85F6F9-B643-374B-430B-AACA0F229639}"/>
              </a:ext>
            </a:extLst>
          </p:cNvPr>
          <p:cNvCxnSpPr>
            <a:cxnSpLocks/>
          </p:cNvCxnSpPr>
          <p:nvPr/>
        </p:nvCxnSpPr>
        <p:spPr>
          <a:xfrm>
            <a:off x="3106265" y="2614672"/>
            <a:ext cx="80237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1C2582A-8319-AAC0-DA5B-38312E5E1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65" y="2259315"/>
            <a:ext cx="926755" cy="86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oogle Shape;129;p16">
            <a:extLst>
              <a:ext uri="{FF2B5EF4-FFF2-40B4-BE49-F238E27FC236}">
                <a16:creationId xmlns:a16="http://schemas.microsoft.com/office/drawing/2014/main" id="{5A90DC68-5653-BDF6-0F49-ADFD54F8BC5D}"/>
              </a:ext>
            </a:extLst>
          </p:cNvPr>
          <p:cNvCxnSpPr>
            <a:cxnSpLocks/>
          </p:cNvCxnSpPr>
          <p:nvPr/>
        </p:nvCxnSpPr>
        <p:spPr>
          <a:xfrm>
            <a:off x="4753608" y="2614672"/>
            <a:ext cx="80237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046" name="Picture 22" descr="Node.js - Wikipedia">
            <a:extLst>
              <a:ext uri="{FF2B5EF4-FFF2-40B4-BE49-F238E27FC236}">
                <a16:creationId xmlns:a16="http://schemas.microsoft.com/office/drawing/2014/main" id="{43C0283C-1799-ECEA-724F-9DEA8003B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41" y="2340726"/>
            <a:ext cx="1085627" cy="70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oogle Shape;129;p16">
            <a:extLst>
              <a:ext uri="{FF2B5EF4-FFF2-40B4-BE49-F238E27FC236}">
                <a16:creationId xmlns:a16="http://schemas.microsoft.com/office/drawing/2014/main" id="{E0B5747A-04BE-B8B3-AC48-256C6B19AD7D}"/>
              </a:ext>
            </a:extLst>
          </p:cNvPr>
          <p:cNvCxnSpPr>
            <a:cxnSpLocks/>
          </p:cNvCxnSpPr>
          <p:nvPr/>
        </p:nvCxnSpPr>
        <p:spPr>
          <a:xfrm>
            <a:off x="6982701" y="2614671"/>
            <a:ext cx="80237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" name="Google Shape;144;p16">
            <a:extLst>
              <a:ext uri="{FF2B5EF4-FFF2-40B4-BE49-F238E27FC236}">
                <a16:creationId xmlns:a16="http://schemas.microsoft.com/office/drawing/2014/main" id="{3F92F050-EE72-5D8D-7447-5847EDE08669}"/>
              </a:ext>
            </a:extLst>
          </p:cNvPr>
          <p:cNvSpPr txBox="1"/>
          <p:nvPr/>
        </p:nvSpPr>
        <p:spPr>
          <a:xfrm>
            <a:off x="7896141" y="3846437"/>
            <a:ext cx="1085627" cy="59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Node.js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96866-099B-2544-4A9C-82170E32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57" y="2320817"/>
            <a:ext cx="1709694" cy="58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38" grpId="0"/>
      <p:bldP spid="141" grpId="0"/>
      <p:bldP spid="14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7"/>
          <p:cNvGrpSpPr/>
          <p:nvPr/>
        </p:nvGrpSpPr>
        <p:grpSpPr>
          <a:xfrm>
            <a:off x="2831245" y="1372013"/>
            <a:ext cx="3481499" cy="3176700"/>
            <a:chOff x="2831245" y="1372013"/>
            <a:chExt cx="3481499" cy="3176700"/>
          </a:xfrm>
        </p:grpSpPr>
        <p:sp>
          <p:nvSpPr>
            <p:cNvPr id="202" name="Google Shape;202;p17"/>
            <p:cNvSpPr/>
            <p:nvPr/>
          </p:nvSpPr>
          <p:spPr>
            <a:xfrm>
              <a:off x="2983650" y="1372013"/>
              <a:ext cx="3176700" cy="3176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17"/>
            <p:cNvGrpSpPr/>
            <p:nvPr/>
          </p:nvGrpSpPr>
          <p:grpSpPr>
            <a:xfrm>
              <a:off x="2831246" y="3329679"/>
              <a:ext cx="681625" cy="681523"/>
              <a:chOff x="975200" y="4327100"/>
              <a:chExt cx="213575" cy="213550"/>
            </a:xfrm>
          </p:grpSpPr>
          <p:sp>
            <p:nvSpPr>
              <p:cNvPr id="204" name="Google Shape;204;p17"/>
              <p:cNvSpPr/>
              <p:nvPr/>
            </p:nvSpPr>
            <p:spPr>
              <a:xfrm>
                <a:off x="1067150" y="4369650"/>
                <a:ext cx="433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369" extrusionOk="0">
                    <a:moveTo>
                      <a:pt x="973" y="61"/>
                    </a:moveTo>
                    <a:cubicBezTo>
                      <a:pt x="973" y="61"/>
                      <a:pt x="1733" y="761"/>
                      <a:pt x="1460" y="1065"/>
                    </a:cubicBezTo>
                    <a:cubicBezTo>
                      <a:pt x="1156" y="1369"/>
                      <a:pt x="1" y="1"/>
                      <a:pt x="973" y="61"/>
                    </a:cubicBezTo>
                    <a:close/>
                  </a:path>
                </a:pathLst>
              </a:custGeom>
              <a:solidFill>
                <a:srgbClr val="DF77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975975" y="4327100"/>
                <a:ext cx="212800" cy="212800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8512" extrusionOk="0">
                    <a:moveTo>
                      <a:pt x="8511" y="4256"/>
                    </a:moveTo>
                    <a:cubicBezTo>
                      <a:pt x="8511" y="6596"/>
                      <a:pt x="6626" y="8511"/>
                      <a:pt x="4256" y="8511"/>
                    </a:cubicBezTo>
                    <a:cubicBezTo>
                      <a:pt x="1915" y="8511"/>
                      <a:pt x="0" y="6596"/>
                      <a:pt x="0" y="4256"/>
                    </a:cubicBezTo>
                    <a:cubicBezTo>
                      <a:pt x="0" y="1915"/>
                      <a:pt x="1915" y="1"/>
                      <a:pt x="4256" y="1"/>
                    </a:cubicBezTo>
                    <a:cubicBezTo>
                      <a:pt x="6626" y="1"/>
                      <a:pt x="8511" y="1915"/>
                      <a:pt x="8511" y="42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/>
                  </a:gs>
                  <a:gs pos="41000">
                    <a:srgbClr val="E07702"/>
                  </a:gs>
                  <a:gs pos="100000">
                    <a:srgbClr val="C02E0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1028400" y="4347750"/>
                <a:ext cx="2972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928" extrusionOk="0">
                    <a:moveTo>
                      <a:pt x="402" y="1"/>
                    </a:moveTo>
                    <a:cubicBezTo>
                      <a:pt x="341" y="1"/>
                      <a:pt x="282" y="18"/>
                      <a:pt x="244" y="56"/>
                    </a:cubicBezTo>
                    <a:cubicBezTo>
                      <a:pt x="92" y="178"/>
                      <a:pt x="1" y="390"/>
                      <a:pt x="122" y="542"/>
                    </a:cubicBezTo>
                    <a:cubicBezTo>
                      <a:pt x="122" y="573"/>
                      <a:pt x="153" y="603"/>
                      <a:pt x="183" y="664"/>
                    </a:cubicBezTo>
                    <a:cubicBezTo>
                      <a:pt x="354" y="853"/>
                      <a:pt x="528" y="927"/>
                      <a:pt x="672" y="927"/>
                    </a:cubicBezTo>
                    <a:cubicBezTo>
                      <a:pt x="1014" y="927"/>
                      <a:pt x="1188" y="507"/>
                      <a:pt x="760" y="208"/>
                    </a:cubicBezTo>
                    <a:cubicBezTo>
                      <a:pt x="700" y="178"/>
                      <a:pt x="639" y="117"/>
                      <a:pt x="608" y="86"/>
                    </a:cubicBezTo>
                    <a:cubicBezTo>
                      <a:pt x="573" y="33"/>
                      <a:pt x="486" y="1"/>
                      <a:pt x="402" y="1"/>
                    </a:cubicBezTo>
                    <a:close/>
                  </a:path>
                </a:pathLst>
              </a:custGeom>
              <a:solidFill>
                <a:srgbClr val="FFFFFF">
                  <a:alpha val="267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975200" y="4354450"/>
                <a:ext cx="126175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6172" extrusionOk="0">
                    <a:moveTo>
                      <a:pt x="1399" y="1"/>
                    </a:moveTo>
                    <a:cubicBezTo>
                      <a:pt x="548" y="821"/>
                      <a:pt x="1" y="1946"/>
                      <a:pt x="1" y="3192"/>
                    </a:cubicBezTo>
                    <a:cubicBezTo>
                      <a:pt x="1" y="4347"/>
                      <a:pt x="457" y="5411"/>
                      <a:pt x="1217" y="6171"/>
                    </a:cubicBezTo>
                    <a:cubicBezTo>
                      <a:pt x="2098" y="5685"/>
                      <a:pt x="2736" y="4621"/>
                      <a:pt x="1855" y="4226"/>
                    </a:cubicBezTo>
                    <a:cubicBezTo>
                      <a:pt x="457" y="3557"/>
                      <a:pt x="791" y="3162"/>
                      <a:pt x="2919" y="2584"/>
                    </a:cubicBezTo>
                    <a:cubicBezTo>
                      <a:pt x="5047" y="2037"/>
                      <a:pt x="4530" y="1338"/>
                      <a:pt x="2676" y="1034"/>
                    </a:cubicBezTo>
                    <a:cubicBezTo>
                      <a:pt x="1855" y="882"/>
                      <a:pt x="1521" y="457"/>
                      <a:pt x="1399" y="1"/>
                    </a:cubicBezTo>
                    <a:close/>
                  </a:path>
                </a:pathLst>
              </a:custGeom>
              <a:solidFill>
                <a:srgbClr val="FFFFFF">
                  <a:alpha val="38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1013975" y="4510775"/>
                <a:ext cx="7372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195" extrusionOk="0">
                    <a:moveTo>
                      <a:pt x="779" y="1"/>
                    </a:moveTo>
                    <a:cubicBezTo>
                      <a:pt x="510" y="1"/>
                      <a:pt x="234" y="127"/>
                      <a:pt x="0" y="252"/>
                    </a:cubicBezTo>
                    <a:cubicBezTo>
                      <a:pt x="699" y="800"/>
                      <a:pt x="1520" y="1164"/>
                      <a:pt x="2432" y="1195"/>
                    </a:cubicBezTo>
                    <a:cubicBezTo>
                      <a:pt x="2736" y="1043"/>
                      <a:pt x="2948" y="860"/>
                      <a:pt x="2948" y="648"/>
                    </a:cubicBezTo>
                    <a:cubicBezTo>
                      <a:pt x="2948" y="378"/>
                      <a:pt x="2857" y="300"/>
                      <a:pt x="2708" y="300"/>
                    </a:cubicBezTo>
                    <a:cubicBezTo>
                      <a:pt x="2509" y="300"/>
                      <a:pt x="2209" y="438"/>
                      <a:pt x="1890" y="438"/>
                    </a:cubicBezTo>
                    <a:cubicBezTo>
                      <a:pt x="1696" y="438"/>
                      <a:pt x="1496" y="387"/>
                      <a:pt x="1307" y="222"/>
                    </a:cubicBezTo>
                    <a:cubicBezTo>
                      <a:pt x="1146" y="61"/>
                      <a:pt x="964" y="1"/>
                      <a:pt x="779" y="1"/>
                    </a:cubicBezTo>
                    <a:close/>
                  </a:path>
                </a:pathLst>
              </a:custGeom>
              <a:solidFill>
                <a:srgbClr val="FFFFFF">
                  <a:alpha val="1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1096800" y="4445875"/>
                <a:ext cx="91200" cy="9325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730" extrusionOk="0">
                    <a:moveTo>
                      <a:pt x="3302" y="1"/>
                    </a:moveTo>
                    <a:cubicBezTo>
                      <a:pt x="2974" y="1"/>
                      <a:pt x="2640" y="152"/>
                      <a:pt x="2371" y="599"/>
                    </a:cubicBezTo>
                    <a:cubicBezTo>
                      <a:pt x="1459" y="2058"/>
                      <a:pt x="1064" y="1663"/>
                      <a:pt x="395" y="2423"/>
                    </a:cubicBezTo>
                    <a:cubicBezTo>
                      <a:pt x="31" y="2788"/>
                      <a:pt x="0" y="3304"/>
                      <a:pt x="183" y="3730"/>
                    </a:cubicBezTo>
                    <a:cubicBezTo>
                      <a:pt x="2006" y="3396"/>
                      <a:pt x="3435" y="1906"/>
                      <a:pt x="3648" y="52"/>
                    </a:cubicBezTo>
                    <a:cubicBezTo>
                      <a:pt x="3535" y="20"/>
                      <a:pt x="3419" y="1"/>
                      <a:pt x="3302" y="1"/>
                    </a:cubicBezTo>
                    <a:close/>
                  </a:path>
                </a:pathLst>
              </a:custGeom>
              <a:solidFill>
                <a:srgbClr val="FFFFFF">
                  <a:alpha val="38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1051950" y="4327100"/>
                <a:ext cx="136825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4378" extrusionOk="0">
                    <a:moveTo>
                      <a:pt x="4095" y="1757"/>
                    </a:moveTo>
                    <a:cubicBezTo>
                      <a:pt x="4785" y="1757"/>
                      <a:pt x="5444" y="3563"/>
                      <a:pt x="4511" y="3563"/>
                    </a:cubicBezTo>
                    <a:cubicBezTo>
                      <a:pt x="4436" y="3563"/>
                      <a:pt x="4352" y="3551"/>
                      <a:pt x="4256" y="3526"/>
                    </a:cubicBezTo>
                    <a:cubicBezTo>
                      <a:pt x="2736" y="3162"/>
                      <a:pt x="3709" y="1976"/>
                      <a:pt x="3709" y="1976"/>
                    </a:cubicBezTo>
                    <a:cubicBezTo>
                      <a:pt x="3832" y="1822"/>
                      <a:pt x="3964" y="1757"/>
                      <a:pt x="4095" y="1757"/>
                    </a:cubicBezTo>
                    <a:close/>
                    <a:moveTo>
                      <a:pt x="1217" y="1"/>
                    </a:moveTo>
                    <a:cubicBezTo>
                      <a:pt x="882" y="1"/>
                      <a:pt x="548" y="31"/>
                      <a:pt x="214" y="122"/>
                    </a:cubicBezTo>
                    <a:cubicBezTo>
                      <a:pt x="1" y="700"/>
                      <a:pt x="62" y="1368"/>
                      <a:pt x="1369" y="1490"/>
                    </a:cubicBezTo>
                    <a:cubicBezTo>
                      <a:pt x="3648" y="1672"/>
                      <a:pt x="1369" y="3131"/>
                      <a:pt x="3557" y="3739"/>
                    </a:cubicBezTo>
                    <a:cubicBezTo>
                      <a:pt x="4226" y="3922"/>
                      <a:pt x="4864" y="4195"/>
                      <a:pt x="5472" y="4378"/>
                    </a:cubicBezTo>
                    <a:lnTo>
                      <a:pt x="5472" y="4256"/>
                    </a:lnTo>
                    <a:cubicBezTo>
                      <a:pt x="5472" y="1915"/>
                      <a:pt x="3587" y="1"/>
                      <a:pt x="1217" y="1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996475" y="4431925"/>
                <a:ext cx="118500" cy="769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3077" extrusionOk="0">
                    <a:moveTo>
                      <a:pt x="2992" y="1"/>
                    </a:moveTo>
                    <a:cubicBezTo>
                      <a:pt x="2968" y="1"/>
                      <a:pt x="2944" y="1"/>
                      <a:pt x="2919" y="2"/>
                    </a:cubicBezTo>
                    <a:cubicBezTo>
                      <a:pt x="2919" y="2"/>
                      <a:pt x="1" y="215"/>
                      <a:pt x="1065" y="640"/>
                    </a:cubicBezTo>
                    <a:cubicBezTo>
                      <a:pt x="2129" y="1066"/>
                      <a:pt x="2889" y="792"/>
                      <a:pt x="2281" y="1887"/>
                    </a:cubicBezTo>
                    <a:cubicBezTo>
                      <a:pt x="1883" y="2640"/>
                      <a:pt x="2350" y="3077"/>
                      <a:pt x="2769" y="3077"/>
                    </a:cubicBezTo>
                    <a:cubicBezTo>
                      <a:pt x="2958" y="3077"/>
                      <a:pt x="3138" y="2988"/>
                      <a:pt x="3223" y="2799"/>
                    </a:cubicBezTo>
                    <a:cubicBezTo>
                      <a:pt x="3523" y="2169"/>
                      <a:pt x="4740" y="1"/>
                      <a:pt x="2992" y="1"/>
                    </a:cubicBezTo>
                    <a:close/>
                  </a:path>
                </a:pathLst>
              </a:custGeom>
              <a:solidFill>
                <a:srgbClr val="FFFFFF">
                  <a:alpha val="267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1099825" y="4450225"/>
                <a:ext cx="48025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1212" extrusionOk="0">
                    <a:moveTo>
                      <a:pt x="1131" y="1"/>
                    </a:moveTo>
                    <a:cubicBezTo>
                      <a:pt x="1053" y="1"/>
                      <a:pt x="969" y="19"/>
                      <a:pt x="882" y="60"/>
                    </a:cubicBezTo>
                    <a:cubicBezTo>
                      <a:pt x="426" y="273"/>
                      <a:pt x="1" y="577"/>
                      <a:pt x="305" y="1003"/>
                    </a:cubicBezTo>
                    <a:cubicBezTo>
                      <a:pt x="408" y="1150"/>
                      <a:pt x="569" y="1212"/>
                      <a:pt x="752" y="1212"/>
                    </a:cubicBezTo>
                    <a:cubicBezTo>
                      <a:pt x="946" y="1212"/>
                      <a:pt x="1165" y="1143"/>
                      <a:pt x="1369" y="1033"/>
                    </a:cubicBezTo>
                    <a:cubicBezTo>
                      <a:pt x="1920" y="744"/>
                      <a:pt x="1632" y="1"/>
                      <a:pt x="1131" y="1"/>
                    </a:cubicBezTo>
                    <a:close/>
                  </a:path>
                </a:pathLst>
              </a:custGeom>
              <a:solidFill>
                <a:srgbClr val="FFFFFF">
                  <a:alpha val="267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1126425" y="4431275"/>
                <a:ext cx="163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490" extrusionOk="0">
                    <a:moveTo>
                      <a:pt x="195" y="1"/>
                    </a:moveTo>
                    <a:cubicBezTo>
                      <a:pt x="93" y="1"/>
                      <a:pt x="19" y="52"/>
                      <a:pt x="1" y="180"/>
                    </a:cubicBezTo>
                    <a:cubicBezTo>
                      <a:pt x="1" y="332"/>
                      <a:pt x="122" y="423"/>
                      <a:pt x="305" y="484"/>
                    </a:cubicBezTo>
                    <a:cubicBezTo>
                      <a:pt x="323" y="488"/>
                      <a:pt x="340" y="490"/>
                      <a:pt x="357" y="490"/>
                    </a:cubicBezTo>
                    <a:cubicBezTo>
                      <a:pt x="589" y="490"/>
                      <a:pt x="653" y="115"/>
                      <a:pt x="426" y="59"/>
                    </a:cubicBezTo>
                    <a:cubicBezTo>
                      <a:pt x="342" y="22"/>
                      <a:pt x="26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267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1070600" y="4371125"/>
                <a:ext cx="399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050" extrusionOk="0">
                    <a:moveTo>
                      <a:pt x="775" y="1"/>
                    </a:moveTo>
                    <a:cubicBezTo>
                      <a:pt x="1" y="1"/>
                      <a:pt x="817" y="1050"/>
                      <a:pt x="1208" y="1050"/>
                    </a:cubicBezTo>
                    <a:cubicBezTo>
                      <a:pt x="1252" y="1050"/>
                      <a:pt x="1291" y="1036"/>
                      <a:pt x="1322" y="1006"/>
                    </a:cubicBezTo>
                    <a:cubicBezTo>
                      <a:pt x="1595" y="702"/>
                      <a:pt x="835" y="2"/>
                      <a:pt x="835" y="2"/>
                    </a:cubicBezTo>
                    <a:cubicBezTo>
                      <a:pt x="814" y="1"/>
                      <a:pt x="794" y="1"/>
                      <a:pt x="775" y="1"/>
                    </a:cubicBezTo>
                    <a:close/>
                  </a:path>
                </a:pathLst>
              </a:custGeom>
              <a:solidFill>
                <a:srgbClr val="FFFFFF">
                  <a:alpha val="267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17"/>
            <p:cNvGrpSpPr/>
            <p:nvPr/>
          </p:nvGrpSpPr>
          <p:grpSpPr>
            <a:xfrm>
              <a:off x="2831245" y="1620803"/>
              <a:ext cx="681635" cy="682563"/>
              <a:chOff x="2222200" y="4158400"/>
              <a:chExt cx="550950" cy="551700"/>
            </a:xfrm>
          </p:grpSpPr>
          <p:sp>
            <p:nvSpPr>
              <p:cNvPr id="216" name="Google Shape;216;p17"/>
              <p:cNvSpPr/>
              <p:nvPr/>
            </p:nvSpPr>
            <p:spPr>
              <a:xfrm>
                <a:off x="2222200" y="4158400"/>
                <a:ext cx="550950" cy="550950"/>
              </a:xfrm>
              <a:custGeom>
                <a:avLst/>
                <a:gdLst/>
                <a:ahLst/>
                <a:cxnLst/>
                <a:rect l="l" t="t" r="r" b="b"/>
                <a:pathLst>
                  <a:path w="22038" h="22038" extrusionOk="0">
                    <a:moveTo>
                      <a:pt x="22037" y="11004"/>
                    </a:moveTo>
                    <a:cubicBezTo>
                      <a:pt x="22037" y="17083"/>
                      <a:pt x="17113" y="22038"/>
                      <a:pt x="11034" y="22038"/>
                    </a:cubicBezTo>
                    <a:cubicBezTo>
                      <a:pt x="4955" y="22038"/>
                      <a:pt x="0" y="17083"/>
                      <a:pt x="0" y="11004"/>
                    </a:cubicBezTo>
                    <a:cubicBezTo>
                      <a:pt x="0" y="4925"/>
                      <a:pt x="4955" y="1"/>
                      <a:pt x="11034" y="1"/>
                    </a:cubicBezTo>
                    <a:cubicBezTo>
                      <a:pt x="17113" y="1"/>
                      <a:pt x="22037" y="4925"/>
                      <a:pt x="22037" y="1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300"/>
                  </a:gs>
                  <a:gs pos="100000">
                    <a:srgbClr val="AA0505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2301975" y="4183475"/>
                <a:ext cx="397450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5898" h="2494" extrusionOk="0">
                    <a:moveTo>
                      <a:pt x="12524" y="1"/>
                    </a:moveTo>
                    <a:cubicBezTo>
                      <a:pt x="11855" y="92"/>
                      <a:pt x="11156" y="153"/>
                      <a:pt x="10396" y="183"/>
                    </a:cubicBezTo>
                    <a:cubicBezTo>
                      <a:pt x="7448" y="426"/>
                      <a:pt x="4530" y="609"/>
                      <a:pt x="1794" y="791"/>
                    </a:cubicBezTo>
                    <a:cubicBezTo>
                      <a:pt x="1156" y="1217"/>
                      <a:pt x="548" y="1733"/>
                      <a:pt x="1" y="2250"/>
                    </a:cubicBezTo>
                    <a:lnTo>
                      <a:pt x="15898" y="2493"/>
                    </a:lnTo>
                    <a:cubicBezTo>
                      <a:pt x="14895" y="1460"/>
                      <a:pt x="13770" y="609"/>
                      <a:pt x="12524" y="1"/>
                    </a:cubicBezTo>
                    <a:close/>
                  </a:path>
                </a:pathLst>
              </a:cu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2231300" y="4301275"/>
                <a:ext cx="54107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21643" h="4165" extrusionOk="0">
                    <a:moveTo>
                      <a:pt x="974" y="0"/>
                    </a:moveTo>
                    <a:cubicBezTo>
                      <a:pt x="548" y="851"/>
                      <a:pt x="214" y="1672"/>
                      <a:pt x="1" y="2584"/>
                    </a:cubicBezTo>
                    <a:lnTo>
                      <a:pt x="21643" y="4164"/>
                    </a:lnTo>
                    <a:cubicBezTo>
                      <a:pt x="21491" y="2796"/>
                      <a:pt x="21065" y="1489"/>
                      <a:pt x="20518" y="274"/>
                    </a:cubicBezTo>
                    <a:cubicBezTo>
                      <a:pt x="15260" y="152"/>
                      <a:pt x="6262" y="91"/>
                      <a:pt x="9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/>
                  </a:gs>
                  <a:gs pos="41000">
                    <a:srgbClr val="E07702"/>
                  </a:gs>
                  <a:gs pos="100000">
                    <a:srgbClr val="C02E0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2222200" y="4409925"/>
                <a:ext cx="550950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22038" h="4560" extrusionOk="0">
                    <a:moveTo>
                      <a:pt x="31" y="1"/>
                    </a:moveTo>
                    <a:cubicBezTo>
                      <a:pt x="0" y="305"/>
                      <a:pt x="0" y="639"/>
                      <a:pt x="0" y="943"/>
                    </a:cubicBezTo>
                    <a:cubicBezTo>
                      <a:pt x="0" y="2250"/>
                      <a:pt x="243" y="3405"/>
                      <a:pt x="608" y="4560"/>
                    </a:cubicBezTo>
                    <a:lnTo>
                      <a:pt x="22007" y="2037"/>
                    </a:lnTo>
                    <a:cubicBezTo>
                      <a:pt x="22007" y="1703"/>
                      <a:pt x="22037" y="1338"/>
                      <a:pt x="22037" y="973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2251075" y="4521625"/>
                <a:ext cx="507625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20305" h="4226" extrusionOk="0">
                    <a:moveTo>
                      <a:pt x="20305" y="1"/>
                    </a:moveTo>
                    <a:lnTo>
                      <a:pt x="0" y="1460"/>
                    </a:lnTo>
                    <a:cubicBezTo>
                      <a:pt x="487" y="2463"/>
                      <a:pt x="1155" y="3436"/>
                      <a:pt x="1976" y="4226"/>
                    </a:cubicBezTo>
                    <a:lnTo>
                      <a:pt x="19909" y="1034"/>
                    </a:lnTo>
                    <a:cubicBezTo>
                      <a:pt x="20061" y="700"/>
                      <a:pt x="20213" y="366"/>
                      <a:pt x="2030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/>
                  </a:gs>
                  <a:gs pos="41000">
                    <a:srgbClr val="E07702"/>
                  </a:gs>
                  <a:gs pos="100000">
                    <a:srgbClr val="C02E0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2324025" y="4631050"/>
                <a:ext cx="36705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4682" h="3162" extrusionOk="0">
                    <a:moveTo>
                      <a:pt x="14681" y="1"/>
                    </a:moveTo>
                    <a:lnTo>
                      <a:pt x="0" y="700"/>
                    </a:lnTo>
                    <a:cubicBezTo>
                      <a:pt x="1885" y="2250"/>
                      <a:pt x="4316" y="3162"/>
                      <a:pt x="6961" y="3162"/>
                    </a:cubicBezTo>
                    <a:cubicBezTo>
                      <a:pt x="9970" y="3162"/>
                      <a:pt x="12706" y="1946"/>
                      <a:pt x="14681" y="1"/>
                    </a:cubicBezTo>
                    <a:close/>
                  </a:path>
                </a:pathLst>
              </a:cu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17"/>
            <p:cNvGrpSpPr/>
            <p:nvPr/>
          </p:nvGrpSpPr>
          <p:grpSpPr>
            <a:xfrm>
              <a:off x="5631124" y="1622711"/>
              <a:ext cx="681617" cy="678757"/>
              <a:chOff x="592975" y="4341550"/>
              <a:chExt cx="184675" cy="18390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592975" y="4341550"/>
                <a:ext cx="184675" cy="183900"/>
              </a:xfrm>
              <a:custGeom>
                <a:avLst/>
                <a:gdLst/>
                <a:ahLst/>
                <a:cxnLst/>
                <a:rect l="l" t="t" r="r" b="b"/>
                <a:pathLst>
                  <a:path w="7387" h="7356" extrusionOk="0">
                    <a:moveTo>
                      <a:pt x="7387" y="3678"/>
                    </a:moveTo>
                    <a:cubicBezTo>
                      <a:pt x="7387" y="5714"/>
                      <a:pt x="5746" y="7356"/>
                      <a:pt x="3709" y="7356"/>
                    </a:cubicBezTo>
                    <a:cubicBezTo>
                      <a:pt x="1673" y="7356"/>
                      <a:pt x="1" y="5714"/>
                      <a:pt x="1" y="3678"/>
                    </a:cubicBezTo>
                    <a:cubicBezTo>
                      <a:pt x="1" y="1641"/>
                      <a:pt x="1673" y="0"/>
                      <a:pt x="3709" y="0"/>
                    </a:cubicBezTo>
                    <a:cubicBezTo>
                      <a:pt x="5746" y="0"/>
                      <a:pt x="7387" y="1641"/>
                      <a:pt x="7387" y="367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DBA2"/>
                  </a:gs>
                  <a:gs pos="100000">
                    <a:srgbClr val="D5795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603625" y="4349900"/>
                <a:ext cx="14287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1642" extrusionOk="0">
                    <a:moveTo>
                      <a:pt x="4712" y="0"/>
                    </a:moveTo>
                    <a:lnTo>
                      <a:pt x="1459" y="152"/>
                    </a:lnTo>
                    <a:cubicBezTo>
                      <a:pt x="851" y="487"/>
                      <a:pt x="304" y="1034"/>
                      <a:pt x="0" y="1642"/>
                    </a:cubicBezTo>
                    <a:lnTo>
                      <a:pt x="5715" y="608"/>
                    </a:lnTo>
                    <a:cubicBezTo>
                      <a:pt x="5411" y="335"/>
                      <a:pt x="5107" y="152"/>
                      <a:pt x="4712" y="0"/>
                    </a:cubicBezTo>
                    <a:close/>
                  </a:path>
                </a:pathLst>
              </a:custGeom>
              <a:solidFill>
                <a:srgbClr val="FFFFFF">
                  <a:alpha val="41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594500" y="4383325"/>
                <a:ext cx="180125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1400" extrusionOk="0">
                    <a:moveTo>
                      <a:pt x="6688" y="1"/>
                    </a:moveTo>
                    <a:lnTo>
                      <a:pt x="153" y="882"/>
                    </a:lnTo>
                    <a:cubicBezTo>
                      <a:pt x="61" y="1065"/>
                      <a:pt x="31" y="1217"/>
                      <a:pt x="1" y="1399"/>
                    </a:cubicBezTo>
                    <a:lnTo>
                      <a:pt x="7204" y="1277"/>
                    </a:lnTo>
                    <a:cubicBezTo>
                      <a:pt x="7144" y="822"/>
                      <a:pt x="6961" y="366"/>
                      <a:pt x="6688" y="1"/>
                    </a:cubicBezTo>
                    <a:close/>
                  </a:path>
                </a:pathLst>
              </a:custGeom>
              <a:solidFill>
                <a:srgbClr val="FFFFFF">
                  <a:alpha val="75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93750" y="4428925"/>
                <a:ext cx="18390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1065" extrusionOk="0">
                    <a:moveTo>
                      <a:pt x="7326" y="1"/>
                    </a:moveTo>
                    <a:lnTo>
                      <a:pt x="0" y="122"/>
                    </a:lnTo>
                    <a:lnTo>
                      <a:pt x="0" y="183"/>
                    </a:lnTo>
                    <a:cubicBezTo>
                      <a:pt x="0" y="487"/>
                      <a:pt x="31" y="791"/>
                      <a:pt x="91" y="1064"/>
                    </a:cubicBezTo>
                    <a:lnTo>
                      <a:pt x="7356" y="305"/>
                    </a:lnTo>
                    <a:cubicBezTo>
                      <a:pt x="7326" y="274"/>
                      <a:pt x="7326" y="213"/>
                      <a:pt x="7326" y="183"/>
                    </a:cubicBezTo>
                    <a:lnTo>
                      <a:pt x="7326" y="1"/>
                    </a:lnTo>
                    <a:close/>
                  </a:path>
                </a:pathLst>
              </a:custGeom>
              <a:solidFill>
                <a:srgbClr val="FFFFFF">
                  <a:alpha val="41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599050" y="4464650"/>
                <a:ext cx="1733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1277" extrusionOk="0">
                    <a:moveTo>
                      <a:pt x="1" y="0"/>
                    </a:moveTo>
                    <a:cubicBezTo>
                      <a:pt x="31" y="152"/>
                      <a:pt x="123" y="274"/>
                      <a:pt x="183" y="426"/>
                    </a:cubicBezTo>
                    <a:lnTo>
                      <a:pt x="6202" y="1277"/>
                    </a:lnTo>
                    <a:cubicBezTo>
                      <a:pt x="6506" y="882"/>
                      <a:pt x="6718" y="456"/>
                      <a:pt x="6931" y="0"/>
                    </a:cubicBezTo>
                    <a:close/>
                  </a:path>
                </a:pathLst>
              </a:custGeom>
              <a:solidFill>
                <a:srgbClr val="FFFFFF">
                  <a:alpha val="75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17300" y="4495025"/>
                <a:ext cx="133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913" extrusionOk="0">
                    <a:moveTo>
                      <a:pt x="0" y="1"/>
                    </a:moveTo>
                    <a:cubicBezTo>
                      <a:pt x="335" y="396"/>
                      <a:pt x="791" y="730"/>
                      <a:pt x="1277" y="913"/>
                    </a:cubicBezTo>
                    <a:lnTo>
                      <a:pt x="5046" y="396"/>
                    </a:lnTo>
                    <a:cubicBezTo>
                      <a:pt x="5137" y="305"/>
                      <a:pt x="5229" y="244"/>
                      <a:pt x="5320" y="15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>
                  <a:alpha val="41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17"/>
            <p:cNvGrpSpPr/>
            <p:nvPr/>
          </p:nvGrpSpPr>
          <p:grpSpPr>
            <a:xfrm>
              <a:off x="5631136" y="3331253"/>
              <a:ext cx="681608" cy="734967"/>
              <a:chOff x="1772775" y="4230600"/>
              <a:chExt cx="339700" cy="366275"/>
            </a:xfrm>
          </p:grpSpPr>
          <p:sp>
            <p:nvSpPr>
              <p:cNvPr id="230" name="Google Shape;230;p17"/>
              <p:cNvSpPr/>
              <p:nvPr/>
            </p:nvSpPr>
            <p:spPr>
              <a:xfrm>
                <a:off x="1772775" y="4230600"/>
                <a:ext cx="33970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3618" extrusionOk="0">
                    <a:moveTo>
                      <a:pt x="13587" y="6809"/>
                    </a:moveTo>
                    <a:cubicBezTo>
                      <a:pt x="13587" y="10578"/>
                      <a:pt x="10548" y="13618"/>
                      <a:pt x="6809" y="13618"/>
                    </a:cubicBezTo>
                    <a:cubicBezTo>
                      <a:pt x="3040" y="13618"/>
                      <a:pt x="0" y="10578"/>
                      <a:pt x="0" y="6809"/>
                    </a:cubicBezTo>
                    <a:cubicBezTo>
                      <a:pt x="0" y="3040"/>
                      <a:pt x="3040" y="0"/>
                      <a:pt x="6809" y="0"/>
                    </a:cubicBezTo>
                    <a:cubicBezTo>
                      <a:pt x="10548" y="0"/>
                      <a:pt x="13587" y="3040"/>
                      <a:pt x="13587" y="68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3838"/>
                  </a:gs>
                  <a:gs pos="100000">
                    <a:srgbClr val="AA0505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1808050" y="4249475"/>
                <a:ext cx="29790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4416" extrusionOk="0">
                    <a:moveTo>
                      <a:pt x="6059" y="1"/>
                    </a:moveTo>
                    <a:cubicBezTo>
                      <a:pt x="5335" y="1"/>
                      <a:pt x="4602" y="371"/>
                      <a:pt x="3587" y="887"/>
                    </a:cubicBezTo>
                    <a:cubicBezTo>
                      <a:pt x="3183" y="1105"/>
                      <a:pt x="2722" y="1187"/>
                      <a:pt x="2251" y="1187"/>
                    </a:cubicBezTo>
                    <a:cubicBezTo>
                      <a:pt x="1802" y="1187"/>
                      <a:pt x="1343" y="1112"/>
                      <a:pt x="912" y="1008"/>
                    </a:cubicBezTo>
                    <a:cubicBezTo>
                      <a:pt x="578" y="1312"/>
                      <a:pt x="274" y="1647"/>
                      <a:pt x="1" y="1981"/>
                    </a:cubicBezTo>
                    <a:cubicBezTo>
                      <a:pt x="542" y="2261"/>
                      <a:pt x="1140" y="2461"/>
                      <a:pt x="1775" y="2461"/>
                    </a:cubicBezTo>
                    <a:cubicBezTo>
                      <a:pt x="2174" y="2461"/>
                      <a:pt x="2587" y="2381"/>
                      <a:pt x="3010" y="2194"/>
                    </a:cubicBezTo>
                    <a:cubicBezTo>
                      <a:pt x="3347" y="2042"/>
                      <a:pt x="3678" y="1976"/>
                      <a:pt x="4007" y="1976"/>
                    </a:cubicBezTo>
                    <a:cubicBezTo>
                      <a:pt x="6018" y="1976"/>
                      <a:pt x="7931" y="4415"/>
                      <a:pt x="10333" y="4415"/>
                    </a:cubicBezTo>
                    <a:cubicBezTo>
                      <a:pt x="10837" y="4415"/>
                      <a:pt x="11363" y="4308"/>
                      <a:pt x="11916" y="4048"/>
                    </a:cubicBezTo>
                    <a:cubicBezTo>
                      <a:pt x="11520" y="2862"/>
                      <a:pt x="10852" y="1829"/>
                      <a:pt x="9970" y="1039"/>
                    </a:cubicBezTo>
                    <a:cubicBezTo>
                      <a:pt x="9628" y="1167"/>
                      <a:pt x="9285" y="1249"/>
                      <a:pt x="8965" y="1249"/>
                    </a:cubicBezTo>
                    <a:cubicBezTo>
                      <a:pt x="8603" y="1249"/>
                      <a:pt x="8269" y="1145"/>
                      <a:pt x="7995" y="887"/>
                    </a:cubicBezTo>
                    <a:cubicBezTo>
                      <a:pt x="7252" y="254"/>
                      <a:pt x="6658" y="1"/>
                      <a:pt x="6059" y="1"/>
                    </a:cubicBezTo>
                    <a:close/>
                  </a:path>
                </a:pathLst>
              </a:custGeom>
              <a:solidFill>
                <a:srgbClr val="FFFFFF">
                  <a:alpha val="22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1998025" y="4593825"/>
                <a:ext cx="230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92" h="62" extrusionOk="0">
                    <a:moveTo>
                      <a:pt x="92" y="0"/>
                    </a:moveTo>
                    <a:lnTo>
                      <a:pt x="92" y="0"/>
                    </a:lnTo>
                    <a:cubicBezTo>
                      <a:pt x="61" y="0"/>
                      <a:pt x="0" y="0"/>
                      <a:pt x="0" y="61"/>
                    </a:cubicBezTo>
                    <a:cubicBezTo>
                      <a:pt x="61" y="0"/>
                      <a:pt x="61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1994225" y="4595350"/>
                <a:ext cx="1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" h="1" extrusionOk="0">
                    <a:moveTo>
                      <a:pt x="61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1989675" y="4596850"/>
                <a:ext cx="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" h="1" extrusionOk="0">
                    <a:moveTo>
                      <a:pt x="3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2009425" y="4589275"/>
                <a:ext cx="23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2" h="31" extrusionOk="0">
                    <a:moveTo>
                      <a:pt x="92" y="0"/>
                    </a:moveTo>
                    <a:cubicBezTo>
                      <a:pt x="89" y="0"/>
                      <a:pt x="86" y="0"/>
                      <a:pt x="84" y="1"/>
                    </a:cubicBezTo>
                    <a:lnTo>
                      <a:pt x="84" y="1"/>
                    </a:lnTo>
                    <a:cubicBezTo>
                      <a:pt x="89" y="0"/>
                      <a:pt x="92" y="0"/>
                      <a:pt x="92" y="0"/>
                    </a:cubicBezTo>
                    <a:close/>
                    <a:moveTo>
                      <a:pt x="84" y="1"/>
                    </a:moveTo>
                    <a:cubicBezTo>
                      <a:pt x="71" y="3"/>
                      <a:pt x="43" y="9"/>
                      <a:pt x="0" y="30"/>
                    </a:cubicBezTo>
                    <a:cubicBezTo>
                      <a:pt x="55" y="30"/>
                      <a:pt x="61" y="6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2042100" y="4570275"/>
                <a:ext cx="15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62" h="31" extrusionOk="0">
                    <a:moveTo>
                      <a:pt x="61" y="0"/>
                    </a:moveTo>
                    <a:cubicBezTo>
                      <a:pt x="31" y="0"/>
                      <a:pt x="31" y="31"/>
                      <a:pt x="0" y="31"/>
                    </a:cubicBezTo>
                    <a:cubicBezTo>
                      <a:pt x="31" y="31"/>
                      <a:pt x="61" y="31"/>
                      <a:pt x="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2039050" y="4572550"/>
                <a:ext cx="23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2" h="31" extrusionOk="0">
                    <a:moveTo>
                      <a:pt x="92" y="0"/>
                    </a:moveTo>
                    <a:cubicBezTo>
                      <a:pt x="31" y="0"/>
                      <a:pt x="31" y="31"/>
                      <a:pt x="1" y="31"/>
                    </a:cubicBezTo>
                    <a:cubicBezTo>
                      <a:pt x="31" y="31"/>
                      <a:pt x="31" y="31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2034500" y="4574075"/>
                <a:ext cx="382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2" extrusionOk="0">
                    <a:moveTo>
                      <a:pt x="152" y="0"/>
                    </a:moveTo>
                    <a:cubicBezTo>
                      <a:pt x="122" y="31"/>
                      <a:pt x="31" y="91"/>
                      <a:pt x="0" y="122"/>
                    </a:cubicBezTo>
                    <a:cubicBezTo>
                      <a:pt x="61" y="91"/>
                      <a:pt x="122" y="31"/>
                      <a:pt x="1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2031450" y="4577875"/>
                <a:ext cx="23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31" extrusionOk="0">
                    <a:moveTo>
                      <a:pt x="92" y="0"/>
                    </a:moveTo>
                    <a:cubicBezTo>
                      <a:pt x="31" y="0"/>
                      <a:pt x="31" y="0"/>
                      <a:pt x="1" y="30"/>
                    </a:cubicBezTo>
                    <a:cubicBezTo>
                      <a:pt x="31" y="30"/>
                      <a:pt x="31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1905325" y="4465425"/>
                <a:ext cx="160350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4195" extrusionOk="0">
                    <a:moveTo>
                      <a:pt x="2771" y="0"/>
                    </a:moveTo>
                    <a:cubicBezTo>
                      <a:pt x="1390" y="0"/>
                      <a:pt x="407" y="2693"/>
                      <a:pt x="0" y="4042"/>
                    </a:cubicBezTo>
                    <a:lnTo>
                      <a:pt x="912" y="4194"/>
                    </a:lnTo>
                    <a:cubicBezTo>
                      <a:pt x="1327" y="3701"/>
                      <a:pt x="2474" y="2565"/>
                      <a:pt x="4011" y="2565"/>
                    </a:cubicBezTo>
                    <a:cubicBezTo>
                      <a:pt x="4274" y="2565"/>
                      <a:pt x="4549" y="2599"/>
                      <a:pt x="4833" y="2674"/>
                    </a:cubicBezTo>
                    <a:cubicBezTo>
                      <a:pt x="5076" y="2735"/>
                      <a:pt x="5350" y="2826"/>
                      <a:pt x="5593" y="2857"/>
                    </a:cubicBezTo>
                    <a:cubicBezTo>
                      <a:pt x="5897" y="2614"/>
                      <a:pt x="6140" y="2401"/>
                      <a:pt x="6414" y="2127"/>
                    </a:cubicBezTo>
                    <a:cubicBezTo>
                      <a:pt x="5441" y="1611"/>
                      <a:pt x="4408" y="1003"/>
                      <a:pt x="3617" y="334"/>
                    </a:cubicBezTo>
                    <a:cubicBezTo>
                      <a:pt x="3321" y="102"/>
                      <a:pt x="3038" y="0"/>
                      <a:pt x="2771" y="0"/>
                    </a:cubicBezTo>
                    <a:close/>
                  </a:path>
                </a:pathLst>
              </a:custGeom>
              <a:solidFill>
                <a:srgbClr val="FFFFFF">
                  <a:alpha val="22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2017025" y="4585475"/>
                <a:ext cx="23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2" h="31" extrusionOk="0">
                    <a:moveTo>
                      <a:pt x="92" y="0"/>
                    </a:moveTo>
                    <a:cubicBezTo>
                      <a:pt x="66" y="0"/>
                      <a:pt x="62" y="21"/>
                      <a:pt x="27" y="28"/>
                    </a:cubicBezTo>
                    <a:lnTo>
                      <a:pt x="27" y="28"/>
                    </a:lnTo>
                    <a:cubicBezTo>
                      <a:pt x="47" y="25"/>
                      <a:pt x="74" y="17"/>
                      <a:pt x="92" y="0"/>
                    </a:cubicBezTo>
                    <a:close/>
                    <a:moveTo>
                      <a:pt x="27" y="28"/>
                    </a:moveTo>
                    <a:cubicBezTo>
                      <a:pt x="12" y="30"/>
                      <a:pt x="0" y="30"/>
                      <a:pt x="0" y="30"/>
                    </a:cubicBezTo>
                    <a:cubicBezTo>
                      <a:pt x="11" y="30"/>
                      <a:pt x="20" y="29"/>
                      <a:pt x="2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2013225" y="4587750"/>
                <a:ext cx="23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2" h="31" extrusionOk="0">
                    <a:moveTo>
                      <a:pt x="92" y="0"/>
                    </a:moveTo>
                    <a:cubicBezTo>
                      <a:pt x="61" y="0"/>
                      <a:pt x="61" y="31"/>
                      <a:pt x="0" y="31"/>
                    </a:cubicBezTo>
                    <a:cubicBezTo>
                      <a:pt x="61" y="31"/>
                      <a:pt x="61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2001075" y="4592300"/>
                <a:ext cx="23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2" h="31" extrusionOk="0">
                    <a:moveTo>
                      <a:pt x="91" y="1"/>
                    </a:moveTo>
                    <a:cubicBezTo>
                      <a:pt x="30" y="1"/>
                      <a:pt x="30" y="1"/>
                      <a:pt x="0" y="31"/>
                    </a:cubicBezTo>
                    <a:cubicBezTo>
                      <a:pt x="30" y="31"/>
                      <a:pt x="91" y="3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2004875" y="4591550"/>
                <a:ext cx="23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2" h="31" extrusionOk="0">
                    <a:moveTo>
                      <a:pt x="91" y="0"/>
                    </a:moveTo>
                    <a:cubicBezTo>
                      <a:pt x="30" y="0"/>
                      <a:pt x="30" y="0"/>
                      <a:pt x="0" y="31"/>
                    </a:cubicBezTo>
                    <a:cubicBezTo>
                      <a:pt x="30" y="0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2024625" y="4581675"/>
                <a:ext cx="23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2" h="31" extrusionOk="0">
                    <a:moveTo>
                      <a:pt x="91" y="0"/>
                    </a:moveTo>
                    <a:cubicBezTo>
                      <a:pt x="89" y="0"/>
                      <a:pt x="86" y="0"/>
                      <a:pt x="83" y="1"/>
                    </a:cubicBezTo>
                    <a:lnTo>
                      <a:pt x="83" y="1"/>
                    </a:lnTo>
                    <a:cubicBezTo>
                      <a:pt x="89" y="0"/>
                      <a:pt x="91" y="0"/>
                      <a:pt x="91" y="0"/>
                    </a:cubicBezTo>
                    <a:close/>
                    <a:moveTo>
                      <a:pt x="83" y="1"/>
                    </a:moveTo>
                    <a:lnTo>
                      <a:pt x="83" y="1"/>
                    </a:lnTo>
                    <a:cubicBezTo>
                      <a:pt x="71" y="3"/>
                      <a:pt x="43" y="9"/>
                      <a:pt x="0" y="30"/>
                    </a:cubicBezTo>
                    <a:cubicBezTo>
                      <a:pt x="55" y="30"/>
                      <a:pt x="61" y="6"/>
                      <a:pt x="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2020825" y="4583950"/>
                <a:ext cx="30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2" extrusionOk="0">
                    <a:moveTo>
                      <a:pt x="122" y="0"/>
                    </a:moveTo>
                    <a:cubicBezTo>
                      <a:pt x="92" y="0"/>
                      <a:pt x="0" y="31"/>
                      <a:pt x="0" y="61"/>
                    </a:cubicBezTo>
                    <a:cubicBezTo>
                      <a:pt x="61" y="31"/>
                      <a:pt x="92" y="31"/>
                      <a:pt x="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2028425" y="4580150"/>
                <a:ext cx="23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2" h="31" extrusionOk="0">
                    <a:moveTo>
                      <a:pt x="91" y="0"/>
                    </a:moveTo>
                    <a:cubicBezTo>
                      <a:pt x="61" y="0"/>
                      <a:pt x="0" y="31"/>
                      <a:pt x="0" y="31"/>
                    </a:cubicBezTo>
                    <a:cubicBezTo>
                      <a:pt x="61" y="31"/>
                      <a:pt x="6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1773850" y="4346850"/>
                <a:ext cx="3374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13497" h="7813" extrusionOk="0">
                    <a:moveTo>
                      <a:pt x="365" y="1"/>
                    </a:moveTo>
                    <a:cubicBezTo>
                      <a:pt x="122" y="670"/>
                      <a:pt x="1" y="1399"/>
                      <a:pt x="1" y="2159"/>
                    </a:cubicBezTo>
                    <a:lnTo>
                      <a:pt x="1" y="2554"/>
                    </a:lnTo>
                    <a:cubicBezTo>
                      <a:pt x="611" y="2745"/>
                      <a:pt x="1306" y="2912"/>
                      <a:pt x="1971" y="2912"/>
                    </a:cubicBezTo>
                    <a:cubicBezTo>
                      <a:pt x="2366" y="2912"/>
                      <a:pt x="2750" y="2853"/>
                      <a:pt x="3101" y="2706"/>
                    </a:cubicBezTo>
                    <a:cubicBezTo>
                      <a:pt x="3210" y="2659"/>
                      <a:pt x="3305" y="2637"/>
                      <a:pt x="3385" y="2637"/>
                    </a:cubicBezTo>
                    <a:cubicBezTo>
                      <a:pt x="4298" y="2637"/>
                      <a:pt x="3472" y="5441"/>
                      <a:pt x="1824" y="6809"/>
                    </a:cubicBezTo>
                    <a:cubicBezTo>
                      <a:pt x="2220" y="7174"/>
                      <a:pt x="2615" y="7509"/>
                      <a:pt x="3040" y="7813"/>
                    </a:cubicBezTo>
                    <a:cubicBezTo>
                      <a:pt x="4226" y="7022"/>
                      <a:pt x="5046" y="4864"/>
                      <a:pt x="5776" y="3375"/>
                    </a:cubicBezTo>
                    <a:cubicBezTo>
                      <a:pt x="6026" y="2881"/>
                      <a:pt x="6370" y="2682"/>
                      <a:pt x="6796" y="2682"/>
                    </a:cubicBezTo>
                    <a:cubicBezTo>
                      <a:pt x="8077" y="2682"/>
                      <a:pt x="10106" y="4484"/>
                      <a:pt x="12615" y="5533"/>
                    </a:cubicBezTo>
                    <a:cubicBezTo>
                      <a:pt x="13071" y="4773"/>
                      <a:pt x="13375" y="3891"/>
                      <a:pt x="13496" y="2949"/>
                    </a:cubicBezTo>
                    <a:lnTo>
                      <a:pt x="13496" y="2949"/>
                    </a:lnTo>
                    <a:cubicBezTo>
                      <a:pt x="13320" y="2984"/>
                      <a:pt x="13139" y="3000"/>
                      <a:pt x="12954" y="3000"/>
                    </a:cubicBezTo>
                    <a:cubicBezTo>
                      <a:pt x="10535" y="3000"/>
                      <a:pt x="7518" y="204"/>
                      <a:pt x="5626" y="204"/>
                    </a:cubicBezTo>
                    <a:cubicBezTo>
                      <a:pt x="5280" y="204"/>
                      <a:pt x="4972" y="297"/>
                      <a:pt x="4712" y="518"/>
                    </a:cubicBezTo>
                    <a:cubicBezTo>
                      <a:pt x="4269" y="897"/>
                      <a:pt x="3757" y="1046"/>
                      <a:pt x="3226" y="1046"/>
                    </a:cubicBezTo>
                    <a:cubicBezTo>
                      <a:pt x="2226" y="1046"/>
                      <a:pt x="1160" y="517"/>
                      <a:pt x="365" y="1"/>
                    </a:cubicBezTo>
                    <a:close/>
                  </a:path>
                </a:pathLst>
              </a:custGeom>
              <a:solidFill>
                <a:srgbClr val="FFFFFF">
                  <a:alpha val="22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k-KZ" dirty="0"/>
              <a:t>Виртуальный турды қалай қолдануға болады?</a:t>
            </a:r>
            <a:endParaRPr lang="en-US" dirty="0"/>
          </a:p>
        </p:txBody>
      </p:sp>
      <p:sp>
        <p:nvSpPr>
          <p:cNvPr id="251" name="Google Shape;251;p17"/>
          <p:cNvSpPr txBox="1"/>
          <p:nvPr/>
        </p:nvSpPr>
        <p:spPr>
          <a:xfrm>
            <a:off x="397916" y="1587598"/>
            <a:ext cx="2400725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1. </a:t>
            </a:r>
            <a:r>
              <a:rPr lang="kk-KZ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Сайтқа тіркелеміз</a:t>
            </a:r>
            <a:endParaRPr sz="20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13258" y="3632157"/>
            <a:ext cx="2797957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4. </a:t>
            </a:r>
            <a:r>
              <a:rPr lang="kk-KZ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Программаны қосамыз</a:t>
            </a:r>
            <a:endParaRPr sz="20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6291651" y="1978163"/>
            <a:ext cx="2702329" cy="6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2.</a:t>
            </a:r>
            <a:r>
              <a:rPr lang="kk-KZ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Виртуальный турды тартып аламыз</a:t>
            </a:r>
            <a:endParaRPr sz="20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6373473" y="3315988"/>
            <a:ext cx="2757269" cy="6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3. VR </a:t>
            </a:r>
            <a:r>
              <a:rPr lang="kk-KZ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көзілдірікті қосамыз</a:t>
            </a:r>
            <a:endParaRPr sz="20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62" name="Google Shape;262;p17"/>
          <p:cNvGrpSpPr/>
          <p:nvPr/>
        </p:nvGrpSpPr>
        <p:grpSpPr>
          <a:xfrm>
            <a:off x="3385239" y="1777250"/>
            <a:ext cx="2373523" cy="2366231"/>
            <a:chOff x="3385239" y="1769600"/>
            <a:chExt cx="2373523" cy="2366231"/>
          </a:xfrm>
        </p:grpSpPr>
        <p:grpSp>
          <p:nvGrpSpPr>
            <p:cNvPr id="263" name="Google Shape;263;p17"/>
            <p:cNvGrpSpPr/>
            <p:nvPr/>
          </p:nvGrpSpPr>
          <p:grpSpPr>
            <a:xfrm>
              <a:off x="3385239" y="1769600"/>
              <a:ext cx="2373523" cy="2366231"/>
              <a:chOff x="-5" y="-6"/>
              <a:chExt cx="1729343" cy="1724030"/>
            </a:xfrm>
          </p:grpSpPr>
          <p:sp>
            <p:nvSpPr>
              <p:cNvPr id="264" name="Google Shape;264;p17"/>
              <p:cNvSpPr/>
              <p:nvPr/>
            </p:nvSpPr>
            <p:spPr>
              <a:xfrm>
                <a:off x="299420" y="1507953"/>
                <a:ext cx="34270" cy="3532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51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517"/>
                    </a:cubicBezTo>
                    <a:cubicBezTo>
                      <a:pt x="974" y="243"/>
                      <a:pt x="761" y="0"/>
                      <a:pt x="4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1220246" y="1596725"/>
                <a:ext cx="29978" cy="28887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426" y="0"/>
                    </a:moveTo>
                    <a:cubicBezTo>
                      <a:pt x="183" y="0"/>
                      <a:pt x="1" y="182"/>
                      <a:pt x="1" y="395"/>
                    </a:cubicBezTo>
                    <a:cubicBezTo>
                      <a:pt x="1" y="638"/>
                      <a:pt x="183" y="821"/>
                      <a:pt x="426" y="821"/>
                    </a:cubicBezTo>
                    <a:cubicBezTo>
                      <a:pt x="639" y="821"/>
                      <a:pt x="852" y="638"/>
                      <a:pt x="852" y="395"/>
                    </a:cubicBezTo>
                    <a:cubicBezTo>
                      <a:pt x="852" y="182"/>
                      <a:pt x="63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1461967" y="1089779"/>
                <a:ext cx="19281" cy="19281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74" y="1"/>
                    </a:moveTo>
                    <a:cubicBezTo>
                      <a:pt x="122" y="1"/>
                      <a:pt x="0" y="122"/>
                      <a:pt x="0" y="274"/>
                    </a:cubicBezTo>
                    <a:cubicBezTo>
                      <a:pt x="0" y="426"/>
                      <a:pt x="122" y="548"/>
                      <a:pt x="274" y="548"/>
                    </a:cubicBezTo>
                    <a:cubicBezTo>
                      <a:pt x="426" y="548"/>
                      <a:pt x="547" y="426"/>
                      <a:pt x="547" y="274"/>
                    </a:cubicBezTo>
                    <a:cubicBezTo>
                      <a:pt x="547" y="122"/>
                      <a:pt x="426" y="1"/>
                      <a:pt x="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1273728" y="343295"/>
                <a:ext cx="29978" cy="2997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83" y="0"/>
                      <a:pt x="0" y="213"/>
                      <a:pt x="0" y="426"/>
                    </a:cubicBezTo>
                    <a:cubicBezTo>
                      <a:pt x="0" y="669"/>
                      <a:pt x="183" y="852"/>
                      <a:pt x="426" y="852"/>
                    </a:cubicBezTo>
                    <a:cubicBezTo>
                      <a:pt x="639" y="852"/>
                      <a:pt x="852" y="669"/>
                      <a:pt x="852" y="426"/>
                    </a:cubicBezTo>
                    <a:cubicBezTo>
                      <a:pt x="852" y="213"/>
                      <a:pt x="63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1605276" y="773220"/>
                <a:ext cx="29978" cy="28922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38" y="821"/>
                      <a:pt x="851" y="639"/>
                      <a:pt x="851" y="426"/>
                    </a:cubicBezTo>
                    <a:cubicBezTo>
                      <a:pt x="85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618083" y="979615"/>
                <a:ext cx="40674" cy="4067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6" extrusionOk="0">
                    <a:moveTo>
                      <a:pt x="578" y="1"/>
                    </a:moveTo>
                    <a:cubicBezTo>
                      <a:pt x="274" y="1"/>
                      <a:pt x="1" y="274"/>
                      <a:pt x="1" y="578"/>
                    </a:cubicBezTo>
                    <a:cubicBezTo>
                      <a:pt x="1" y="913"/>
                      <a:pt x="274" y="1156"/>
                      <a:pt x="578" y="1156"/>
                    </a:cubicBezTo>
                    <a:cubicBezTo>
                      <a:pt x="913" y="1156"/>
                      <a:pt x="1156" y="913"/>
                      <a:pt x="1156" y="578"/>
                    </a:cubicBezTo>
                    <a:cubicBezTo>
                      <a:pt x="1156" y="274"/>
                      <a:pt x="913" y="1"/>
                      <a:pt x="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610624" y="1343252"/>
                <a:ext cx="12843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2" y="0"/>
                    </a:moveTo>
                    <a:cubicBezTo>
                      <a:pt x="91" y="0"/>
                      <a:pt x="0" y="92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973213" y="1537896"/>
                <a:ext cx="16080" cy="1608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57" extrusionOk="0">
                    <a:moveTo>
                      <a:pt x="213" y="0"/>
                    </a:moveTo>
                    <a:cubicBezTo>
                      <a:pt x="91" y="0"/>
                      <a:pt x="0" y="92"/>
                      <a:pt x="0" y="213"/>
                    </a:cubicBezTo>
                    <a:cubicBezTo>
                      <a:pt x="0" y="335"/>
                      <a:pt x="91" y="456"/>
                      <a:pt x="213" y="456"/>
                    </a:cubicBezTo>
                    <a:cubicBezTo>
                      <a:pt x="335" y="456"/>
                      <a:pt x="456" y="335"/>
                      <a:pt x="456" y="213"/>
                    </a:cubicBezTo>
                    <a:cubicBezTo>
                      <a:pt x="456" y="92"/>
                      <a:pt x="335" y="0"/>
                      <a:pt x="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556094" y="266275"/>
                <a:ext cx="21428" cy="2142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9" extrusionOk="0">
                    <a:moveTo>
                      <a:pt x="305" y="1"/>
                    </a:moveTo>
                    <a:cubicBezTo>
                      <a:pt x="123" y="1"/>
                      <a:pt x="1" y="123"/>
                      <a:pt x="1" y="305"/>
                    </a:cubicBezTo>
                    <a:cubicBezTo>
                      <a:pt x="1" y="487"/>
                      <a:pt x="123" y="609"/>
                      <a:pt x="305" y="609"/>
                    </a:cubicBezTo>
                    <a:cubicBezTo>
                      <a:pt x="457" y="609"/>
                      <a:pt x="609" y="487"/>
                      <a:pt x="609" y="305"/>
                    </a:cubicBezTo>
                    <a:cubicBezTo>
                      <a:pt x="609" y="123"/>
                      <a:pt x="457" y="1"/>
                      <a:pt x="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1015998" y="147596"/>
                <a:ext cx="18191" cy="1819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17" extrusionOk="0">
                    <a:moveTo>
                      <a:pt x="274" y="0"/>
                    </a:moveTo>
                    <a:cubicBezTo>
                      <a:pt x="122" y="0"/>
                      <a:pt x="0" y="122"/>
                      <a:pt x="0" y="274"/>
                    </a:cubicBezTo>
                    <a:cubicBezTo>
                      <a:pt x="0" y="395"/>
                      <a:pt x="122" y="517"/>
                      <a:pt x="274" y="517"/>
                    </a:cubicBezTo>
                    <a:cubicBezTo>
                      <a:pt x="395" y="517"/>
                      <a:pt x="517" y="395"/>
                      <a:pt x="517" y="274"/>
                    </a:cubicBezTo>
                    <a:cubicBezTo>
                      <a:pt x="517" y="122"/>
                      <a:pt x="395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913328" y="406381"/>
                <a:ext cx="23539" cy="2463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0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48"/>
                      <a:pt x="152" y="700"/>
                      <a:pt x="334" y="700"/>
                    </a:cubicBezTo>
                    <a:cubicBezTo>
                      <a:pt x="517" y="700"/>
                      <a:pt x="669" y="54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349699" y="592475"/>
                <a:ext cx="24630" cy="2463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70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700"/>
                      <a:pt x="335" y="700"/>
                    </a:cubicBezTo>
                    <a:cubicBezTo>
                      <a:pt x="548" y="700"/>
                      <a:pt x="700" y="517"/>
                      <a:pt x="700" y="335"/>
                    </a:cubicBezTo>
                    <a:cubicBezTo>
                      <a:pt x="700" y="153"/>
                      <a:pt x="548" y="1"/>
                      <a:pt x="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242737" y="325104"/>
                <a:ext cx="32124" cy="32124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7" y="1"/>
                    </a:moveTo>
                    <a:cubicBezTo>
                      <a:pt x="214" y="1"/>
                      <a:pt x="1" y="214"/>
                      <a:pt x="1" y="457"/>
                    </a:cubicBezTo>
                    <a:cubicBezTo>
                      <a:pt x="1" y="700"/>
                      <a:pt x="214" y="913"/>
                      <a:pt x="457" y="913"/>
                    </a:cubicBezTo>
                    <a:cubicBezTo>
                      <a:pt x="730" y="913"/>
                      <a:pt x="913" y="700"/>
                      <a:pt x="913" y="457"/>
                    </a:cubicBezTo>
                    <a:cubicBezTo>
                      <a:pt x="913" y="214"/>
                      <a:pt x="730" y="1"/>
                      <a:pt x="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65228" y="842746"/>
                <a:ext cx="24629" cy="23539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99" y="517"/>
                      <a:pt x="699" y="335"/>
                    </a:cubicBezTo>
                    <a:cubicBezTo>
                      <a:pt x="69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269477" y="1179607"/>
                <a:ext cx="21428" cy="2142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9" extrusionOk="0">
                    <a:moveTo>
                      <a:pt x="305" y="1"/>
                    </a:moveTo>
                    <a:cubicBezTo>
                      <a:pt x="153" y="1"/>
                      <a:pt x="1" y="122"/>
                      <a:pt x="1" y="305"/>
                    </a:cubicBezTo>
                    <a:cubicBezTo>
                      <a:pt x="1" y="457"/>
                      <a:pt x="153" y="609"/>
                      <a:pt x="305" y="609"/>
                    </a:cubicBezTo>
                    <a:cubicBezTo>
                      <a:pt x="487" y="609"/>
                      <a:pt x="609" y="457"/>
                      <a:pt x="609" y="305"/>
                    </a:cubicBezTo>
                    <a:cubicBezTo>
                      <a:pt x="609" y="122"/>
                      <a:pt x="487" y="1"/>
                      <a:pt x="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932574" y="699437"/>
                <a:ext cx="42820" cy="4282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8" y="0"/>
                    </a:moveTo>
                    <a:cubicBezTo>
                      <a:pt x="274" y="0"/>
                      <a:pt x="0" y="274"/>
                      <a:pt x="0" y="608"/>
                    </a:cubicBezTo>
                    <a:cubicBezTo>
                      <a:pt x="0" y="942"/>
                      <a:pt x="274" y="1216"/>
                      <a:pt x="608" y="1216"/>
                    </a:cubicBezTo>
                    <a:cubicBezTo>
                      <a:pt x="942" y="1216"/>
                      <a:pt x="1216" y="942"/>
                      <a:pt x="1216" y="608"/>
                    </a:cubicBezTo>
                    <a:cubicBezTo>
                      <a:pt x="1216" y="274"/>
                      <a:pt x="942" y="0"/>
                      <a:pt x="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1032042" y="1160361"/>
                <a:ext cx="21392" cy="2142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9" extrusionOk="0">
                    <a:moveTo>
                      <a:pt x="304" y="1"/>
                    </a:moveTo>
                    <a:cubicBezTo>
                      <a:pt x="122" y="1"/>
                      <a:pt x="0" y="153"/>
                      <a:pt x="0" y="305"/>
                    </a:cubicBezTo>
                    <a:cubicBezTo>
                      <a:pt x="0" y="487"/>
                      <a:pt x="122" y="609"/>
                      <a:pt x="304" y="609"/>
                    </a:cubicBezTo>
                    <a:cubicBezTo>
                      <a:pt x="456" y="609"/>
                      <a:pt x="608" y="487"/>
                      <a:pt x="608" y="305"/>
                    </a:cubicBezTo>
                    <a:cubicBezTo>
                      <a:pt x="608" y="153"/>
                      <a:pt x="456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595678" y="1034187"/>
                <a:ext cx="42820" cy="4278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8" y="0"/>
                    </a:moveTo>
                    <a:cubicBezTo>
                      <a:pt x="274" y="0"/>
                      <a:pt x="1" y="243"/>
                      <a:pt x="1" y="608"/>
                    </a:cubicBezTo>
                    <a:cubicBezTo>
                      <a:pt x="1" y="942"/>
                      <a:pt x="274" y="1216"/>
                      <a:pt x="608" y="1216"/>
                    </a:cubicBezTo>
                    <a:cubicBezTo>
                      <a:pt x="943" y="1216"/>
                      <a:pt x="1216" y="942"/>
                      <a:pt x="1216" y="608"/>
                    </a:cubicBezTo>
                    <a:cubicBezTo>
                      <a:pt x="1216" y="243"/>
                      <a:pt x="943" y="0"/>
                      <a:pt x="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54532" y="635260"/>
                <a:ext cx="64213" cy="64213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0"/>
                    </a:moveTo>
                    <a:lnTo>
                      <a:pt x="639" y="639"/>
                    </a:lnTo>
                    <a:lnTo>
                      <a:pt x="0" y="912"/>
                    </a:lnTo>
                    <a:lnTo>
                      <a:pt x="639" y="1186"/>
                    </a:lnTo>
                    <a:lnTo>
                      <a:pt x="912" y="1824"/>
                    </a:lnTo>
                    <a:lnTo>
                      <a:pt x="1186" y="1186"/>
                    </a:lnTo>
                    <a:lnTo>
                      <a:pt x="1824" y="912"/>
                    </a:lnTo>
                    <a:lnTo>
                      <a:pt x="1186" y="639"/>
                    </a:lnTo>
                    <a:lnTo>
                      <a:pt x="9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459863" y="179649"/>
                <a:ext cx="23539" cy="2251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40" extrusionOk="0">
                    <a:moveTo>
                      <a:pt x="335" y="1"/>
                    </a:moveTo>
                    <a:lnTo>
                      <a:pt x="213" y="214"/>
                    </a:lnTo>
                    <a:lnTo>
                      <a:pt x="0" y="305"/>
                    </a:lnTo>
                    <a:lnTo>
                      <a:pt x="213" y="426"/>
                    </a:lnTo>
                    <a:lnTo>
                      <a:pt x="335" y="639"/>
                    </a:lnTo>
                    <a:lnTo>
                      <a:pt x="456" y="426"/>
                    </a:lnTo>
                    <a:lnTo>
                      <a:pt x="669" y="305"/>
                    </a:lnTo>
                    <a:lnTo>
                      <a:pt x="456" y="214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745390" y="322958"/>
                <a:ext cx="18226" cy="1717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88" extrusionOk="0">
                    <a:moveTo>
                      <a:pt x="275" y="1"/>
                    </a:moveTo>
                    <a:lnTo>
                      <a:pt x="214" y="153"/>
                    </a:lnTo>
                    <a:lnTo>
                      <a:pt x="1" y="214"/>
                    </a:lnTo>
                    <a:lnTo>
                      <a:pt x="214" y="305"/>
                    </a:lnTo>
                    <a:lnTo>
                      <a:pt x="275" y="487"/>
                    </a:lnTo>
                    <a:lnTo>
                      <a:pt x="305" y="305"/>
                    </a:lnTo>
                    <a:lnTo>
                      <a:pt x="518" y="214"/>
                    </a:lnTo>
                    <a:lnTo>
                      <a:pt x="305" y="153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237389" y="1355004"/>
                <a:ext cx="69561" cy="69561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extrusionOk="0">
                    <a:moveTo>
                      <a:pt x="1004" y="1"/>
                    </a:moveTo>
                    <a:lnTo>
                      <a:pt x="700" y="669"/>
                    </a:lnTo>
                    <a:lnTo>
                      <a:pt x="1" y="973"/>
                    </a:lnTo>
                    <a:lnTo>
                      <a:pt x="700" y="1277"/>
                    </a:lnTo>
                    <a:lnTo>
                      <a:pt x="1004" y="1976"/>
                    </a:lnTo>
                    <a:lnTo>
                      <a:pt x="1308" y="1277"/>
                    </a:lnTo>
                    <a:lnTo>
                      <a:pt x="1977" y="973"/>
                    </a:lnTo>
                    <a:lnTo>
                      <a:pt x="1308" y="669"/>
                    </a:lnTo>
                    <a:lnTo>
                      <a:pt x="10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-5" y="1064130"/>
                <a:ext cx="44931" cy="4602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308" extrusionOk="0">
                    <a:moveTo>
                      <a:pt x="638" y="0"/>
                    </a:moveTo>
                    <a:lnTo>
                      <a:pt x="395" y="456"/>
                    </a:lnTo>
                    <a:lnTo>
                      <a:pt x="0" y="669"/>
                    </a:lnTo>
                    <a:lnTo>
                      <a:pt x="395" y="851"/>
                    </a:lnTo>
                    <a:lnTo>
                      <a:pt x="638" y="1307"/>
                    </a:lnTo>
                    <a:lnTo>
                      <a:pt x="821" y="851"/>
                    </a:lnTo>
                    <a:lnTo>
                      <a:pt x="1277" y="669"/>
                    </a:lnTo>
                    <a:lnTo>
                      <a:pt x="821" y="456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797815" y="1521851"/>
                <a:ext cx="31033" cy="31033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56" y="0"/>
                    </a:moveTo>
                    <a:lnTo>
                      <a:pt x="304" y="304"/>
                    </a:lnTo>
                    <a:lnTo>
                      <a:pt x="0" y="456"/>
                    </a:lnTo>
                    <a:lnTo>
                      <a:pt x="304" y="578"/>
                    </a:lnTo>
                    <a:lnTo>
                      <a:pt x="456" y="882"/>
                    </a:lnTo>
                    <a:lnTo>
                      <a:pt x="578" y="578"/>
                    </a:lnTo>
                    <a:lnTo>
                      <a:pt x="882" y="456"/>
                    </a:lnTo>
                    <a:lnTo>
                      <a:pt x="578" y="304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1020255" y="1663014"/>
                <a:ext cx="61011" cy="6101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852" y="1"/>
                    </a:moveTo>
                    <a:lnTo>
                      <a:pt x="609" y="609"/>
                    </a:lnTo>
                    <a:lnTo>
                      <a:pt x="1" y="882"/>
                    </a:lnTo>
                    <a:lnTo>
                      <a:pt x="609" y="1125"/>
                    </a:lnTo>
                    <a:lnTo>
                      <a:pt x="852" y="1733"/>
                    </a:lnTo>
                    <a:lnTo>
                      <a:pt x="1125" y="1125"/>
                    </a:lnTo>
                    <a:lnTo>
                      <a:pt x="1733" y="882"/>
                    </a:lnTo>
                    <a:lnTo>
                      <a:pt x="1125" y="609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1348601" y="1505807"/>
                <a:ext cx="19281" cy="2033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78" extrusionOk="0">
                    <a:moveTo>
                      <a:pt x="274" y="0"/>
                    </a:moveTo>
                    <a:lnTo>
                      <a:pt x="183" y="183"/>
                    </a:lnTo>
                    <a:lnTo>
                      <a:pt x="0" y="304"/>
                    </a:lnTo>
                    <a:lnTo>
                      <a:pt x="183" y="365"/>
                    </a:lnTo>
                    <a:lnTo>
                      <a:pt x="274" y="578"/>
                    </a:lnTo>
                    <a:lnTo>
                      <a:pt x="334" y="365"/>
                    </a:lnTo>
                    <a:lnTo>
                      <a:pt x="547" y="304"/>
                    </a:lnTo>
                    <a:lnTo>
                      <a:pt x="334" y="18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1579591" y="1147518"/>
                <a:ext cx="19281" cy="20372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79" extrusionOk="0">
                    <a:moveTo>
                      <a:pt x="274" y="1"/>
                    </a:moveTo>
                    <a:lnTo>
                      <a:pt x="213" y="183"/>
                    </a:lnTo>
                    <a:lnTo>
                      <a:pt x="1" y="305"/>
                    </a:lnTo>
                    <a:lnTo>
                      <a:pt x="213" y="366"/>
                    </a:lnTo>
                    <a:lnTo>
                      <a:pt x="274" y="578"/>
                    </a:lnTo>
                    <a:lnTo>
                      <a:pt x="365" y="366"/>
                    </a:lnTo>
                    <a:lnTo>
                      <a:pt x="548" y="305"/>
                    </a:lnTo>
                    <a:lnTo>
                      <a:pt x="365" y="183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1283333" y="1218134"/>
                <a:ext cx="47113" cy="46022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extrusionOk="0">
                    <a:moveTo>
                      <a:pt x="670" y="0"/>
                    </a:moveTo>
                    <a:lnTo>
                      <a:pt x="457" y="456"/>
                    </a:lnTo>
                    <a:lnTo>
                      <a:pt x="1" y="638"/>
                    </a:lnTo>
                    <a:lnTo>
                      <a:pt x="457" y="851"/>
                    </a:lnTo>
                    <a:lnTo>
                      <a:pt x="670" y="1307"/>
                    </a:lnTo>
                    <a:lnTo>
                      <a:pt x="882" y="851"/>
                    </a:lnTo>
                    <a:lnTo>
                      <a:pt x="1338" y="638"/>
                    </a:lnTo>
                    <a:lnTo>
                      <a:pt x="882" y="456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1706855" y="678045"/>
                <a:ext cx="22483" cy="22483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39" extrusionOk="0">
                    <a:moveTo>
                      <a:pt x="335" y="0"/>
                    </a:moveTo>
                    <a:lnTo>
                      <a:pt x="244" y="243"/>
                    </a:lnTo>
                    <a:lnTo>
                      <a:pt x="1" y="304"/>
                    </a:lnTo>
                    <a:lnTo>
                      <a:pt x="244" y="426"/>
                    </a:lnTo>
                    <a:lnTo>
                      <a:pt x="335" y="639"/>
                    </a:lnTo>
                    <a:lnTo>
                      <a:pt x="426" y="426"/>
                    </a:lnTo>
                    <a:lnTo>
                      <a:pt x="639" y="304"/>
                    </a:lnTo>
                    <a:lnTo>
                      <a:pt x="426" y="243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1285479" y="641663"/>
                <a:ext cx="63157" cy="63157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795" extrusionOk="0">
                    <a:moveTo>
                      <a:pt x="913" y="1"/>
                    </a:moveTo>
                    <a:lnTo>
                      <a:pt x="609" y="609"/>
                    </a:lnTo>
                    <a:lnTo>
                      <a:pt x="1" y="882"/>
                    </a:lnTo>
                    <a:lnTo>
                      <a:pt x="609" y="1156"/>
                    </a:lnTo>
                    <a:lnTo>
                      <a:pt x="913" y="1794"/>
                    </a:lnTo>
                    <a:lnTo>
                      <a:pt x="1186" y="1156"/>
                    </a:lnTo>
                    <a:lnTo>
                      <a:pt x="1794" y="882"/>
                    </a:lnTo>
                    <a:lnTo>
                      <a:pt x="1186" y="609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1512212" y="326195"/>
                <a:ext cx="46022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extrusionOk="0">
                    <a:moveTo>
                      <a:pt x="669" y="0"/>
                    </a:moveTo>
                    <a:lnTo>
                      <a:pt x="457" y="456"/>
                    </a:lnTo>
                    <a:lnTo>
                      <a:pt x="1" y="669"/>
                    </a:lnTo>
                    <a:lnTo>
                      <a:pt x="457" y="882"/>
                    </a:lnTo>
                    <a:lnTo>
                      <a:pt x="669" y="1338"/>
                    </a:lnTo>
                    <a:lnTo>
                      <a:pt x="852" y="882"/>
                    </a:lnTo>
                    <a:lnTo>
                      <a:pt x="1308" y="669"/>
                    </a:lnTo>
                    <a:lnTo>
                      <a:pt x="852" y="456"/>
                    </a:lnTo>
                    <a:lnTo>
                      <a:pt x="6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1178552" y="259871"/>
                <a:ext cx="19281" cy="1822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18" extrusionOk="0">
                    <a:moveTo>
                      <a:pt x="274" y="1"/>
                    </a:moveTo>
                    <a:lnTo>
                      <a:pt x="213" y="183"/>
                    </a:lnTo>
                    <a:lnTo>
                      <a:pt x="0" y="274"/>
                    </a:lnTo>
                    <a:lnTo>
                      <a:pt x="213" y="335"/>
                    </a:lnTo>
                    <a:lnTo>
                      <a:pt x="274" y="517"/>
                    </a:lnTo>
                    <a:lnTo>
                      <a:pt x="365" y="335"/>
                    </a:lnTo>
                    <a:lnTo>
                      <a:pt x="547" y="274"/>
                    </a:lnTo>
                    <a:lnTo>
                      <a:pt x="365" y="183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807421" y="-6"/>
                <a:ext cx="23574" cy="2463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700" extrusionOk="0">
                    <a:moveTo>
                      <a:pt x="335" y="1"/>
                    </a:moveTo>
                    <a:lnTo>
                      <a:pt x="214" y="274"/>
                    </a:lnTo>
                    <a:lnTo>
                      <a:pt x="1" y="365"/>
                    </a:lnTo>
                    <a:lnTo>
                      <a:pt x="214" y="456"/>
                    </a:lnTo>
                    <a:lnTo>
                      <a:pt x="335" y="700"/>
                    </a:lnTo>
                    <a:lnTo>
                      <a:pt x="457" y="456"/>
                    </a:lnTo>
                    <a:lnTo>
                      <a:pt x="670" y="365"/>
                    </a:lnTo>
                    <a:lnTo>
                      <a:pt x="457" y="274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1151812" y="130460"/>
                <a:ext cx="35326" cy="3427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517" y="1"/>
                    </a:moveTo>
                    <a:lnTo>
                      <a:pt x="365" y="335"/>
                    </a:lnTo>
                    <a:lnTo>
                      <a:pt x="0" y="487"/>
                    </a:lnTo>
                    <a:lnTo>
                      <a:pt x="365" y="639"/>
                    </a:lnTo>
                    <a:lnTo>
                      <a:pt x="517" y="973"/>
                    </a:lnTo>
                    <a:lnTo>
                      <a:pt x="669" y="639"/>
                    </a:lnTo>
                    <a:lnTo>
                      <a:pt x="1003" y="487"/>
                    </a:lnTo>
                    <a:lnTo>
                      <a:pt x="669" y="335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7"/>
            <p:cNvGrpSpPr/>
            <p:nvPr/>
          </p:nvGrpSpPr>
          <p:grpSpPr>
            <a:xfrm>
              <a:off x="3933275" y="2314388"/>
              <a:ext cx="1277400" cy="1276625"/>
              <a:chOff x="5247325" y="910650"/>
              <a:chExt cx="1277400" cy="1276625"/>
            </a:xfrm>
          </p:grpSpPr>
          <p:sp>
            <p:nvSpPr>
              <p:cNvPr id="299" name="Google Shape;299;p17"/>
              <p:cNvSpPr/>
              <p:nvPr/>
            </p:nvSpPr>
            <p:spPr>
              <a:xfrm>
                <a:off x="5247325" y="910650"/>
                <a:ext cx="1276650" cy="1276625"/>
              </a:xfrm>
              <a:custGeom>
                <a:avLst/>
                <a:gdLst/>
                <a:ahLst/>
                <a:cxnLst/>
                <a:rect l="l" t="t" r="r" b="b"/>
                <a:pathLst>
                  <a:path w="51066" h="51065" extrusionOk="0">
                    <a:moveTo>
                      <a:pt x="51065" y="25532"/>
                    </a:moveTo>
                    <a:cubicBezTo>
                      <a:pt x="51065" y="39636"/>
                      <a:pt x="39636" y="51065"/>
                      <a:pt x="25533" y="51065"/>
                    </a:cubicBezTo>
                    <a:cubicBezTo>
                      <a:pt x="11460" y="51065"/>
                      <a:pt x="0" y="39636"/>
                      <a:pt x="0" y="25532"/>
                    </a:cubicBezTo>
                    <a:cubicBezTo>
                      <a:pt x="0" y="11429"/>
                      <a:pt x="11460" y="0"/>
                      <a:pt x="25533" y="0"/>
                    </a:cubicBezTo>
                    <a:cubicBezTo>
                      <a:pt x="39636" y="0"/>
                      <a:pt x="51065" y="11429"/>
                      <a:pt x="51065" y="255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300"/>
                  </a:gs>
                  <a:gs pos="100000">
                    <a:srgbClr val="FF772A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5532275" y="910650"/>
                <a:ext cx="992450" cy="1276625"/>
              </a:xfrm>
              <a:custGeom>
                <a:avLst/>
                <a:gdLst/>
                <a:ahLst/>
                <a:cxnLst/>
                <a:rect l="l" t="t" r="r" b="b"/>
                <a:pathLst>
                  <a:path w="39698" h="51065" extrusionOk="0">
                    <a:moveTo>
                      <a:pt x="14135" y="0"/>
                    </a:moveTo>
                    <a:cubicBezTo>
                      <a:pt x="13345" y="0"/>
                      <a:pt x="12554" y="30"/>
                      <a:pt x="11794" y="91"/>
                    </a:cubicBezTo>
                    <a:cubicBezTo>
                      <a:pt x="12159" y="2979"/>
                      <a:pt x="13831" y="6018"/>
                      <a:pt x="18360" y="8207"/>
                    </a:cubicBezTo>
                    <a:cubicBezTo>
                      <a:pt x="29758" y="13617"/>
                      <a:pt x="32767" y="17873"/>
                      <a:pt x="26810" y="23101"/>
                    </a:cubicBezTo>
                    <a:cubicBezTo>
                      <a:pt x="20822" y="28329"/>
                      <a:pt x="21582" y="31551"/>
                      <a:pt x="28542" y="32554"/>
                    </a:cubicBezTo>
                    <a:cubicBezTo>
                      <a:pt x="34934" y="33443"/>
                      <a:pt x="34212" y="43504"/>
                      <a:pt x="25516" y="43504"/>
                    </a:cubicBezTo>
                    <a:cubicBezTo>
                      <a:pt x="24701" y="43504"/>
                      <a:pt x="23815" y="43415"/>
                      <a:pt x="22858" y="43223"/>
                    </a:cubicBezTo>
                    <a:cubicBezTo>
                      <a:pt x="16928" y="42033"/>
                      <a:pt x="13081" y="38830"/>
                      <a:pt x="9325" y="38830"/>
                    </a:cubicBezTo>
                    <a:cubicBezTo>
                      <a:pt x="6459" y="38830"/>
                      <a:pt x="3645" y="40696"/>
                      <a:pt x="1" y="46748"/>
                    </a:cubicBezTo>
                    <a:cubicBezTo>
                      <a:pt x="4043" y="49514"/>
                      <a:pt x="8907" y="51065"/>
                      <a:pt x="14135" y="51065"/>
                    </a:cubicBezTo>
                    <a:cubicBezTo>
                      <a:pt x="28238" y="51065"/>
                      <a:pt x="39698" y="39636"/>
                      <a:pt x="39698" y="25532"/>
                    </a:cubicBezTo>
                    <a:cubicBezTo>
                      <a:pt x="39698" y="11429"/>
                      <a:pt x="28238" y="0"/>
                      <a:pt x="141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/>
                  </a:gs>
                  <a:gs pos="41000">
                    <a:srgbClr val="E07702"/>
                  </a:gs>
                  <a:gs pos="100000">
                    <a:srgbClr val="C02E04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5248850" y="963075"/>
                <a:ext cx="405800" cy="646675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25867" extrusionOk="0">
                    <a:moveTo>
                      <a:pt x="15380" y="0"/>
                    </a:moveTo>
                    <a:cubicBezTo>
                      <a:pt x="6353" y="3891"/>
                      <a:pt x="0" y="12918"/>
                      <a:pt x="0" y="23405"/>
                    </a:cubicBezTo>
                    <a:cubicBezTo>
                      <a:pt x="0" y="24226"/>
                      <a:pt x="31" y="25077"/>
                      <a:pt x="122" y="25867"/>
                    </a:cubicBezTo>
                    <a:cubicBezTo>
                      <a:pt x="7934" y="24530"/>
                      <a:pt x="12827" y="18146"/>
                      <a:pt x="7660" y="12311"/>
                    </a:cubicBezTo>
                    <a:cubicBezTo>
                      <a:pt x="2098" y="5988"/>
                      <a:pt x="10456" y="9332"/>
                      <a:pt x="15107" y="4134"/>
                    </a:cubicBezTo>
                    <a:cubicBezTo>
                      <a:pt x="16232" y="2918"/>
                      <a:pt x="16110" y="1459"/>
                      <a:pt x="15380" y="0"/>
                    </a:cubicBezTo>
                    <a:close/>
                  </a:path>
                </a:pathLst>
              </a:custGeom>
              <a:solidFill>
                <a:srgbClr val="FFE300">
                  <a:alpha val="4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5256450" y="1363800"/>
                <a:ext cx="506475" cy="679100"/>
              </a:xfrm>
              <a:custGeom>
                <a:avLst/>
                <a:gdLst/>
                <a:ahLst/>
                <a:cxnLst/>
                <a:rect l="l" t="t" r="r" b="b"/>
                <a:pathLst>
                  <a:path w="20259" h="27164" extrusionOk="0">
                    <a:moveTo>
                      <a:pt x="19839" y="0"/>
                    </a:moveTo>
                    <a:cubicBezTo>
                      <a:pt x="18565" y="0"/>
                      <a:pt x="13929" y="11035"/>
                      <a:pt x="5338" y="11035"/>
                    </a:cubicBezTo>
                    <a:cubicBezTo>
                      <a:pt x="5181" y="11035"/>
                      <a:pt x="5023" y="11031"/>
                      <a:pt x="4864" y="11023"/>
                    </a:cubicBezTo>
                    <a:cubicBezTo>
                      <a:pt x="4546" y="11004"/>
                      <a:pt x="4238" y="10995"/>
                      <a:pt x="3939" y="10995"/>
                    </a:cubicBezTo>
                    <a:cubicBezTo>
                      <a:pt x="2378" y="10995"/>
                      <a:pt x="1072" y="11249"/>
                      <a:pt x="0" y="11631"/>
                    </a:cubicBezTo>
                    <a:cubicBezTo>
                      <a:pt x="1034" y="17862"/>
                      <a:pt x="4316" y="23334"/>
                      <a:pt x="8997" y="27163"/>
                    </a:cubicBezTo>
                    <a:cubicBezTo>
                      <a:pt x="10213" y="25401"/>
                      <a:pt x="11155" y="23425"/>
                      <a:pt x="11763" y="21327"/>
                    </a:cubicBezTo>
                    <a:cubicBezTo>
                      <a:pt x="14377" y="12026"/>
                      <a:pt x="19484" y="15583"/>
                      <a:pt x="20183" y="2239"/>
                    </a:cubicBezTo>
                    <a:cubicBezTo>
                      <a:pt x="20259" y="643"/>
                      <a:pt x="20147" y="0"/>
                      <a:pt x="19839" y="0"/>
                    </a:cubicBezTo>
                    <a:close/>
                  </a:path>
                </a:pathLst>
              </a:custGeom>
              <a:solidFill>
                <a:srgbClr val="E54D0A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5863375" y="1228250"/>
                <a:ext cx="301925" cy="2216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8864" extrusionOk="0">
                    <a:moveTo>
                      <a:pt x="4999" y="0"/>
                    </a:moveTo>
                    <a:cubicBezTo>
                      <a:pt x="4185" y="0"/>
                      <a:pt x="3405" y="375"/>
                      <a:pt x="2745" y="1339"/>
                    </a:cubicBezTo>
                    <a:cubicBezTo>
                      <a:pt x="0" y="5372"/>
                      <a:pt x="1979" y="8864"/>
                      <a:pt x="6112" y="8864"/>
                    </a:cubicBezTo>
                    <a:cubicBezTo>
                      <a:pt x="6464" y="8864"/>
                      <a:pt x="6831" y="8838"/>
                      <a:pt x="7213" y="8786"/>
                    </a:cubicBezTo>
                    <a:cubicBezTo>
                      <a:pt x="12076" y="8147"/>
                      <a:pt x="11134" y="4622"/>
                      <a:pt x="11134" y="4622"/>
                    </a:cubicBezTo>
                    <a:cubicBezTo>
                      <a:pt x="11134" y="4622"/>
                      <a:pt x="7857" y="0"/>
                      <a:pt x="4999" y="0"/>
                    </a:cubicBezTo>
                    <a:close/>
                  </a:path>
                </a:pathLst>
              </a:custGeom>
              <a:solidFill>
                <a:srgbClr val="E54D0A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5787850" y="1745275"/>
                <a:ext cx="501225" cy="159325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6373" extrusionOk="0">
                    <a:moveTo>
                      <a:pt x="2314" y="1"/>
                    </a:moveTo>
                    <a:cubicBezTo>
                      <a:pt x="1" y="1"/>
                      <a:pt x="1439" y="4176"/>
                      <a:pt x="7164" y="5521"/>
                    </a:cubicBezTo>
                    <a:cubicBezTo>
                      <a:pt x="9830" y="6125"/>
                      <a:pt x="12010" y="6372"/>
                      <a:pt x="13734" y="6372"/>
                    </a:cubicBezTo>
                    <a:cubicBezTo>
                      <a:pt x="19125" y="6372"/>
                      <a:pt x="20049" y="3956"/>
                      <a:pt x="17377" y="2482"/>
                    </a:cubicBezTo>
                    <a:cubicBezTo>
                      <a:pt x="17377" y="2482"/>
                      <a:pt x="16496" y="1266"/>
                      <a:pt x="11724" y="1114"/>
                    </a:cubicBezTo>
                    <a:cubicBezTo>
                      <a:pt x="5918" y="932"/>
                      <a:pt x="5766" y="597"/>
                      <a:pt x="2787" y="50"/>
                    </a:cubicBezTo>
                    <a:cubicBezTo>
                      <a:pt x="2615" y="17"/>
                      <a:pt x="2458" y="1"/>
                      <a:pt x="2314" y="1"/>
                    </a:cubicBezTo>
                    <a:close/>
                  </a:path>
                </a:pathLst>
              </a:custGeom>
              <a:solidFill>
                <a:srgbClr val="E54D0A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5613600" y="1089500"/>
                <a:ext cx="231025" cy="1345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5382" extrusionOk="0">
                    <a:moveTo>
                      <a:pt x="5968" y="0"/>
                    </a:moveTo>
                    <a:cubicBezTo>
                      <a:pt x="5509" y="0"/>
                      <a:pt x="4989" y="170"/>
                      <a:pt x="4408" y="597"/>
                    </a:cubicBezTo>
                    <a:cubicBezTo>
                      <a:pt x="1550" y="2694"/>
                      <a:pt x="0" y="3393"/>
                      <a:pt x="1946" y="4852"/>
                    </a:cubicBezTo>
                    <a:cubicBezTo>
                      <a:pt x="2433" y="5222"/>
                      <a:pt x="3171" y="5382"/>
                      <a:pt x="3982" y="5382"/>
                    </a:cubicBezTo>
                    <a:cubicBezTo>
                      <a:pt x="6308" y="5382"/>
                      <a:pt x="9241" y="4068"/>
                      <a:pt x="8633" y="2603"/>
                    </a:cubicBezTo>
                    <a:cubicBezTo>
                      <a:pt x="8633" y="2603"/>
                      <a:pt x="7765" y="0"/>
                      <a:pt x="5968" y="0"/>
                    </a:cubicBezTo>
                    <a:close/>
                  </a:path>
                </a:pathLst>
              </a:custGeom>
              <a:solidFill>
                <a:srgbClr val="E54D0A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k-KZ" dirty="0"/>
              <a:t>Ұқсас жұмыстарға шолу</a:t>
            </a:r>
            <a:endParaRPr dirty="0"/>
          </a:p>
        </p:txBody>
      </p:sp>
      <p:grpSp>
        <p:nvGrpSpPr>
          <p:cNvPr id="1752" name="Google Shape;1752;p39"/>
          <p:cNvGrpSpPr/>
          <p:nvPr/>
        </p:nvGrpSpPr>
        <p:grpSpPr>
          <a:xfrm>
            <a:off x="4889083" y="1502625"/>
            <a:ext cx="3309677" cy="2914028"/>
            <a:chOff x="4889083" y="1502625"/>
            <a:chExt cx="3309677" cy="2914028"/>
          </a:xfrm>
        </p:grpSpPr>
        <p:grpSp>
          <p:nvGrpSpPr>
            <p:cNvPr id="1753" name="Google Shape;1753;p39"/>
            <p:cNvGrpSpPr/>
            <p:nvPr/>
          </p:nvGrpSpPr>
          <p:grpSpPr>
            <a:xfrm>
              <a:off x="4889083" y="1502625"/>
              <a:ext cx="3309677" cy="2914028"/>
              <a:chOff x="4124975" y="2888800"/>
              <a:chExt cx="708225" cy="623575"/>
            </a:xfrm>
          </p:grpSpPr>
          <p:sp>
            <p:nvSpPr>
              <p:cNvPr id="1754" name="Google Shape;1754;p39"/>
              <p:cNvSpPr/>
              <p:nvPr/>
            </p:nvSpPr>
            <p:spPr>
              <a:xfrm>
                <a:off x="4124975" y="2888800"/>
                <a:ext cx="708225" cy="623575"/>
              </a:xfrm>
              <a:custGeom>
                <a:avLst/>
                <a:gdLst/>
                <a:ahLst/>
                <a:cxnLst/>
                <a:rect l="l" t="t" r="r" b="b"/>
                <a:pathLst>
                  <a:path w="28329" h="24943" extrusionOk="0">
                    <a:moveTo>
                      <a:pt x="14165" y="0"/>
                    </a:moveTo>
                    <a:cubicBezTo>
                      <a:pt x="9349" y="0"/>
                      <a:pt x="4751" y="2821"/>
                      <a:pt x="2736" y="7532"/>
                    </a:cubicBezTo>
                    <a:cubicBezTo>
                      <a:pt x="0" y="13854"/>
                      <a:pt x="2918" y="21179"/>
                      <a:pt x="9240" y="23915"/>
                    </a:cubicBezTo>
                    <a:cubicBezTo>
                      <a:pt x="10844" y="24612"/>
                      <a:pt x="12516" y="24942"/>
                      <a:pt x="14164" y="24942"/>
                    </a:cubicBezTo>
                    <a:cubicBezTo>
                      <a:pt x="18979" y="24942"/>
                      <a:pt x="23577" y="22121"/>
                      <a:pt x="25593" y="17410"/>
                    </a:cubicBezTo>
                    <a:cubicBezTo>
                      <a:pt x="28329" y="11088"/>
                      <a:pt x="25411" y="3763"/>
                      <a:pt x="19089" y="1027"/>
                    </a:cubicBezTo>
                    <a:cubicBezTo>
                      <a:pt x="17485" y="330"/>
                      <a:pt x="15812" y="0"/>
                      <a:pt x="14165" y="0"/>
                    </a:cubicBezTo>
                    <a:close/>
                  </a:path>
                </a:pathLst>
              </a:custGeom>
              <a:solidFill>
                <a:srgbClr val="7FD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4493500" y="2897000"/>
                <a:ext cx="106425" cy="115850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4634" extrusionOk="0">
                    <a:moveTo>
                      <a:pt x="1369" y="0"/>
                    </a:moveTo>
                    <a:lnTo>
                      <a:pt x="1369" y="30"/>
                    </a:lnTo>
                    <a:cubicBezTo>
                      <a:pt x="1369" y="213"/>
                      <a:pt x="1247" y="395"/>
                      <a:pt x="1095" y="486"/>
                    </a:cubicBezTo>
                    <a:cubicBezTo>
                      <a:pt x="1042" y="522"/>
                      <a:pt x="947" y="537"/>
                      <a:pt x="846" y="537"/>
                    </a:cubicBezTo>
                    <a:cubicBezTo>
                      <a:pt x="776" y="537"/>
                      <a:pt x="702" y="529"/>
                      <a:pt x="639" y="517"/>
                    </a:cubicBezTo>
                    <a:cubicBezTo>
                      <a:pt x="576" y="504"/>
                      <a:pt x="513" y="497"/>
                      <a:pt x="450" y="497"/>
                    </a:cubicBezTo>
                    <a:cubicBezTo>
                      <a:pt x="361" y="497"/>
                      <a:pt x="272" y="512"/>
                      <a:pt x="183" y="547"/>
                    </a:cubicBezTo>
                    <a:cubicBezTo>
                      <a:pt x="92" y="638"/>
                      <a:pt x="1" y="821"/>
                      <a:pt x="123" y="942"/>
                    </a:cubicBezTo>
                    <a:cubicBezTo>
                      <a:pt x="153" y="973"/>
                      <a:pt x="244" y="1003"/>
                      <a:pt x="305" y="1003"/>
                    </a:cubicBezTo>
                    <a:cubicBezTo>
                      <a:pt x="761" y="1125"/>
                      <a:pt x="1034" y="1733"/>
                      <a:pt x="761" y="2128"/>
                    </a:cubicBezTo>
                    <a:cubicBezTo>
                      <a:pt x="639" y="2310"/>
                      <a:pt x="457" y="2432"/>
                      <a:pt x="305" y="2584"/>
                    </a:cubicBezTo>
                    <a:cubicBezTo>
                      <a:pt x="153" y="2736"/>
                      <a:pt x="31" y="2948"/>
                      <a:pt x="123" y="3131"/>
                    </a:cubicBezTo>
                    <a:cubicBezTo>
                      <a:pt x="183" y="3374"/>
                      <a:pt x="487" y="3496"/>
                      <a:pt x="578" y="3708"/>
                    </a:cubicBezTo>
                    <a:cubicBezTo>
                      <a:pt x="609" y="3860"/>
                      <a:pt x="578" y="4012"/>
                      <a:pt x="548" y="4164"/>
                    </a:cubicBezTo>
                    <a:cubicBezTo>
                      <a:pt x="487" y="4316"/>
                      <a:pt x="548" y="4499"/>
                      <a:pt x="639" y="4590"/>
                    </a:cubicBezTo>
                    <a:cubicBezTo>
                      <a:pt x="693" y="4621"/>
                      <a:pt x="748" y="4634"/>
                      <a:pt x="800" y="4634"/>
                    </a:cubicBezTo>
                    <a:cubicBezTo>
                      <a:pt x="954" y="4634"/>
                      <a:pt x="1096" y="4521"/>
                      <a:pt x="1186" y="4407"/>
                    </a:cubicBezTo>
                    <a:cubicBezTo>
                      <a:pt x="1369" y="4164"/>
                      <a:pt x="1521" y="3891"/>
                      <a:pt x="1764" y="3708"/>
                    </a:cubicBezTo>
                    <a:cubicBezTo>
                      <a:pt x="1901" y="3572"/>
                      <a:pt x="2123" y="3452"/>
                      <a:pt x="2341" y="3452"/>
                    </a:cubicBezTo>
                    <a:cubicBezTo>
                      <a:pt x="2414" y="3452"/>
                      <a:pt x="2486" y="3465"/>
                      <a:pt x="2554" y="3496"/>
                    </a:cubicBezTo>
                    <a:cubicBezTo>
                      <a:pt x="2585" y="3496"/>
                      <a:pt x="2676" y="3526"/>
                      <a:pt x="2706" y="3526"/>
                    </a:cubicBezTo>
                    <a:cubicBezTo>
                      <a:pt x="2828" y="3526"/>
                      <a:pt x="2919" y="3404"/>
                      <a:pt x="2980" y="3283"/>
                    </a:cubicBezTo>
                    <a:cubicBezTo>
                      <a:pt x="3041" y="3131"/>
                      <a:pt x="3041" y="3040"/>
                      <a:pt x="3071" y="2918"/>
                    </a:cubicBezTo>
                    <a:cubicBezTo>
                      <a:pt x="3161" y="2716"/>
                      <a:pt x="3349" y="2597"/>
                      <a:pt x="3540" y="2597"/>
                    </a:cubicBezTo>
                    <a:cubicBezTo>
                      <a:pt x="3608" y="2597"/>
                      <a:pt x="3676" y="2613"/>
                      <a:pt x="3740" y="2644"/>
                    </a:cubicBezTo>
                    <a:cubicBezTo>
                      <a:pt x="3800" y="2675"/>
                      <a:pt x="3831" y="2736"/>
                      <a:pt x="3922" y="2736"/>
                    </a:cubicBezTo>
                    <a:cubicBezTo>
                      <a:pt x="3931" y="2737"/>
                      <a:pt x="3941" y="2738"/>
                      <a:pt x="3950" y="2738"/>
                    </a:cubicBezTo>
                    <a:cubicBezTo>
                      <a:pt x="4120" y="2738"/>
                      <a:pt x="4255" y="2483"/>
                      <a:pt x="4226" y="2310"/>
                    </a:cubicBezTo>
                    <a:cubicBezTo>
                      <a:pt x="4196" y="2128"/>
                      <a:pt x="4044" y="1915"/>
                      <a:pt x="3952" y="1733"/>
                    </a:cubicBezTo>
                    <a:cubicBezTo>
                      <a:pt x="3922" y="1702"/>
                      <a:pt x="3922" y="1611"/>
                      <a:pt x="3952" y="1581"/>
                    </a:cubicBezTo>
                    <a:cubicBezTo>
                      <a:pt x="3952" y="1550"/>
                      <a:pt x="3983" y="1550"/>
                      <a:pt x="4044" y="1550"/>
                    </a:cubicBezTo>
                    <a:cubicBezTo>
                      <a:pt x="4196" y="1459"/>
                      <a:pt x="4256" y="1307"/>
                      <a:pt x="4196" y="1155"/>
                    </a:cubicBezTo>
                    <a:cubicBezTo>
                      <a:pt x="4104" y="973"/>
                      <a:pt x="3892" y="942"/>
                      <a:pt x="3740" y="851"/>
                    </a:cubicBezTo>
                    <a:cubicBezTo>
                      <a:pt x="3588" y="790"/>
                      <a:pt x="3375" y="547"/>
                      <a:pt x="3527" y="517"/>
                    </a:cubicBezTo>
                    <a:cubicBezTo>
                      <a:pt x="2828" y="304"/>
                      <a:pt x="2098" y="91"/>
                      <a:pt x="1369" y="0"/>
                    </a:cubicBezTo>
                    <a:close/>
                  </a:path>
                </a:pathLst>
              </a:custGeom>
              <a:solidFill>
                <a:srgbClr val="5FA7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4207800" y="2889700"/>
                <a:ext cx="285725" cy="57732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23093" extrusionOk="0">
                    <a:moveTo>
                      <a:pt x="10765" y="0"/>
                    </a:moveTo>
                    <a:cubicBezTo>
                      <a:pt x="6595" y="0"/>
                      <a:pt x="2612" y="2167"/>
                      <a:pt x="274" y="6006"/>
                    </a:cubicBezTo>
                    <a:cubicBezTo>
                      <a:pt x="304" y="6554"/>
                      <a:pt x="304" y="7040"/>
                      <a:pt x="213" y="7526"/>
                    </a:cubicBezTo>
                    <a:cubicBezTo>
                      <a:pt x="183" y="7891"/>
                      <a:pt x="61" y="8225"/>
                      <a:pt x="31" y="8590"/>
                    </a:cubicBezTo>
                    <a:cubicBezTo>
                      <a:pt x="0" y="8955"/>
                      <a:pt x="61" y="9350"/>
                      <a:pt x="304" y="9624"/>
                    </a:cubicBezTo>
                    <a:cubicBezTo>
                      <a:pt x="456" y="9806"/>
                      <a:pt x="638" y="9927"/>
                      <a:pt x="730" y="10110"/>
                    </a:cubicBezTo>
                    <a:cubicBezTo>
                      <a:pt x="790" y="10323"/>
                      <a:pt x="760" y="10505"/>
                      <a:pt x="760" y="10687"/>
                    </a:cubicBezTo>
                    <a:cubicBezTo>
                      <a:pt x="760" y="10870"/>
                      <a:pt x="821" y="11113"/>
                      <a:pt x="1034" y="11143"/>
                    </a:cubicBezTo>
                    <a:cubicBezTo>
                      <a:pt x="1062" y="11148"/>
                      <a:pt x="1090" y="11150"/>
                      <a:pt x="1118" y="11150"/>
                    </a:cubicBezTo>
                    <a:cubicBezTo>
                      <a:pt x="1207" y="11150"/>
                      <a:pt x="1295" y="11132"/>
                      <a:pt x="1378" y="11132"/>
                    </a:cubicBezTo>
                    <a:cubicBezTo>
                      <a:pt x="1439" y="11132"/>
                      <a:pt x="1496" y="11141"/>
                      <a:pt x="1550" y="11174"/>
                    </a:cubicBezTo>
                    <a:cubicBezTo>
                      <a:pt x="1672" y="11295"/>
                      <a:pt x="1550" y="11538"/>
                      <a:pt x="1550" y="11721"/>
                    </a:cubicBezTo>
                    <a:cubicBezTo>
                      <a:pt x="1550" y="12177"/>
                      <a:pt x="2280" y="12298"/>
                      <a:pt x="2401" y="12693"/>
                    </a:cubicBezTo>
                    <a:cubicBezTo>
                      <a:pt x="2462" y="12906"/>
                      <a:pt x="2401" y="13210"/>
                      <a:pt x="2614" y="13271"/>
                    </a:cubicBezTo>
                    <a:lnTo>
                      <a:pt x="2797" y="13271"/>
                    </a:lnTo>
                    <a:cubicBezTo>
                      <a:pt x="3222" y="13271"/>
                      <a:pt x="3526" y="13849"/>
                      <a:pt x="3252" y="14183"/>
                    </a:cubicBezTo>
                    <a:cubicBezTo>
                      <a:pt x="3161" y="14304"/>
                      <a:pt x="2949" y="14365"/>
                      <a:pt x="2857" y="14487"/>
                    </a:cubicBezTo>
                    <a:cubicBezTo>
                      <a:pt x="2736" y="14578"/>
                      <a:pt x="2614" y="14760"/>
                      <a:pt x="2645" y="14912"/>
                    </a:cubicBezTo>
                    <a:cubicBezTo>
                      <a:pt x="2705" y="15064"/>
                      <a:pt x="2888" y="15125"/>
                      <a:pt x="3009" y="15277"/>
                    </a:cubicBezTo>
                    <a:cubicBezTo>
                      <a:pt x="3101" y="15490"/>
                      <a:pt x="3040" y="15703"/>
                      <a:pt x="3009" y="15946"/>
                    </a:cubicBezTo>
                    <a:cubicBezTo>
                      <a:pt x="2918" y="16463"/>
                      <a:pt x="3161" y="17040"/>
                      <a:pt x="3617" y="17344"/>
                    </a:cubicBezTo>
                    <a:cubicBezTo>
                      <a:pt x="3921" y="17557"/>
                      <a:pt x="4286" y="17678"/>
                      <a:pt x="4438" y="17982"/>
                    </a:cubicBezTo>
                    <a:cubicBezTo>
                      <a:pt x="4529" y="18165"/>
                      <a:pt x="4529" y="18408"/>
                      <a:pt x="4529" y="18590"/>
                    </a:cubicBezTo>
                    <a:cubicBezTo>
                      <a:pt x="4468" y="19380"/>
                      <a:pt x="4468" y="20201"/>
                      <a:pt x="4438" y="20991"/>
                    </a:cubicBezTo>
                    <a:cubicBezTo>
                      <a:pt x="4438" y="21113"/>
                      <a:pt x="4438" y="21204"/>
                      <a:pt x="4529" y="21326"/>
                    </a:cubicBezTo>
                    <a:cubicBezTo>
                      <a:pt x="4620" y="21508"/>
                      <a:pt x="4894" y="21508"/>
                      <a:pt x="5076" y="21630"/>
                    </a:cubicBezTo>
                    <a:cubicBezTo>
                      <a:pt x="5441" y="21873"/>
                      <a:pt x="5350" y="22390"/>
                      <a:pt x="5532" y="22724"/>
                    </a:cubicBezTo>
                    <a:cubicBezTo>
                      <a:pt x="5643" y="22946"/>
                      <a:pt x="5907" y="23093"/>
                      <a:pt x="6161" y="23093"/>
                    </a:cubicBezTo>
                    <a:cubicBezTo>
                      <a:pt x="6184" y="23093"/>
                      <a:pt x="6208" y="23091"/>
                      <a:pt x="6231" y="23089"/>
                    </a:cubicBezTo>
                    <a:cubicBezTo>
                      <a:pt x="6292" y="23028"/>
                      <a:pt x="6414" y="22998"/>
                      <a:pt x="6444" y="22937"/>
                    </a:cubicBezTo>
                    <a:cubicBezTo>
                      <a:pt x="6535" y="22785"/>
                      <a:pt x="6383" y="22633"/>
                      <a:pt x="6231" y="22511"/>
                    </a:cubicBezTo>
                    <a:cubicBezTo>
                      <a:pt x="5897" y="22238"/>
                      <a:pt x="5684" y="21873"/>
                      <a:pt x="5684" y="21447"/>
                    </a:cubicBezTo>
                    <a:cubicBezTo>
                      <a:pt x="5684" y="21143"/>
                      <a:pt x="5623" y="21022"/>
                      <a:pt x="6383" y="20748"/>
                    </a:cubicBezTo>
                    <a:cubicBezTo>
                      <a:pt x="6961" y="20566"/>
                      <a:pt x="7326" y="19958"/>
                      <a:pt x="7781" y="19593"/>
                    </a:cubicBezTo>
                    <a:cubicBezTo>
                      <a:pt x="7964" y="19380"/>
                      <a:pt x="8207" y="19198"/>
                      <a:pt x="8237" y="18925"/>
                    </a:cubicBezTo>
                    <a:cubicBezTo>
                      <a:pt x="8268" y="18864"/>
                      <a:pt x="8237" y="18742"/>
                      <a:pt x="8329" y="18681"/>
                    </a:cubicBezTo>
                    <a:cubicBezTo>
                      <a:pt x="8369" y="18600"/>
                      <a:pt x="8464" y="18587"/>
                      <a:pt x="8558" y="18587"/>
                    </a:cubicBezTo>
                    <a:cubicBezTo>
                      <a:pt x="8606" y="18587"/>
                      <a:pt x="8653" y="18590"/>
                      <a:pt x="8693" y="18590"/>
                    </a:cubicBezTo>
                    <a:cubicBezTo>
                      <a:pt x="8967" y="18590"/>
                      <a:pt x="9180" y="18377"/>
                      <a:pt x="9240" y="18104"/>
                    </a:cubicBezTo>
                    <a:cubicBezTo>
                      <a:pt x="9240" y="18013"/>
                      <a:pt x="9240" y="17922"/>
                      <a:pt x="9271" y="17830"/>
                    </a:cubicBezTo>
                    <a:cubicBezTo>
                      <a:pt x="9332" y="17770"/>
                      <a:pt x="9423" y="17709"/>
                      <a:pt x="9484" y="17678"/>
                    </a:cubicBezTo>
                    <a:cubicBezTo>
                      <a:pt x="9788" y="17526"/>
                      <a:pt x="9909" y="17101"/>
                      <a:pt x="9848" y="16766"/>
                    </a:cubicBezTo>
                    <a:cubicBezTo>
                      <a:pt x="9757" y="16432"/>
                      <a:pt x="9484" y="16159"/>
                      <a:pt x="9180" y="15976"/>
                    </a:cubicBezTo>
                    <a:cubicBezTo>
                      <a:pt x="8967" y="15824"/>
                      <a:pt x="8633" y="15672"/>
                      <a:pt x="8511" y="15399"/>
                    </a:cubicBezTo>
                    <a:cubicBezTo>
                      <a:pt x="8481" y="15277"/>
                      <a:pt x="8481" y="15216"/>
                      <a:pt x="8389" y="15125"/>
                    </a:cubicBezTo>
                    <a:cubicBezTo>
                      <a:pt x="8331" y="15057"/>
                      <a:pt x="8261" y="15033"/>
                      <a:pt x="8182" y="15033"/>
                    </a:cubicBezTo>
                    <a:cubicBezTo>
                      <a:pt x="8013" y="15033"/>
                      <a:pt x="7806" y="15145"/>
                      <a:pt x="7599" y="15186"/>
                    </a:cubicBezTo>
                    <a:cubicBezTo>
                      <a:pt x="7584" y="15187"/>
                      <a:pt x="7568" y="15188"/>
                      <a:pt x="7553" y="15188"/>
                    </a:cubicBezTo>
                    <a:cubicBezTo>
                      <a:pt x="7154" y="15188"/>
                      <a:pt x="6893" y="14809"/>
                      <a:pt x="6718" y="14487"/>
                    </a:cubicBezTo>
                    <a:cubicBezTo>
                      <a:pt x="6535" y="14152"/>
                      <a:pt x="6292" y="13727"/>
                      <a:pt x="5927" y="13697"/>
                    </a:cubicBezTo>
                    <a:cubicBezTo>
                      <a:pt x="5907" y="13695"/>
                      <a:pt x="5887" y="13694"/>
                      <a:pt x="5867" y="13694"/>
                    </a:cubicBezTo>
                    <a:cubicBezTo>
                      <a:pt x="5631" y="13694"/>
                      <a:pt x="5383" y="13808"/>
                      <a:pt x="5154" y="13808"/>
                    </a:cubicBezTo>
                    <a:cubicBezTo>
                      <a:pt x="5075" y="13808"/>
                      <a:pt x="4998" y="13794"/>
                      <a:pt x="4924" y="13757"/>
                    </a:cubicBezTo>
                    <a:cubicBezTo>
                      <a:pt x="4560" y="13545"/>
                      <a:pt x="4620" y="12815"/>
                      <a:pt x="4225" y="12663"/>
                    </a:cubicBezTo>
                    <a:cubicBezTo>
                      <a:pt x="4177" y="12648"/>
                      <a:pt x="4127" y="12642"/>
                      <a:pt x="4077" y="12642"/>
                    </a:cubicBezTo>
                    <a:cubicBezTo>
                      <a:pt x="3826" y="12642"/>
                      <a:pt x="3563" y="12800"/>
                      <a:pt x="3346" y="12800"/>
                    </a:cubicBezTo>
                    <a:cubicBezTo>
                      <a:pt x="3254" y="12800"/>
                      <a:pt x="3171" y="12772"/>
                      <a:pt x="3101" y="12693"/>
                    </a:cubicBezTo>
                    <a:cubicBezTo>
                      <a:pt x="3040" y="12602"/>
                      <a:pt x="3040" y="12390"/>
                      <a:pt x="2949" y="12298"/>
                    </a:cubicBezTo>
                    <a:cubicBezTo>
                      <a:pt x="2857" y="12146"/>
                      <a:pt x="2705" y="12086"/>
                      <a:pt x="2645" y="11934"/>
                    </a:cubicBezTo>
                    <a:cubicBezTo>
                      <a:pt x="2614" y="11782"/>
                      <a:pt x="2857" y="11599"/>
                      <a:pt x="2736" y="11447"/>
                    </a:cubicBezTo>
                    <a:cubicBezTo>
                      <a:pt x="2645" y="11326"/>
                      <a:pt x="2462" y="11386"/>
                      <a:pt x="2341" y="11295"/>
                    </a:cubicBezTo>
                    <a:cubicBezTo>
                      <a:pt x="2097" y="11083"/>
                      <a:pt x="2645" y="10535"/>
                      <a:pt x="2341" y="10353"/>
                    </a:cubicBezTo>
                    <a:cubicBezTo>
                      <a:pt x="2311" y="10338"/>
                      <a:pt x="2282" y="10332"/>
                      <a:pt x="2252" y="10332"/>
                    </a:cubicBezTo>
                    <a:cubicBezTo>
                      <a:pt x="2069" y="10332"/>
                      <a:pt x="1873" y="10567"/>
                      <a:pt x="1689" y="10567"/>
                    </a:cubicBezTo>
                    <a:cubicBezTo>
                      <a:pt x="1652" y="10567"/>
                      <a:pt x="1616" y="10558"/>
                      <a:pt x="1581" y="10535"/>
                    </a:cubicBezTo>
                    <a:cubicBezTo>
                      <a:pt x="1520" y="10505"/>
                      <a:pt x="1490" y="10414"/>
                      <a:pt x="1490" y="10353"/>
                    </a:cubicBezTo>
                    <a:cubicBezTo>
                      <a:pt x="1368" y="10019"/>
                      <a:pt x="1277" y="9624"/>
                      <a:pt x="1186" y="9289"/>
                    </a:cubicBezTo>
                    <a:cubicBezTo>
                      <a:pt x="1034" y="8864"/>
                      <a:pt x="973" y="8286"/>
                      <a:pt x="1368" y="8104"/>
                    </a:cubicBezTo>
                    <a:cubicBezTo>
                      <a:pt x="1459" y="8073"/>
                      <a:pt x="1642" y="8043"/>
                      <a:pt x="1702" y="7952"/>
                    </a:cubicBezTo>
                    <a:cubicBezTo>
                      <a:pt x="1945" y="7678"/>
                      <a:pt x="1550" y="7161"/>
                      <a:pt x="1824" y="6918"/>
                    </a:cubicBezTo>
                    <a:cubicBezTo>
                      <a:pt x="1867" y="6882"/>
                      <a:pt x="1917" y="6867"/>
                      <a:pt x="1969" y="6867"/>
                    </a:cubicBezTo>
                    <a:cubicBezTo>
                      <a:pt x="2138" y="6867"/>
                      <a:pt x="2332" y="7029"/>
                      <a:pt x="2401" y="7192"/>
                    </a:cubicBezTo>
                    <a:cubicBezTo>
                      <a:pt x="2462" y="7435"/>
                      <a:pt x="2462" y="7678"/>
                      <a:pt x="2584" y="7921"/>
                    </a:cubicBezTo>
                    <a:cubicBezTo>
                      <a:pt x="2675" y="8031"/>
                      <a:pt x="2832" y="8118"/>
                      <a:pt x="2969" y="8118"/>
                    </a:cubicBezTo>
                    <a:cubicBezTo>
                      <a:pt x="3060" y="8118"/>
                      <a:pt x="3143" y="8079"/>
                      <a:pt x="3192" y="7982"/>
                    </a:cubicBezTo>
                    <a:cubicBezTo>
                      <a:pt x="3313" y="8347"/>
                      <a:pt x="3465" y="8651"/>
                      <a:pt x="3556" y="8985"/>
                    </a:cubicBezTo>
                    <a:cubicBezTo>
                      <a:pt x="3708" y="8681"/>
                      <a:pt x="3860" y="8408"/>
                      <a:pt x="4012" y="8104"/>
                    </a:cubicBezTo>
                    <a:cubicBezTo>
                      <a:pt x="4104" y="7982"/>
                      <a:pt x="4164" y="7830"/>
                      <a:pt x="4286" y="7830"/>
                    </a:cubicBezTo>
                    <a:cubicBezTo>
                      <a:pt x="4297" y="7828"/>
                      <a:pt x="4309" y="7827"/>
                      <a:pt x="4321" y="7827"/>
                    </a:cubicBezTo>
                    <a:cubicBezTo>
                      <a:pt x="4461" y="7827"/>
                      <a:pt x="4601" y="7987"/>
                      <a:pt x="4742" y="8043"/>
                    </a:cubicBezTo>
                    <a:cubicBezTo>
                      <a:pt x="4766" y="8048"/>
                      <a:pt x="4789" y="8051"/>
                      <a:pt x="4811" y="8051"/>
                    </a:cubicBezTo>
                    <a:cubicBezTo>
                      <a:pt x="5041" y="8051"/>
                      <a:pt x="5173" y="7776"/>
                      <a:pt x="5228" y="7526"/>
                    </a:cubicBezTo>
                    <a:cubicBezTo>
                      <a:pt x="5315" y="7294"/>
                      <a:pt x="5457" y="7007"/>
                      <a:pt x="5707" y="7007"/>
                    </a:cubicBezTo>
                    <a:cubicBezTo>
                      <a:pt x="5720" y="7007"/>
                      <a:pt x="5732" y="7008"/>
                      <a:pt x="5745" y="7009"/>
                    </a:cubicBezTo>
                    <a:cubicBezTo>
                      <a:pt x="5806" y="7009"/>
                      <a:pt x="5897" y="7070"/>
                      <a:pt x="5958" y="7070"/>
                    </a:cubicBezTo>
                    <a:cubicBezTo>
                      <a:pt x="5975" y="7073"/>
                      <a:pt x="5992" y="7075"/>
                      <a:pt x="6008" y="7075"/>
                    </a:cubicBezTo>
                    <a:cubicBezTo>
                      <a:pt x="6302" y="7075"/>
                      <a:pt x="6398" y="6574"/>
                      <a:pt x="6657" y="6402"/>
                    </a:cubicBezTo>
                    <a:cubicBezTo>
                      <a:pt x="6742" y="6331"/>
                      <a:pt x="6853" y="6306"/>
                      <a:pt x="6975" y="6306"/>
                    </a:cubicBezTo>
                    <a:cubicBezTo>
                      <a:pt x="7116" y="6306"/>
                      <a:pt x="7270" y="6339"/>
                      <a:pt x="7417" y="6371"/>
                    </a:cubicBezTo>
                    <a:cubicBezTo>
                      <a:pt x="7437" y="6374"/>
                      <a:pt x="7459" y="6375"/>
                      <a:pt x="7481" y="6375"/>
                    </a:cubicBezTo>
                    <a:cubicBezTo>
                      <a:pt x="7718" y="6375"/>
                      <a:pt x="8019" y="6226"/>
                      <a:pt x="7964" y="5976"/>
                    </a:cubicBezTo>
                    <a:cubicBezTo>
                      <a:pt x="7933" y="5794"/>
                      <a:pt x="7781" y="5702"/>
                      <a:pt x="7629" y="5611"/>
                    </a:cubicBezTo>
                    <a:cubicBezTo>
                      <a:pt x="7508" y="5520"/>
                      <a:pt x="7417" y="5338"/>
                      <a:pt x="7478" y="5186"/>
                    </a:cubicBezTo>
                    <a:cubicBezTo>
                      <a:pt x="7508" y="5095"/>
                      <a:pt x="7569" y="5095"/>
                      <a:pt x="7629" y="5064"/>
                    </a:cubicBezTo>
                    <a:cubicBezTo>
                      <a:pt x="7703" y="5035"/>
                      <a:pt x="7782" y="5021"/>
                      <a:pt x="7862" y="5021"/>
                    </a:cubicBezTo>
                    <a:cubicBezTo>
                      <a:pt x="8116" y="5021"/>
                      <a:pt x="8387" y="5153"/>
                      <a:pt x="8572" y="5338"/>
                    </a:cubicBezTo>
                    <a:cubicBezTo>
                      <a:pt x="8724" y="5429"/>
                      <a:pt x="8876" y="5642"/>
                      <a:pt x="9088" y="5672"/>
                    </a:cubicBezTo>
                    <a:cubicBezTo>
                      <a:pt x="9102" y="5674"/>
                      <a:pt x="9116" y="5675"/>
                      <a:pt x="9130" y="5675"/>
                    </a:cubicBezTo>
                    <a:cubicBezTo>
                      <a:pt x="9309" y="5675"/>
                      <a:pt x="9538" y="5507"/>
                      <a:pt x="9453" y="5338"/>
                    </a:cubicBezTo>
                    <a:cubicBezTo>
                      <a:pt x="9392" y="5155"/>
                      <a:pt x="9088" y="5064"/>
                      <a:pt x="9149" y="4882"/>
                    </a:cubicBezTo>
                    <a:cubicBezTo>
                      <a:pt x="9180" y="4821"/>
                      <a:pt x="9271" y="4791"/>
                      <a:pt x="9301" y="4760"/>
                    </a:cubicBezTo>
                    <a:cubicBezTo>
                      <a:pt x="9484" y="4608"/>
                      <a:pt x="9544" y="4304"/>
                      <a:pt x="9392" y="4122"/>
                    </a:cubicBezTo>
                    <a:cubicBezTo>
                      <a:pt x="9260" y="3963"/>
                      <a:pt x="9034" y="3873"/>
                      <a:pt x="8818" y="3873"/>
                    </a:cubicBezTo>
                    <a:cubicBezTo>
                      <a:pt x="8786" y="3873"/>
                      <a:pt x="8755" y="3875"/>
                      <a:pt x="8724" y="3879"/>
                    </a:cubicBezTo>
                    <a:cubicBezTo>
                      <a:pt x="8633" y="3909"/>
                      <a:pt x="8519" y="3940"/>
                      <a:pt x="8420" y="3940"/>
                    </a:cubicBezTo>
                    <a:cubicBezTo>
                      <a:pt x="8321" y="3940"/>
                      <a:pt x="8237" y="3909"/>
                      <a:pt x="8207" y="3818"/>
                    </a:cubicBezTo>
                    <a:cubicBezTo>
                      <a:pt x="8207" y="3757"/>
                      <a:pt x="8207" y="3696"/>
                      <a:pt x="8177" y="3636"/>
                    </a:cubicBezTo>
                    <a:cubicBezTo>
                      <a:pt x="8140" y="3572"/>
                      <a:pt x="8091" y="3547"/>
                      <a:pt x="8036" y="3547"/>
                    </a:cubicBezTo>
                    <a:cubicBezTo>
                      <a:pt x="7906" y="3547"/>
                      <a:pt x="7745" y="3690"/>
                      <a:pt x="7660" y="3818"/>
                    </a:cubicBezTo>
                    <a:cubicBezTo>
                      <a:pt x="7629" y="3696"/>
                      <a:pt x="7569" y="3636"/>
                      <a:pt x="7478" y="3514"/>
                    </a:cubicBezTo>
                    <a:cubicBezTo>
                      <a:pt x="7458" y="3508"/>
                      <a:pt x="7439" y="3504"/>
                      <a:pt x="7420" y="3504"/>
                    </a:cubicBezTo>
                    <a:cubicBezTo>
                      <a:pt x="7263" y="3504"/>
                      <a:pt x="7133" y="3716"/>
                      <a:pt x="7052" y="3879"/>
                    </a:cubicBezTo>
                    <a:cubicBezTo>
                      <a:pt x="6961" y="4152"/>
                      <a:pt x="6748" y="4426"/>
                      <a:pt x="6505" y="4517"/>
                    </a:cubicBezTo>
                    <a:cubicBezTo>
                      <a:pt x="6406" y="4561"/>
                      <a:pt x="6292" y="4585"/>
                      <a:pt x="6178" y="4585"/>
                    </a:cubicBezTo>
                    <a:cubicBezTo>
                      <a:pt x="5978" y="4585"/>
                      <a:pt x="5781" y="4510"/>
                      <a:pt x="5684" y="4335"/>
                    </a:cubicBezTo>
                    <a:cubicBezTo>
                      <a:pt x="5897" y="4213"/>
                      <a:pt x="5988" y="3970"/>
                      <a:pt x="5927" y="3757"/>
                    </a:cubicBezTo>
                    <a:cubicBezTo>
                      <a:pt x="5871" y="3625"/>
                      <a:pt x="5731" y="3551"/>
                      <a:pt x="5598" y="3551"/>
                    </a:cubicBezTo>
                    <a:cubicBezTo>
                      <a:pt x="5517" y="3551"/>
                      <a:pt x="5438" y="3578"/>
                      <a:pt x="5380" y="3636"/>
                    </a:cubicBezTo>
                    <a:cubicBezTo>
                      <a:pt x="5198" y="3423"/>
                      <a:pt x="5228" y="3058"/>
                      <a:pt x="5471" y="2906"/>
                    </a:cubicBezTo>
                    <a:cubicBezTo>
                      <a:pt x="5623" y="2815"/>
                      <a:pt x="5775" y="2815"/>
                      <a:pt x="5927" y="2754"/>
                    </a:cubicBezTo>
                    <a:cubicBezTo>
                      <a:pt x="6079" y="2663"/>
                      <a:pt x="6140" y="2511"/>
                      <a:pt x="6262" y="2420"/>
                    </a:cubicBezTo>
                    <a:cubicBezTo>
                      <a:pt x="6505" y="2116"/>
                      <a:pt x="6870" y="1964"/>
                      <a:pt x="7265" y="1964"/>
                    </a:cubicBezTo>
                    <a:cubicBezTo>
                      <a:pt x="7417" y="1964"/>
                      <a:pt x="7569" y="1964"/>
                      <a:pt x="7721" y="1903"/>
                    </a:cubicBezTo>
                    <a:cubicBezTo>
                      <a:pt x="7933" y="1842"/>
                      <a:pt x="8025" y="1569"/>
                      <a:pt x="8177" y="1386"/>
                    </a:cubicBezTo>
                    <a:cubicBezTo>
                      <a:pt x="8276" y="1268"/>
                      <a:pt x="8439" y="1175"/>
                      <a:pt x="8583" y="1175"/>
                    </a:cubicBezTo>
                    <a:cubicBezTo>
                      <a:pt x="8660" y="1175"/>
                      <a:pt x="8732" y="1201"/>
                      <a:pt x="8785" y="1265"/>
                    </a:cubicBezTo>
                    <a:cubicBezTo>
                      <a:pt x="8845" y="1417"/>
                      <a:pt x="8785" y="1599"/>
                      <a:pt x="8785" y="1812"/>
                    </a:cubicBezTo>
                    <a:cubicBezTo>
                      <a:pt x="8785" y="1994"/>
                      <a:pt x="8967" y="2207"/>
                      <a:pt x="9149" y="2268"/>
                    </a:cubicBezTo>
                    <a:cubicBezTo>
                      <a:pt x="8845" y="2511"/>
                      <a:pt x="8663" y="2936"/>
                      <a:pt x="8724" y="3332"/>
                    </a:cubicBezTo>
                    <a:cubicBezTo>
                      <a:pt x="8861" y="3225"/>
                      <a:pt x="9012" y="3195"/>
                      <a:pt x="9176" y="3195"/>
                    </a:cubicBezTo>
                    <a:cubicBezTo>
                      <a:pt x="9339" y="3195"/>
                      <a:pt x="9514" y="3225"/>
                      <a:pt x="9696" y="3240"/>
                    </a:cubicBezTo>
                    <a:cubicBezTo>
                      <a:pt x="10000" y="3240"/>
                      <a:pt x="10395" y="3058"/>
                      <a:pt x="10365" y="2754"/>
                    </a:cubicBezTo>
                    <a:cubicBezTo>
                      <a:pt x="10304" y="2420"/>
                      <a:pt x="9848" y="2268"/>
                      <a:pt x="9848" y="1964"/>
                    </a:cubicBezTo>
                    <a:cubicBezTo>
                      <a:pt x="10000" y="1873"/>
                      <a:pt x="10152" y="1842"/>
                      <a:pt x="10304" y="1751"/>
                    </a:cubicBezTo>
                    <a:cubicBezTo>
                      <a:pt x="10061" y="1447"/>
                      <a:pt x="9879" y="991"/>
                      <a:pt x="10092" y="687"/>
                    </a:cubicBezTo>
                    <a:cubicBezTo>
                      <a:pt x="10395" y="322"/>
                      <a:pt x="11155" y="353"/>
                      <a:pt x="11429" y="19"/>
                    </a:cubicBezTo>
                    <a:cubicBezTo>
                      <a:pt x="11207" y="6"/>
                      <a:pt x="10986" y="0"/>
                      <a:pt x="10765" y="0"/>
                    </a:cubicBezTo>
                    <a:close/>
                  </a:path>
                </a:pathLst>
              </a:custGeom>
              <a:solidFill>
                <a:srgbClr val="5FA7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9"/>
              <p:cNvSpPr/>
              <p:nvPr/>
            </p:nvSpPr>
            <p:spPr>
              <a:xfrm>
                <a:off x="4558850" y="2994850"/>
                <a:ext cx="232575" cy="441425"/>
              </a:xfrm>
              <a:custGeom>
                <a:avLst/>
                <a:gdLst/>
                <a:ahLst/>
                <a:cxnLst/>
                <a:rect l="l" t="t" r="r" b="b"/>
                <a:pathLst>
                  <a:path w="9303" h="17657" extrusionOk="0">
                    <a:moveTo>
                      <a:pt x="5680" y="1"/>
                    </a:moveTo>
                    <a:cubicBezTo>
                      <a:pt x="5602" y="1"/>
                      <a:pt x="5529" y="30"/>
                      <a:pt x="5472" y="98"/>
                    </a:cubicBezTo>
                    <a:cubicBezTo>
                      <a:pt x="5290" y="311"/>
                      <a:pt x="5655" y="615"/>
                      <a:pt x="5715" y="919"/>
                    </a:cubicBezTo>
                    <a:cubicBezTo>
                      <a:pt x="5776" y="1496"/>
                      <a:pt x="4803" y="1740"/>
                      <a:pt x="4834" y="2287"/>
                    </a:cubicBezTo>
                    <a:cubicBezTo>
                      <a:pt x="4834" y="2408"/>
                      <a:pt x="4895" y="2560"/>
                      <a:pt x="5016" y="2560"/>
                    </a:cubicBezTo>
                    <a:cubicBezTo>
                      <a:pt x="5168" y="2560"/>
                      <a:pt x="5290" y="2408"/>
                      <a:pt x="5442" y="2408"/>
                    </a:cubicBezTo>
                    <a:cubicBezTo>
                      <a:pt x="5594" y="2408"/>
                      <a:pt x="5655" y="2530"/>
                      <a:pt x="5776" y="2652"/>
                    </a:cubicBezTo>
                    <a:cubicBezTo>
                      <a:pt x="5843" y="2685"/>
                      <a:pt x="5928" y="2709"/>
                      <a:pt x="6006" y="2709"/>
                    </a:cubicBezTo>
                    <a:cubicBezTo>
                      <a:pt x="6070" y="2709"/>
                      <a:pt x="6130" y="2693"/>
                      <a:pt x="6171" y="2652"/>
                    </a:cubicBezTo>
                    <a:cubicBezTo>
                      <a:pt x="6202" y="2560"/>
                      <a:pt x="6171" y="2530"/>
                      <a:pt x="6171" y="2439"/>
                    </a:cubicBezTo>
                    <a:cubicBezTo>
                      <a:pt x="6111" y="2256"/>
                      <a:pt x="6050" y="2074"/>
                      <a:pt x="6111" y="1892"/>
                    </a:cubicBezTo>
                    <a:cubicBezTo>
                      <a:pt x="6179" y="1731"/>
                      <a:pt x="6317" y="1605"/>
                      <a:pt x="6446" y="1605"/>
                    </a:cubicBezTo>
                    <a:cubicBezTo>
                      <a:pt x="6488" y="1605"/>
                      <a:pt x="6529" y="1619"/>
                      <a:pt x="6566" y="1648"/>
                    </a:cubicBezTo>
                    <a:cubicBezTo>
                      <a:pt x="6870" y="1800"/>
                      <a:pt x="6566" y="2348"/>
                      <a:pt x="6810" y="2591"/>
                    </a:cubicBezTo>
                    <a:cubicBezTo>
                      <a:pt x="6931" y="2743"/>
                      <a:pt x="7235" y="2834"/>
                      <a:pt x="7174" y="3016"/>
                    </a:cubicBezTo>
                    <a:cubicBezTo>
                      <a:pt x="7114" y="3168"/>
                      <a:pt x="6810" y="3199"/>
                      <a:pt x="6840" y="3411"/>
                    </a:cubicBezTo>
                    <a:cubicBezTo>
                      <a:pt x="6840" y="3442"/>
                      <a:pt x="6870" y="3472"/>
                      <a:pt x="6931" y="3503"/>
                    </a:cubicBezTo>
                    <a:cubicBezTo>
                      <a:pt x="7106" y="3736"/>
                      <a:pt x="6805" y="4082"/>
                      <a:pt x="6511" y="4082"/>
                    </a:cubicBezTo>
                    <a:cubicBezTo>
                      <a:pt x="6499" y="4082"/>
                      <a:pt x="6487" y="4081"/>
                      <a:pt x="6475" y="4080"/>
                    </a:cubicBezTo>
                    <a:cubicBezTo>
                      <a:pt x="6171" y="4050"/>
                      <a:pt x="5959" y="3746"/>
                      <a:pt x="5867" y="3442"/>
                    </a:cubicBezTo>
                    <a:cubicBezTo>
                      <a:pt x="5807" y="3320"/>
                      <a:pt x="5776" y="3199"/>
                      <a:pt x="5715" y="3138"/>
                    </a:cubicBezTo>
                    <a:cubicBezTo>
                      <a:pt x="5670" y="3092"/>
                      <a:pt x="5609" y="3069"/>
                      <a:pt x="5552" y="3069"/>
                    </a:cubicBezTo>
                    <a:cubicBezTo>
                      <a:pt x="5495" y="3069"/>
                      <a:pt x="5442" y="3092"/>
                      <a:pt x="5411" y="3138"/>
                    </a:cubicBezTo>
                    <a:cubicBezTo>
                      <a:pt x="5351" y="3229"/>
                      <a:pt x="5351" y="3290"/>
                      <a:pt x="5351" y="3351"/>
                    </a:cubicBezTo>
                    <a:cubicBezTo>
                      <a:pt x="5411" y="3746"/>
                      <a:pt x="5320" y="4232"/>
                      <a:pt x="4955" y="4323"/>
                    </a:cubicBezTo>
                    <a:cubicBezTo>
                      <a:pt x="4905" y="4333"/>
                      <a:pt x="4854" y="4337"/>
                      <a:pt x="4803" y="4337"/>
                    </a:cubicBezTo>
                    <a:cubicBezTo>
                      <a:pt x="4702" y="4337"/>
                      <a:pt x="4601" y="4323"/>
                      <a:pt x="4500" y="4323"/>
                    </a:cubicBezTo>
                    <a:cubicBezTo>
                      <a:pt x="4348" y="4323"/>
                      <a:pt x="4196" y="4354"/>
                      <a:pt x="4135" y="4506"/>
                    </a:cubicBezTo>
                    <a:cubicBezTo>
                      <a:pt x="4074" y="4718"/>
                      <a:pt x="4408" y="4931"/>
                      <a:pt x="4408" y="5144"/>
                    </a:cubicBezTo>
                    <a:cubicBezTo>
                      <a:pt x="4408" y="5350"/>
                      <a:pt x="4213" y="5425"/>
                      <a:pt x="4042" y="5425"/>
                    </a:cubicBezTo>
                    <a:cubicBezTo>
                      <a:pt x="4011" y="5425"/>
                      <a:pt x="3981" y="5422"/>
                      <a:pt x="3952" y="5418"/>
                    </a:cubicBezTo>
                    <a:cubicBezTo>
                      <a:pt x="3770" y="5387"/>
                      <a:pt x="3618" y="5235"/>
                      <a:pt x="3436" y="5144"/>
                    </a:cubicBezTo>
                    <a:cubicBezTo>
                      <a:pt x="3329" y="5114"/>
                      <a:pt x="3215" y="5091"/>
                      <a:pt x="3113" y="5091"/>
                    </a:cubicBezTo>
                    <a:cubicBezTo>
                      <a:pt x="3010" y="5091"/>
                      <a:pt x="2919" y="5114"/>
                      <a:pt x="2858" y="5174"/>
                    </a:cubicBezTo>
                    <a:cubicBezTo>
                      <a:pt x="2706" y="5326"/>
                      <a:pt x="2767" y="5569"/>
                      <a:pt x="2889" y="5721"/>
                    </a:cubicBezTo>
                    <a:cubicBezTo>
                      <a:pt x="2980" y="5782"/>
                      <a:pt x="3041" y="5873"/>
                      <a:pt x="3071" y="5995"/>
                    </a:cubicBezTo>
                    <a:cubicBezTo>
                      <a:pt x="3132" y="6177"/>
                      <a:pt x="3010" y="6329"/>
                      <a:pt x="3010" y="6512"/>
                    </a:cubicBezTo>
                    <a:cubicBezTo>
                      <a:pt x="3010" y="6722"/>
                      <a:pt x="3226" y="6897"/>
                      <a:pt x="3437" y="6897"/>
                    </a:cubicBezTo>
                    <a:cubicBezTo>
                      <a:pt x="3500" y="6897"/>
                      <a:pt x="3562" y="6881"/>
                      <a:pt x="3618" y="6846"/>
                    </a:cubicBezTo>
                    <a:cubicBezTo>
                      <a:pt x="3770" y="6785"/>
                      <a:pt x="3861" y="6603"/>
                      <a:pt x="4013" y="6542"/>
                    </a:cubicBezTo>
                    <a:cubicBezTo>
                      <a:pt x="4042" y="6537"/>
                      <a:pt x="4072" y="6536"/>
                      <a:pt x="4101" y="6536"/>
                    </a:cubicBezTo>
                    <a:cubicBezTo>
                      <a:pt x="4175" y="6536"/>
                      <a:pt x="4248" y="6547"/>
                      <a:pt x="4318" y="6547"/>
                    </a:cubicBezTo>
                    <a:cubicBezTo>
                      <a:pt x="4393" y="6547"/>
                      <a:pt x="4464" y="6534"/>
                      <a:pt x="4530" y="6481"/>
                    </a:cubicBezTo>
                    <a:cubicBezTo>
                      <a:pt x="4682" y="6360"/>
                      <a:pt x="4652" y="6147"/>
                      <a:pt x="4773" y="5995"/>
                    </a:cubicBezTo>
                    <a:cubicBezTo>
                      <a:pt x="4823" y="5880"/>
                      <a:pt x="4952" y="5827"/>
                      <a:pt x="5090" y="5827"/>
                    </a:cubicBezTo>
                    <a:cubicBezTo>
                      <a:pt x="5206" y="5827"/>
                      <a:pt x="5328" y="5865"/>
                      <a:pt x="5411" y="5934"/>
                    </a:cubicBezTo>
                    <a:cubicBezTo>
                      <a:pt x="5594" y="6086"/>
                      <a:pt x="5715" y="6360"/>
                      <a:pt x="5776" y="6603"/>
                    </a:cubicBezTo>
                    <a:lnTo>
                      <a:pt x="5898" y="6937"/>
                    </a:lnTo>
                    <a:cubicBezTo>
                      <a:pt x="5928" y="6998"/>
                      <a:pt x="5928" y="7059"/>
                      <a:pt x="5989" y="7089"/>
                    </a:cubicBezTo>
                    <a:cubicBezTo>
                      <a:pt x="6020" y="7128"/>
                      <a:pt x="6060" y="7145"/>
                      <a:pt x="6101" y="7145"/>
                    </a:cubicBezTo>
                    <a:cubicBezTo>
                      <a:pt x="6220" y="7145"/>
                      <a:pt x="6354" y="7004"/>
                      <a:pt x="6354" y="6846"/>
                    </a:cubicBezTo>
                    <a:cubicBezTo>
                      <a:pt x="6354" y="6664"/>
                      <a:pt x="6232" y="6512"/>
                      <a:pt x="6171" y="6329"/>
                    </a:cubicBezTo>
                    <a:cubicBezTo>
                      <a:pt x="6111" y="6177"/>
                      <a:pt x="6171" y="5904"/>
                      <a:pt x="6354" y="5873"/>
                    </a:cubicBezTo>
                    <a:cubicBezTo>
                      <a:pt x="6367" y="5871"/>
                      <a:pt x="6380" y="5870"/>
                      <a:pt x="6393" y="5870"/>
                    </a:cubicBezTo>
                    <a:cubicBezTo>
                      <a:pt x="6526" y="5870"/>
                      <a:pt x="6633" y="6008"/>
                      <a:pt x="6688" y="6147"/>
                    </a:cubicBezTo>
                    <a:cubicBezTo>
                      <a:pt x="6718" y="6238"/>
                      <a:pt x="6779" y="6451"/>
                      <a:pt x="6840" y="6542"/>
                    </a:cubicBezTo>
                    <a:cubicBezTo>
                      <a:pt x="6931" y="6633"/>
                      <a:pt x="7022" y="6694"/>
                      <a:pt x="7083" y="6785"/>
                    </a:cubicBezTo>
                    <a:cubicBezTo>
                      <a:pt x="7266" y="7059"/>
                      <a:pt x="6992" y="7576"/>
                      <a:pt x="7296" y="7728"/>
                    </a:cubicBezTo>
                    <a:cubicBezTo>
                      <a:pt x="7418" y="7697"/>
                      <a:pt x="7418" y="7454"/>
                      <a:pt x="7570" y="7424"/>
                    </a:cubicBezTo>
                    <a:cubicBezTo>
                      <a:pt x="7630" y="7424"/>
                      <a:pt x="7721" y="7545"/>
                      <a:pt x="7721" y="7606"/>
                    </a:cubicBezTo>
                    <a:cubicBezTo>
                      <a:pt x="7721" y="7697"/>
                      <a:pt x="7691" y="7819"/>
                      <a:pt x="7691" y="7880"/>
                    </a:cubicBezTo>
                    <a:cubicBezTo>
                      <a:pt x="7691" y="8130"/>
                      <a:pt x="7919" y="8298"/>
                      <a:pt x="8118" y="8298"/>
                    </a:cubicBezTo>
                    <a:cubicBezTo>
                      <a:pt x="8160" y="8298"/>
                      <a:pt x="8201" y="8291"/>
                      <a:pt x="8238" y="8275"/>
                    </a:cubicBezTo>
                    <a:lnTo>
                      <a:pt x="8238" y="8275"/>
                    </a:lnTo>
                    <a:cubicBezTo>
                      <a:pt x="8056" y="8518"/>
                      <a:pt x="8390" y="8974"/>
                      <a:pt x="8208" y="9247"/>
                    </a:cubicBezTo>
                    <a:cubicBezTo>
                      <a:pt x="8142" y="9326"/>
                      <a:pt x="8047" y="9360"/>
                      <a:pt x="7947" y="9360"/>
                    </a:cubicBezTo>
                    <a:cubicBezTo>
                      <a:pt x="7815" y="9360"/>
                      <a:pt x="7673" y="9303"/>
                      <a:pt x="7570" y="9217"/>
                    </a:cubicBezTo>
                    <a:cubicBezTo>
                      <a:pt x="7387" y="9065"/>
                      <a:pt x="7266" y="8883"/>
                      <a:pt x="7022" y="8761"/>
                    </a:cubicBezTo>
                    <a:cubicBezTo>
                      <a:pt x="6962" y="8913"/>
                      <a:pt x="6931" y="9095"/>
                      <a:pt x="6992" y="9247"/>
                    </a:cubicBezTo>
                    <a:cubicBezTo>
                      <a:pt x="6977" y="9248"/>
                      <a:pt x="6963" y="9249"/>
                      <a:pt x="6948" y="9249"/>
                    </a:cubicBezTo>
                    <a:cubicBezTo>
                      <a:pt x="6447" y="9249"/>
                      <a:pt x="5962" y="8746"/>
                      <a:pt x="6080" y="8214"/>
                    </a:cubicBezTo>
                    <a:cubicBezTo>
                      <a:pt x="6111" y="8062"/>
                      <a:pt x="6202" y="7849"/>
                      <a:pt x="6050" y="7728"/>
                    </a:cubicBezTo>
                    <a:cubicBezTo>
                      <a:pt x="6011" y="7689"/>
                      <a:pt x="5965" y="7675"/>
                      <a:pt x="5917" y="7675"/>
                    </a:cubicBezTo>
                    <a:cubicBezTo>
                      <a:pt x="5814" y="7675"/>
                      <a:pt x="5697" y="7737"/>
                      <a:pt x="5594" y="7758"/>
                    </a:cubicBezTo>
                    <a:cubicBezTo>
                      <a:pt x="5442" y="7758"/>
                      <a:pt x="5199" y="7606"/>
                      <a:pt x="5320" y="7515"/>
                    </a:cubicBezTo>
                    <a:cubicBezTo>
                      <a:pt x="5201" y="7375"/>
                      <a:pt x="5029" y="7314"/>
                      <a:pt x="4848" y="7314"/>
                    </a:cubicBezTo>
                    <a:cubicBezTo>
                      <a:pt x="4753" y="7314"/>
                      <a:pt x="4655" y="7331"/>
                      <a:pt x="4560" y="7363"/>
                    </a:cubicBezTo>
                    <a:cubicBezTo>
                      <a:pt x="4287" y="7424"/>
                      <a:pt x="4074" y="7545"/>
                      <a:pt x="3800" y="7606"/>
                    </a:cubicBezTo>
                    <a:cubicBezTo>
                      <a:pt x="3436" y="7728"/>
                      <a:pt x="2980" y="7667"/>
                      <a:pt x="2554" y="7758"/>
                    </a:cubicBezTo>
                    <a:cubicBezTo>
                      <a:pt x="2402" y="7819"/>
                      <a:pt x="2250" y="7880"/>
                      <a:pt x="2220" y="8001"/>
                    </a:cubicBezTo>
                    <a:cubicBezTo>
                      <a:pt x="2159" y="8153"/>
                      <a:pt x="2250" y="8305"/>
                      <a:pt x="2220" y="8457"/>
                    </a:cubicBezTo>
                    <a:cubicBezTo>
                      <a:pt x="2129" y="8822"/>
                      <a:pt x="1642" y="8883"/>
                      <a:pt x="1308" y="9065"/>
                    </a:cubicBezTo>
                    <a:cubicBezTo>
                      <a:pt x="974" y="9247"/>
                      <a:pt x="791" y="9703"/>
                      <a:pt x="913" y="10038"/>
                    </a:cubicBezTo>
                    <a:cubicBezTo>
                      <a:pt x="913" y="10129"/>
                      <a:pt x="974" y="10159"/>
                      <a:pt x="974" y="10250"/>
                    </a:cubicBezTo>
                    <a:cubicBezTo>
                      <a:pt x="974" y="10402"/>
                      <a:pt x="761" y="10494"/>
                      <a:pt x="609" y="10585"/>
                    </a:cubicBezTo>
                    <a:cubicBezTo>
                      <a:pt x="275" y="10798"/>
                      <a:pt x="62" y="11193"/>
                      <a:pt x="1" y="11618"/>
                    </a:cubicBezTo>
                    <a:cubicBezTo>
                      <a:pt x="1" y="11709"/>
                      <a:pt x="1" y="11801"/>
                      <a:pt x="62" y="11861"/>
                    </a:cubicBezTo>
                    <a:cubicBezTo>
                      <a:pt x="214" y="12165"/>
                      <a:pt x="700" y="11983"/>
                      <a:pt x="1034" y="12105"/>
                    </a:cubicBezTo>
                    <a:cubicBezTo>
                      <a:pt x="1563" y="12251"/>
                      <a:pt x="1751" y="13080"/>
                      <a:pt x="2230" y="13080"/>
                    </a:cubicBezTo>
                    <a:cubicBezTo>
                      <a:pt x="2247" y="13080"/>
                      <a:pt x="2263" y="13079"/>
                      <a:pt x="2281" y="13077"/>
                    </a:cubicBezTo>
                    <a:cubicBezTo>
                      <a:pt x="2554" y="13077"/>
                      <a:pt x="2737" y="12864"/>
                      <a:pt x="2980" y="12743"/>
                    </a:cubicBezTo>
                    <a:cubicBezTo>
                      <a:pt x="3051" y="12692"/>
                      <a:pt x="3142" y="12669"/>
                      <a:pt x="3232" y="12669"/>
                    </a:cubicBezTo>
                    <a:cubicBezTo>
                      <a:pt x="3412" y="12669"/>
                      <a:pt x="3588" y="12763"/>
                      <a:pt x="3588" y="12925"/>
                    </a:cubicBezTo>
                    <a:cubicBezTo>
                      <a:pt x="3588" y="13047"/>
                      <a:pt x="3496" y="13138"/>
                      <a:pt x="3466" y="13229"/>
                    </a:cubicBezTo>
                    <a:cubicBezTo>
                      <a:pt x="3314" y="13655"/>
                      <a:pt x="3740" y="14171"/>
                      <a:pt x="3436" y="14415"/>
                    </a:cubicBezTo>
                    <a:cubicBezTo>
                      <a:pt x="3284" y="14567"/>
                      <a:pt x="3010" y="14536"/>
                      <a:pt x="2858" y="14688"/>
                    </a:cubicBezTo>
                    <a:cubicBezTo>
                      <a:pt x="2676" y="14901"/>
                      <a:pt x="2980" y="15357"/>
                      <a:pt x="2797" y="15600"/>
                    </a:cubicBezTo>
                    <a:cubicBezTo>
                      <a:pt x="2721" y="15691"/>
                      <a:pt x="2592" y="15699"/>
                      <a:pt x="2452" y="15699"/>
                    </a:cubicBezTo>
                    <a:cubicBezTo>
                      <a:pt x="2424" y="15699"/>
                      <a:pt x="2395" y="15699"/>
                      <a:pt x="2366" y="15699"/>
                    </a:cubicBezTo>
                    <a:cubicBezTo>
                      <a:pt x="2251" y="15699"/>
                      <a:pt x="2135" y="15703"/>
                      <a:pt x="2037" y="15752"/>
                    </a:cubicBezTo>
                    <a:cubicBezTo>
                      <a:pt x="1673" y="15904"/>
                      <a:pt x="1764" y="16512"/>
                      <a:pt x="1460" y="16785"/>
                    </a:cubicBezTo>
                    <a:cubicBezTo>
                      <a:pt x="1338" y="16877"/>
                      <a:pt x="1156" y="16937"/>
                      <a:pt x="1004" y="17029"/>
                    </a:cubicBezTo>
                    <a:cubicBezTo>
                      <a:pt x="852" y="17150"/>
                      <a:pt x="730" y="17333"/>
                      <a:pt x="852" y="17485"/>
                    </a:cubicBezTo>
                    <a:cubicBezTo>
                      <a:pt x="1034" y="17485"/>
                      <a:pt x="1186" y="17545"/>
                      <a:pt x="1369" y="17545"/>
                    </a:cubicBezTo>
                    <a:cubicBezTo>
                      <a:pt x="1662" y="17562"/>
                      <a:pt x="1763" y="17657"/>
                      <a:pt x="1959" y="17657"/>
                    </a:cubicBezTo>
                    <a:cubicBezTo>
                      <a:pt x="2127" y="17657"/>
                      <a:pt x="2365" y="17586"/>
                      <a:pt x="2858" y="17333"/>
                    </a:cubicBezTo>
                    <a:cubicBezTo>
                      <a:pt x="3041" y="17272"/>
                      <a:pt x="3253" y="17241"/>
                      <a:pt x="3436" y="17241"/>
                    </a:cubicBezTo>
                    <a:cubicBezTo>
                      <a:pt x="3892" y="17241"/>
                      <a:pt x="4165" y="16664"/>
                      <a:pt x="4560" y="16421"/>
                    </a:cubicBezTo>
                    <a:cubicBezTo>
                      <a:pt x="4803" y="16360"/>
                      <a:pt x="5107" y="16330"/>
                      <a:pt x="5259" y="16117"/>
                    </a:cubicBezTo>
                    <a:cubicBezTo>
                      <a:pt x="5381" y="16026"/>
                      <a:pt x="5381" y="15813"/>
                      <a:pt x="5411" y="15661"/>
                    </a:cubicBezTo>
                    <a:cubicBezTo>
                      <a:pt x="5533" y="15326"/>
                      <a:pt x="5746" y="14992"/>
                      <a:pt x="6080" y="14871"/>
                    </a:cubicBezTo>
                    <a:cubicBezTo>
                      <a:pt x="6202" y="14840"/>
                      <a:pt x="6354" y="14840"/>
                      <a:pt x="6475" y="14749"/>
                    </a:cubicBezTo>
                    <a:cubicBezTo>
                      <a:pt x="6688" y="14597"/>
                      <a:pt x="6810" y="14293"/>
                      <a:pt x="6840" y="14050"/>
                    </a:cubicBezTo>
                    <a:cubicBezTo>
                      <a:pt x="6901" y="13776"/>
                      <a:pt x="6840" y="13472"/>
                      <a:pt x="6931" y="13199"/>
                    </a:cubicBezTo>
                    <a:cubicBezTo>
                      <a:pt x="7083" y="12682"/>
                      <a:pt x="7600" y="12287"/>
                      <a:pt x="7691" y="11709"/>
                    </a:cubicBezTo>
                    <a:cubicBezTo>
                      <a:pt x="7721" y="11497"/>
                      <a:pt x="7661" y="11223"/>
                      <a:pt x="7600" y="11010"/>
                    </a:cubicBezTo>
                    <a:cubicBezTo>
                      <a:pt x="7570" y="10767"/>
                      <a:pt x="7570" y="10494"/>
                      <a:pt x="7691" y="10281"/>
                    </a:cubicBezTo>
                    <a:cubicBezTo>
                      <a:pt x="7795" y="10156"/>
                      <a:pt x="7970" y="10060"/>
                      <a:pt x="8128" y="10060"/>
                    </a:cubicBezTo>
                    <a:cubicBezTo>
                      <a:pt x="8202" y="10060"/>
                      <a:pt x="8272" y="10081"/>
                      <a:pt x="8329" y="10129"/>
                    </a:cubicBezTo>
                    <a:cubicBezTo>
                      <a:pt x="8573" y="10311"/>
                      <a:pt x="8451" y="10646"/>
                      <a:pt x="8329" y="10889"/>
                    </a:cubicBezTo>
                    <a:cubicBezTo>
                      <a:pt x="8177" y="11162"/>
                      <a:pt x="8056" y="11466"/>
                      <a:pt x="8208" y="11679"/>
                    </a:cubicBezTo>
                    <a:cubicBezTo>
                      <a:pt x="8269" y="11770"/>
                      <a:pt x="8329" y="11801"/>
                      <a:pt x="8360" y="11892"/>
                    </a:cubicBezTo>
                    <a:cubicBezTo>
                      <a:pt x="8512" y="12074"/>
                      <a:pt x="8421" y="12348"/>
                      <a:pt x="8299" y="12530"/>
                    </a:cubicBezTo>
                    <a:cubicBezTo>
                      <a:pt x="8238" y="12621"/>
                      <a:pt x="8208" y="12773"/>
                      <a:pt x="8238" y="12925"/>
                    </a:cubicBezTo>
                    <a:cubicBezTo>
                      <a:pt x="9059" y="11071"/>
                      <a:pt x="9302" y="9095"/>
                      <a:pt x="9150" y="7211"/>
                    </a:cubicBezTo>
                    <a:cubicBezTo>
                      <a:pt x="9110" y="7211"/>
                      <a:pt x="9056" y="7224"/>
                      <a:pt x="9015" y="7224"/>
                    </a:cubicBezTo>
                    <a:cubicBezTo>
                      <a:pt x="8995" y="7224"/>
                      <a:pt x="8978" y="7221"/>
                      <a:pt x="8968" y="7211"/>
                    </a:cubicBezTo>
                    <a:cubicBezTo>
                      <a:pt x="8907" y="7150"/>
                      <a:pt x="8907" y="6998"/>
                      <a:pt x="8816" y="6937"/>
                    </a:cubicBezTo>
                    <a:cubicBezTo>
                      <a:pt x="8799" y="6929"/>
                      <a:pt x="8779" y="6925"/>
                      <a:pt x="8756" y="6925"/>
                    </a:cubicBezTo>
                    <a:cubicBezTo>
                      <a:pt x="8692" y="6925"/>
                      <a:pt x="8609" y="6954"/>
                      <a:pt x="8542" y="6998"/>
                    </a:cubicBezTo>
                    <a:cubicBezTo>
                      <a:pt x="8481" y="7089"/>
                      <a:pt x="8390" y="7150"/>
                      <a:pt x="8299" y="7150"/>
                    </a:cubicBezTo>
                    <a:cubicBezTo>
                      <a:pt x="8086" y="7150"/>
                      <a:pt x="8086" y="6816"/>
                      <a:pt x="7904" y="6755"/>
                    </a:cubicBezTo>
                    <a:cubicBezTo>
                      <a:pt x="7873" y="6694"/>
                      <a:pt x="7843" y="6694"/>
                      <a:pt x="7782" y="6664"/>
                    </a:cubicBezTo>
                    <a:cubicBezTo>
                      <a:pt x="7752" y="6633"/>
                      <a:pt x="7752" y="6633"/>
                      <a:pt x="7752" y="6603"/>
                    </a:cubicBezTo>
                    <a:cubicBezTo>
                      <a:pt x="7721" y="6481"/>
                      <a:pt x="7691" y="6390"/>
                      <a:pt x="7721" y="6299"/>
                    </a:cubicBezTo>
                    <a:cubicBezTo>
                      <a:pt x="7721" y="6208"/>
                      <a:pt x="7782" y="6147"/>
                      <a:pt x="7904" y="6147"/>
                    </a:cubicBezTo>
                    <a:cubicBezTo>
                      <a:pt x="8056" y="6147"/>
                      <a:pt x="8086" y="6329"/>
                      <a:pt x="8208" y="6390"/>
                    </a:cubicBezTo>
                    <a:cubicBezTo>
                      <a:pt x="8245" y="6412"/>
                      <a:pt x="8282" y="6422"/>
                      <a:pt x="8319" y="6422"/>
                    </a:cubicBezTo>
                    <a:cubicBezTo>
                      <a:pt x="8432" y="6422"/>
                      <a:pt x="8541" y="6330"/>
                      <a:pt x="8633" y="6238"/>
                    </a:cubicBezTo>
                    <a:cubicBezTo>
                      <a:pt x="8664" y="6208"/>
                      <a:pt x="8694" y="6177"/>
                      <a:pt x="8694" y="6086"/>
                    </a:cubicBezTo>
                    <a:cubicBezTo>
                      <a:pt x="8694" y="6056"/>
                      <a:pt x="8664" y="6025"/>
                      <a:pt x="8664" y="5995"/>
                    </a:cubicBezTo>
                    <a:cubicBezTo>
                      <a:pt x="8664" y="5904"/>
                      <a:pt x="8785" y="5843"/>
                      <a:pt x="8907" y="5782"/>
                    </a:cubicBezTo>
                    <a:cubicBezTo>
                      <a:pt x="8937" y="5782"/>
                      <a:pt x="8968" y="5752"/>
                      <a:pt x="8998" y="5752"/>
                    </a:cubicBezTo>
                    <a:cubicBezTo>
                      <a:pt x="8664" y="4019"/>
                      <a:pt x="7934" y="2348"/>
                      <a:pt x="6931" y="889"/>
                    </a:cubicBezTo>
                    <a:cubicBezTo>
                      <a:pt x="6881" y="896"/>
                      <a:pt x="6832" y="900"/>
                      <a:pt x="6786" y="900"/>
                    </a:cubicBezTo>
                    <a:cubicBezTo>
                      <a:pt x="6634" y="900"/>
                      <a:pt x="6500" y="860"/>
                      <a:pt x="6384" y="767"/>
                    </a:cubicBezTo>
                    <a:cubicBezTo>
                      <a:pt x="6232" y="615"/>
                      <a:pt x="6202" y="402"/>
                      <a:pt x="6050" y="220"/>
                    </a:cubicBezTo>
                    <a:cubicBezTo>
                      <a:pt x="5954" y="86"/>
                      <a:pt x="5811" y="1"/>
                      <a:pt x="5680" y="1"/>
                    </a:cubicBezTo>
                    <a:close/>
                  </a:path>
                </a:pathLst>
              </a:custGeom>
              <a:solidFill>
                <a:srgbClr val="5FA7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9"/>
              <p:cNvSpPr/>
              <p:nvPr/>
            </p:nvSpPr>
            <p:spPr>
              <a:xfrm>
                <a:off x="4651700" y="3077800"/>
                <a:ext cx="341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42" extrusionOk="0">
                    <a:moveTo>
                      <a:pt x="603" y="0"/>
                    </a:moveTo>
                    <a:cubicBezTo>
                      <a:pt x="445" y="0"/>
                      <a:pt x="311" y="213"/>
                      <a:pt x="178" y="458"/>
                    </a:cubicBezTo>
                    <a:cubicBezTo>
                      <a:pt x="0" y="694"/>
                      <a:pt x="40" y="841"/>
                      <a:pt x="181" y="841"/>
                    </a:cubicBezTo>
                    <a:cubicBezTo>
                      <a:pt x="257" y="841"/>
                      <a:pt x="364" y="798"/>
                      <a:pt x="482" y="701"/>
                    </a:cubicBezTo>
                    <a:cubicBezTo>
                      <a:pt x="634" y="565"/>
                      <a:pt x="732" y="557"/>
                      <a:pt x="824" y="557"/>
                    </a:cubicBezTo>
                    <a:cubicBezTo>
                      <a:pt x="835" y="557"/>
                      <a:pt x="846" y="557"/>
                      <a:pt x="857" y="557"/>
                    </a:cubicBezTo>
                    <a:cubicBezTo>
                      <a:pt x="936" y="557"/>
                      <a:pt x="1014" y="551"/>
                      <a:pt x="1120" y="458"/>
                    </a:cubicBezTo>
                    <a:cubicBezTo>
                      <a:pt x="1363" y="306"/>
                      <a:pt x="1059" y="337"/>
                      <a:pt x="786" y="93"/>
                    </a:cubicBezTo>
                    <a:cubicBezTo>
                      <a:pt x="721" y="29"/>
                      <a:pt x="660" y="0"/>
                      <a:pt x="603" y="0"/>
                    </a:cubicBezTo>
                    <a:close/>
                  </a:path>
                </a:pathLst>
              </a:custGeom>
              <a:solidFill>
                <a:srgbClr val="5FA7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4640175" y="3047450"/>
                <a:ext cx="2615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039" extrusionOk="0">
                    <a:moveTo>
                      <a:pt x="487" y="0"/>
                    </a:moveTo>
                    <a:cubicBezTo>
                      <a:pt x="487" y="0"/>
                      <a:pt x="0" y="0"/>
                      <a:pt x="335" y="244"/>
                    </a:cubicBezTo>
                    <a:cubicBezTo>
                      <a:pt x="669" y="426"/>
                      <a:pt x="547" y="548"/>
                      <a:pt x="699" y="882"/>
                    </a:cubicBezTo>
                    <a:cubicBezTo>
                      <a:pt x="747" y="996"/>
                      <a:pt x="801" y="1039"/>
                      <a:pt x="850" y="1039"/>
                    </a:cubicBezTo>
                    <a:cubicBezTo>
                      <a:pt x="958" y="1039"/>
                      <a:pt x="1045" y="834"/>
                      <a:pt x="1003" y="730"/>
                    </a:cubicBezTo>
                    <a:cubicBezTo>
                      <a:pt x="1003" y="730"/>
                      <a:pt x="943" y="608"/>
                      <a:pt x="943" y="365"/>
                    </a:cubicBezTo>
                    <a:cubicBezTo>
                      <a:pt x="943" y="92"/>
                      <a:pt x="487" y="0"/>
                      <a:pt x="487" y="0"/>
                    </a:cubicBezTo>
                    <a:close/>
                  </a:path>
                </a:pathLst>
              </a:custGeom>
              <a:solidFill>
                <a:srgbClr val="5FA7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9"/>
              <p:cNvSpPr/>
              <p:nvPr/>
            </p:nvSpPr>
            <p:spPr>
              <a:xfrm>
                <a:off x="4635500" y="3062925"/>
                <a:ext cx="176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49" extrusionOk="0">
                    <a:moveTo>
                      <a:pt x="247" y="0"/>
                    </a:moveTo>
                    <a:cubicBezTo>
                      <a:pt x="172" y="0"/>
                      <a:pt x="106" y="136"/>
                      <a:pt x="66" y="415"/>
                    </a:cubicBezTo>
                    <a:cubicBezTo>
                      <a:pt x="1" y="674"/>
                      <a:pt x="28" y="749"/>
                      <a:pt x="158" y="749"/>
                    </a:cubicBezTo>
                    <a:cubicBezTo>
                      <a:pt x="211" y="749"/>
                      <a:pt x="282" y="736"/>
                      <a:pt x="370" y="719"/>
                    </a:cubicBezTo>
                    <a:cubicBezTo>
                      <a:pt x="674" y="628"/>
                      <a:pt x="582" y="719"/>
                      <a:pt x="674" y="445"/>
                    </a:cubicBezTo>
                    <a:cubicBezTo>
                      <a:pt x="704" y="232"/>
                      <a:pt x="522" y="354"/>
                      <a:pt x="370" y="111"/>
                    </a:cubicBezTo>
                    <a:cubicBezTo>
                      <a:pt x="328" y="38"/>
                      <a:pt x="286" y="0"/>
                      <a:pt x="247" y="0"/>
                    </a:cubicBezTo>
                    <a:close/>
                  </a:path>
                </a:pathLst>
              </a:custGeom>
              <a:solidFill>
                <a:srgbClr val="5FA7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9"/>
              <p:cNvSpPr/>
              <p:nvPr/>
            </p:nvSpPr>
            <p:spPr>
              <a:xfrm>
                <a:off x="4589075" y="2986225"/>
                <a:ext cx="3387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055" extrusionOk="0">
                    <a:moveTo>
                      <a:pt x="197" y="0"/>
                    </a:moveTo>
                    <a:cubicBezTo>
                      <a:pt x="68" y="0"/>
                      <a:pt x="0" y="114"/>
                      <a:pt x="221" y="261"/>
                    </a:cubicBezTo>
                    <a:cubicBezTo>
                      <a:pt x="555" y="474"/>
                      <a:pt x="221" y="656"/>
                      <a:pt x="677" y="930"/>
                    </a:cubicBezTo>
                    <a:cubicBezTo>
                      <a:pt x="835" y="1014"/>
                      <a:pt x="968" y="1055"/>
                      <a:pt x="1072" y="1055"/>
                    </a:cubicBezTo>
                    <a:cubicBezTo>
                      <a:pt x="1265" y="1055"/>
                      <a:pt x="1354" y="913"/>
                      <a:pt x="1315" y="656"/>
                    </a:cubicBezTo>
                    <a:cubicBezTo>
                      <a:pt x="1293" y="567"/>
                      <a:pt x="1287" y="511"/>
                      <a:pt x="1202" y="511"/>
                    </a:cubicBezTo>
                    <a:cubicBezTo>
                      <a:pt x="1170" y="511"/>
                      <a:pt x="1129" y="518"/>
                      <a:pt x="1072" y="534"/>
                    </a:cubicBezTo>
                    <a:cubicBezTo>
                      <a:pt x="859" y="534"/>
                      <a:pt x="677" y="534"/>
                      <a:pt x="464" y="170"/>
                    </a:cubicBezTo>
                    <a:cubicBezTo>
                      <a:pt x="392" y="49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rgbClr val="5FA7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9"/>
              <p:cNvSpPr/>
              <p:nvPr/>
            </p:nvSpPr>
            <p:spPr>
              <a:xfrm>
                <a:off x="4316675" y="3161950"/>
                <a:ext cx="44650" cy="2140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856" extrusionOk="0">
                    <a:moveTo>
                      <a:pt x="296" y="1"/>
                    </a:moveTo>
                    <a:cubicBezTo>
                      <a:pt x="61" y="1"/>
                      <a:pt x="0" y="445"/>
                      <a:pt x="305" y="445"/>
                    </a:cubicBezTo>
                    <a:cubicBezTo>
                      <a:pt x="330" y="445"/>
                      <a:pt x="357" y="442"/>
                      <a:pt x="387" y="436"/>
                    </a:cubicBezTo>
                    <a:cubicBezTo>
                      <a:pt x="407" y="433"/>
                      <a:pt x="426" y="431"/>
                      <a:pt x="443" y="431"/>
                    </a:cubicBezTo>
                    <a:cubicBezTo>
                      <a:pt x="745" y="431"/>
                      <a:pt x="589" y="855"/>
                      <a:pt x="966" y="855"/>
                    </a:cubicBezTo>
                    <a:cubicBezTo>
                      <a:pt x="1016" y="855"/>
                      <a:pt x="1075" y="848"/>
                      <a:pt x="1147" y="831"/>
                    </a:cubicBezTo>
                    <a:cubicBezTo>
                      <a:pt x="1785" y="709"/>
                      <a:pt x="812" y="193"/>
                      <a:pt x="356" y="10"/>
                    </a:cubicBezTo>
                    <a:cubicBezTo>
                      <a:pt x="335" y="4"/>
                      <a:pt x="315" y="1"/>
                      <a:pt x="296" y="1"/>
                    </a:cubicBezTo>
                    <a:close/>
                  </a:path>
                </a:pathLst>
              </a:custGeom>
              <a:solidFill>
                <a:srgbClr val="5FA7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9"/>
              <p:cNvSpPr/>
              <p:nvPr/>
            </p:nvSpPr>
            <p:spPr>
              <a:xfrm>
                <a:off x="4277475" y="3136500"/>
                <a:ext cx="363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027" extrusionOk="0">
                    <a:moveTo>
                      <a:pt x="197" y="0"/>
                    </a:moveTo>
                    <a:cubicBezTo>
                      <a:pt x="1" y="0"/>
                      <a:pt x="14" y="128"/>
                      <a:pt x="283" y="177"/>
                    </a:cubicBezTo>
                    <a:cubicBezTo>
                      <a:pt x="617" y="207"/>
                      <a:pt x="739" y="481"/>
                      <a:pt x="982" y="846"/>
                    </a:cubicBezTo>
                    <a:cubicBezTo>
                      <a:pt x="1060" y="979"/>
                      <a:pt x="1154" y="1027"/>
                      <a:pt x="1231" y="1027"/>
                    </a:cubicBezTo>
                    <a:cubicBezTo>
                      <a:pt x="1366" y="1027"/>
                      <a:pt x="1452" y="881"/>
                      <a:pt x="1317" y="785"/>
                    </a:cubicBezTo>
                    <a:cubicBezTo>
                      <a:pt x="1013" y="542"/>
                      <a:pt x="709" y="86"/>
                      <a:pt x="374" y="25"/>
                    </a:cubicBezTo>
                    <a:cubicBezTo>
                      <a:pt x="304" y="7"/>
                      <a:pt x="244" y="0"/>
                      <a:pt x="197" y="0"/>
                    </a:cubicBezTo>
                    <a:close/>
                  </a:path>
                </a:pathLst>
              </a:custGeom>
              <a:solidFill>
                <a:srgbClr val="5FA7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9"/>
              <p:cNvSpPr/>
              <p:nvPr/>
            </p:nvSpPr>
            <p:spPr>
              <a:xfrm>
                <a:off x="4262050" y="3127425"/>
                <a:ext cx="10375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73" extrusionOk="0">
                    <a:moveTo>
                      <a:pt x="143" y="1"/>
                    </a:moveTo>
                    <a:cubicBezTo>
                      <a:pt x="44" y="1"/>
                      <a:pt x="0" y="147"/>
                      <a:pt x="140" y="266"/>
                    </a:cubicBezTo>
                    <a:cubicBezTo>
                      <a:pt x="248" y="338"/>
                      <a:pt x="318" y="373"/>
                      <a:pt x="356" y="373"/>
                    </a:cubicBezTo>
                    <a:cubicBezTo>
                      <a:pt x="414" y="373"/>
                      <a:pt x="396" y="292"/>
                      <a:pt x="323" y="145"/>
                    </a:cubicBezTo>
                    <a:cubicBezTo>
                      <a:pt x="260" y="41"/>
                      <a:pt x="194" y="1"/>
                      <a:pt x="143" y="1"/>
                    </a:cubicBezTo>
                    <a:close/>
                  </a:path>
                </a:pathLst>
              </a:custGeom>
              <a:solidFill>
                <a:srgbClr val="5FA7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9"/>
              <p:cNvSpPr/>
              <p:nvPr/>
            </p:nvSpPr>
            <p:spPr>
              <a:xfrm>
                <a:off x="4423525" y="3038625"/>
                <a:ext cx="4267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825" extrusionOk="0">
                    <a:moveTo>
                      <a:pt x="741" y="1"/>
                    </a:moveTo>
                    <a:cubicBezTo>
                      <a:pt x="593" y="1"/>
                      <a:pt x="466" y="62"/>
                      <a:pt x="247" y="201"/>
                    </a:cubicBezTo>
                    <a:cubicBezTo>
                      <a:pt x="0" y="403"/>
                      <a:pt x="68" y="522"/>
                      <a:pt x="254" y="522"/>
                    </a:cubicBezTo>
                    <a:cubicBezTo>
                      <a:pt x="320" y="522"/>
                      <a:pt x="402" y="507"/>
                      <a:pt x="490" y="475"/>
                    </a:cubicBezTo>
                    <a:cubicBezTo>
                      <a:pt x="537" y="458"/>
                      <a:pt x="572" y="450"/>
                      <a:pt x="599" y="450"/>
                    </a:cubicBezTo>
                    <a:cubicBezTo>
                      <a:pt x="765" y="450"/>
                      <a:pt x="636" y="731"/>
                      <a:pt x="1159" y="809"/>
                    </a:cubicBezTo>
                    <a:cubicBezTo>
                      <a:pt x="1208" y="820"/>
                      <a:pt x="1252" y="825"/>
                      <a:pt x="1291" y="825"/>
                    </a:cubicBezTo>
                    <a:cubicBezTo>
                      <a:pt x="1707" y="825"/>
                      <a:pt x="1535" y="272"/>
                      <a:pt x="1007" y="49"/>
                    </a:cubicBezTo>
                    <a:cubicBezTo>
                      <a:pt x="902" y="18"/>
                      <a:pt x="818" y="1"/>
                      <a:pt x="741" y="1"/>
                    </a:cubicBezTo>
                    <a:close/>
                  </a:path>
                </a:pathLst>
              </a:custGeom>
              <a:solidFill>
                <a:srgbClr val="5FA7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9"/>
              <p:cNvSpPr/>
              <p:nvPr/>
            </p:nvSpPr>
            <p:spPr>
              <a:xfrm>
                <a:off x="4127250" y="2985125"/>
                <a:ext cx="688475" cy="527250"/>
              </a:xfrm>
              <a:custGeom>
                <a:avLst/>
                <a:gdLst/>
                <a:ahLst/>
                <a:cxnLst/>
                <a:rect l="l" t="t" r="r" b="b"/>
                <a:pathLst>
                  <a:path w="27539" h="21090" extrusionOk="0">
                    <a:moveTo>
                      <a:pt x="23010" y="1"/>
                    </a:moveTo>
                    <a:cubicBezTo>
                      <a:pt x="25016" y="3071"/>
                      <a:pt x="25533" y="7053"/>
                      <a:pt x="23952" y="10700"/>
                    </a:cubicBezTo>
                    <a:cubicBezTo>
                      <a:pt x="22118" y="14980"/>
                      <a:pt x="17955" y="17522"/>
                      <a:pt x="13589" y="17522"/>
                    </a:cubicBezTo>
                    <a:cubicBezTo>
                      <a:pt x="12094" y="17522"/>
                      <a:pt x="10576" y="17225"/>
                      <a:pt x="9119" y="16597"/>
                    </a:cubicBezTo>
                    <a:cubicBezTo>
                      <a:pt x="4134" y="14439"/>
                      <a:pt x="1459" y="9120"/>
                      <a:pt x="2462" y="4013"/>
                    </a:cubicBezTo>
                    <a:lnTo>
                      <a:pt x="2462" y="4013"/>
                    </a:lnTo>
                    <a:cubicBezTo>
                      <a:pt x="0" y="10244"/>
                      <a:pt x="2918" y="17357"/>
                      <a:pt x="9119" y="20062"/>
                    </a:cubicBezTo>
                    <a:cubicBezTo>
                      <a:pt x="10722" y="20759"/>
                      <a:pt x="12393" y="21089"/>
                      <a:pt x="14038" y="21089"/>
                    </a:cubicBezTo>
                    <a:cubicBezTo>
                      <a:pt x="18847" y="21089"/>
                      <a:pt x="23433" y="18268"/>
                      <a:pt x="25472" y="13557"/>
                    </a:cubicBezTo>
                    <a:cubicBezTo>
                      <a:pt x="27539" y="8816"/>
                      <a:pt x="26384" y="3496"/>
                      <a:pt x="23010" y="1"/>
                    </a:cubicBezTo>
                    <a:close/>
                  </a:path>
                </a:pathLst>
              </a:custGeom>
              <a:solidFill>
                <a:srgbClr val="45818E">
                  <a:alpha val="5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9"/>
              <p:cNvSpPr/>
              <p:nvPr/>
            </p:nvSpPr>
            <p:spPr>
              <a:xfrm>
                <a:off x="4485900" y="2923575"/>
                <a:ext cx="264475" cy="189500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7580" extrusionOk="0">
                    <a:moveTo>
                      <a:pt x="1966" y="0"/>
                    </a:moveTo>
                    <a:cubicBezTo>
                      <a:pt x="1407" y="0"/>
                      <a:pt x="974" y="157"/>
                      <a:pt x="730" y="487"/>
                    </a:cubicBezTo>
                    <a:cubicBezTo>
                      <a:pt x="1" y="1490"/>
                      <a:pt x="1430" y="3800"/>
                      <a:pt x="3922" y="5624"/>
                    </a:cubicBezTo>
                    <a:cubicBezTo>
                      <a:pt x="5649" y="6873"/>
                      <a:pt x="7433" y="7580"/>
                      <a:pt x="8621" y="7580"/>
                    </a:cubicBezTo>
                    <a:cubicBezTo>
                      <a:pt x="9168" y="7580"/>
                      <a:pt x="9589" y="7430"/>
                      <a:pt x="9819" y="7113"/>
                    </a:cubicBezTo>
                    <a:cubicBezTo>
                      <a:pt x="10579" y="6080"/>
                      <a:pt x="9120" y="3770"/>
                      <a:pt x="6627" y="1946"/>
                    </a:cubicBezTo>
                    <a:cubicBezTo>
                      <a:pt x="4912" y="706"/>
                      <a:pt x="3154" y="0"/>
                      <a:pt x="1966" y="0"/>
                    </a:cubicBezTo>
                    <a:close/>
                  </a:path>
                </a:pathLst>
              </a:custGeom>
              <a:solidFill>
                <a:srgbClr val="C0FFFF">
                  <a:alpha val="30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8" name="Google Shape;1768;p39"/>
            <p:cNvSpPr/>
            <p:nvPr/>
          </p:nvSpPr>
          <p:spPr>
            <a:xfrm>
              <a:off x="5757325" y="3386325"/>
              <a:ext cx="296400" cy="296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9"/>
            <p:cNvSpPr/>
            <p:nvPr/>
          </p:nvSpPr>
          <p:spPr>
            <a:xfrm>
              <a:off x="7274275" y="2995025"/>
              <a:ext cx="296400" cy="2964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9"/>
            <p:cNvSpPr/>
            <p:nvPr/>
          </p:nvSpPr>
          <p:spPr>
            <a:xfrm>
              <a:off x="5616225" y="2053825"/>
              <a:ext cx="296400" cy="2964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2" name="Google Shape;1772;p39"/>
          <p:cNvSpPr/>
          <p:nvPr/>
        </p:nvSpPr>
        <p:spPr>
          <a:xfrm>
            <a:off x="455221" y="3534525"/>
            <a:ext cx="422700" cy="422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39"/>
          <p:cNvSpPr/>
          <p:nvPr/>
        </p:nvSpPr>
        <p:spPr>
          <a:xfrm>
            <a:off x="455221" y="1388933"/>
            <a:ext cx="422700" cy="4227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4" name="Google Shape;1774;p39"/>
          <p:cNvGrpSpPr/>
          <p:nvPr/>
        </p:nvGrpSpPr>
        <p:grpSpPr>
          <a:xfrm>
            <a:off x="1264979" y="1375025"/>
            <a:ext cx="3755763" cy="900650"/>
            <a:chOff x="1824259" y="1294775"/>
            <a:chExt cx="2747722" cy="900650"/>
          </a:xfrm>
        </p:grpSpPr>
        <p:sp>
          <p:nvSpPr>
            <p:cNvPr id="1775" name="Google Shape;1775;p39"/>
            <p:cNvSpPr txBox="1"/>
            <p:nvPr/>
          </p:nvSpPr>
          <p:spPr>
            <a:xfrm>
              <a:off x="1824259" y="1294775"/>
              <a:ext cx="2747722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dirty="0">
                  <a:solidFill>
                    <a:srgbClr val="D1D5DB"/>
                  </a:solidFill>
                  <a:effectLst/>
                  <a:latin typeface="Bahnschrift Condensed" panose="020B0502040204020203" pitchFamily="34" charset="0"/>
                </a:rPr>
                <a:t>Google Arts &amp; Culture</a:t>
              </a:r>
              <a:endParaRPr sz="2000" dirty="0">
                <a:solidFill>
                  <a:srgbClr val="FFFFFF"/>
                </a:solidFill>
                <a:latin typeface="Bahnschrift Condensed" panose="020B0502040204020203" pitchFamily="34" charset="0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76" name="Google Shape;1776;p39"/>
            <p:cNvSpPr txBox="1"/>
            <p:nvPr/>
          </p:nvSpPr>
          <p:spPr>
            <a:xfrm>
              <a:off x="1824275" y="1673425"/>
              <a:ext cx="27477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Санкт-Петербургтегі Эрмитаж, Токиодағы Ұлттық мұражай және басқа да көптеген мұражайлар мен галереяларға виртуалды турларды ұсынатын платформа.</a:t>
              </a: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7" name="Google Shape;1777;p39"/>
          <p:cNvGrpSpPr/>
          <p:nvPr/>
        </p:nvGrpSpPr>
        <p:grpSpPr>
          <a:xfrm>
            <a:off x="1183198" y="3482392"/>
            <a:ext cx="3602958" cy="1444672"/>
            <a:chOff x="1824259" y="2500750"/>
            <a:chExt cx="2747741" cy="862277"/>
          </a:xfrm>
        </p:grpSpPr>
        <p:sp>
          <p:nvSpPr>
            <p:cNvPr id="1778" name="Google Shape;1778;p39"/>
            <p:cNvSpPr txBox="1"/>
            <p:nvPr/>
          </p:nvSpPr>
          <p:spPr>
            <a:xfrm>
              <a:off x="1824259" y="2500750"/>
              <a:ext cx="2747722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dirty="0">
                  <a:solidFill>
                    <a:srgbClr val="D1D5DB"/>
                  </a:solidFill>
                  <a:effectLst/>
                  <a:latin typeface="Bahnschrift Condensed" panose="020B0502040204020203" pitchFamily="34" charset="0"/>
                </a:rPr>
                <a:t>NASA's Exoplanet Travel Bureau</a:t>
              </a:r>
              <a:endParaRPr sz="2000" dirty="0">
                <a:solidFill>
                  <a:srgbClr val="FFFFFF"/>
                </a:solidFill>
                <a:latin typeface="Bahnschrift Condensed" panose="020B0502040204020203" pitchFamily="34" charset="0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79" name="Google Shape;1779;p39"/>
            <p:cNvSpPr txBox="1"/>
            <p:nvPr/>
          </p:nvSpPr>
          <p:spPr>
            <a:xfrm>
              <a:off x="1824300" y="2879401"/>
              <a:ext cx="2747700" cy="483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Пайдаланушыларға әртүрлі экзопланеталарға баруға және олар туралы көбірек білуге ​​мүмкіндік беретін </a:t>
              </a: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NASA </a:t>
              </a:r>
              <a:r>
                <a:rPr lang="ru-RU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жасаған виртуалды тур.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600"/>
                                        <p:tgtEl>
                                          <p:spTgt spid="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600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Firebase </a:t>
            </a:r>
            <a:r>
              <a:rPr lang="ru-RU" dirty="0"/>
              <a:t>диаграммасы</a:t>
            </a:r>
            <a:endParaRPr dirty="0"/>
          </a:p>
        </p:txBody>
      </p:sp>
      <p:pic>
        <p:nvPicPr>
          <p:cNvPr id="2050" name="Picture 2" descr="java - Login and register sequence diagram for android application - Stack  Overflow">
            <a:extLst>
              <a:ext uri="{FF2B5EF4-FFF2-40B4-BE49-F238E27FC236}">
                <a16:creationId xmlns:a16="http://schemas.microsoft.com/office/drawing/2014/main" id="{3DF99C4E-3BBE-4737-40E2-0D1309AB2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00" y="1164431"/>
            <a:ext cx="5238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798168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ed Solar System Infographics by Slidesgo">
  <a:themeElements>
    <a:clrScheme name="Simple Light">
      <a:dk1>
        <a:srgbClr val="E54D0A"/>
      </a:dk1>
      <a:lt1>
        <a:srgbClr val="FFFFFF"/>
      </a:lt1>
      <a:dk2>
        <a:srgbClr val="FDE286"/>
      </a:dk2>
      <a:lt2>
        <a:srgbClr val="2CEDD0"/>
      </a:lt2>
      <a:accent1>
        <a:srgbClr val="3C798F"/>
      </a:accent1>
      <a:accent2>
        <a:srgbClr val="FFBA61"/>
      </a:accent2>
      <a:accent3>
        <a:srgbClr val="E0A848"/>
      </a:accent3>
      <a:accent4>
        <a:srgbClr val="D44D63"/>
      </a:accent4>
      <a:accent5>
        <a:srgbClr val="27D4BA"/>
      </a:accent5>
      <a:accent6>
        <a:srgbClr val="3F30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184</Words>
  <Application>Microsoft Office PowerPoint</Application>
  <PresentationFormat>On-screen Show (16:9)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Fira Sans Extra Condensed SemiBold</vt:lpstr>
      <vt:lpstr>Roboto</vt:lpstr>
      <vt:lpstr>Bahnschrift Condensed</vt:lpstr>
      <vt:lpstr>Arial</vt:lpstr>
      <vt:lpstr>Fira Sans Extra Condensed</vt:lpstr>
      <vt:lpstr>Times New Roman</vt:lpstr>
      <vt:lpstr>Animated Solar System Infographics by Slidesgo</vt:lpstr>
      <vt:lpstr>PowerPoint Presentation</vt:lpstr>
      <vt:lpstr>ҚАЗАҚСТАН РЕСПУБЛИКАСЫ БІЛІМ ЖӘНЕ ҒЫЛЫМ МИНИСТРЛІГІ «Ғұмарбек Дәукеев атындағы Алматы энергетика және байланыс университеті» коммерциялық емес АҚ  Ақпараттық технологиялар институты IT-инжиниринг кафедрасы  5В060200 – «Информатика»</vt:lpstr>
      <vt:lpstr>Дипломдық жоба мақсаты</vt:lpstr>
      <vt:lpstr>Дипломдық жұмыстың артықшылықтары</vt:lpstr>
      <vt:lpstr>STACKS</vt:lpstr>
      <vt:lpstr>Виртуальный турды қалай қолдануға болады?</vt:lpstr>
      <vt:lpstr>Ұқсас жұмыстарға шолу</vt:lpstr>
      <vt:lpstr>Firebase диаграммасы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Solar System Infographics</dc:title>
  <dc:creator>Kazybek Iles</dc:creator>
  <cp:lastModifiedBy>Kazybek Iles</cp:lastModifiedBy>
  <cp:revision>1</cp:revision>
  <dcterms:modified xsi:type="dcterms:W3CDTF">2023-03-16T05:18:38Z</dcterms:modified>
</cp:coreProperties>
</file>