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65" r:id="rId6"/>
    <p:sldId id="266" r:id="rId7"/>
    <p:sldId id="260" r:id="rId8"/>
    <p:sldId id="259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0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2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49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58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50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363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22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29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1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12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4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EAE-05BE-4087-BC99-885E63CA7285}" type="datetimeFigureOut">
              <a:rPr lang="es-AR" smtClean="0"/>
              <a:t>13/12/2016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0B6D-7563-4CA4-AC91-7FAC4261D5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70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s-ES/article/b89770f1-deb1-4a19-94ef-342aa15a4689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516139" cy="6347792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750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16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Oldies</a:t>
            </a:r>
            <a:br>
              <a:rPr lang="es-AR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</a:br>
            <a: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Un espacio donde comprar</a:t>
            </a:r>
            <a:b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</a:br>
            <a: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Un espacio donde vender</a:t>
            </a:r>
            <a:b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</a:br>
            <a:r>
              <a:rPr lang="es-A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Donde está lo que te gusta</a:t>
            </a:r>
            <a:endParaRPr lang="es-AR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bster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Botón </a:t>
            </a:r>
            <a:r>
              <a:rPr lang="es-AR" sz="2800" dirty="0" err="1">
                <a:latin typeface="Lobster" panose="02000506000000020003" pitchFamily="2" charset="0"/>
              </a:rPr>
              <a:t>Like</a:t>
            </a:r>
            <a:r>
              <a:rPr lang="es-AR" sz="2800" dirty="0">
                <a:latin typeface="Lobster" panose="02000506000000020003" pitchFamily="2" charset="0"/>
              </a:rPr>
              <a:t> 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endParaRPr lang="es-AR" sz="2800" dirty="0">
              <a:latin typeface="Lobster" panose="02000506000000020003" pitchFamily="2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Botón “Compartir” para redes sociales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Geolocalización para mostrar productos/usuarios más cercanos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Métodos de pago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Registración de Transacciones:</a:t>
            </a:r>
          </a:p>
          <a:p>
            <a:pPr lvl="1" algn="l">
              <a:lnSpc>
                <a:spcPct val="100000"/>
              </a:lnSpc>
            </a:pPr>
            <a:r>
              <a:rPr lang="es-AR" sz="2400" dirty="0">
                <a:latin typeface="Lobster" panose="02000506000000020003" pitchFamily="2" charset="0"/>
              </a:rPr>
              <a:t>	</a:t>
            </a:r>
            <a:r>
              <a:rPr lang="es-AR" sz="2800" dirty="0">
                <a:latin typeface="Lobster" panose="02000506000000020003" pitchFamily="2" charset="0"/>
              </a:rPr>
              <a:t>&gt; Mis compras</a:t>
            </a:r>
          </a:p>
          <a:p>
            <a:pPr lvl="1" algn="l">
              <a:lnSpc>
                <a:spcPct val="100000"/>
              </a:lnSpc>
            </a:pPr>
            <a:r>
              <a:rPr lang="es-AR" sz="2800" dirty="0">
                <a:latin typeface="Lobster" panose="02000506000000020003" pitchFamily="2" charset="0"/>
              </a:rPr>
              <a:t>	&gt; Mis ventas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AR" sz="2800" dirty="0">
              <a:latin typeface="Lobster" panose="02000506000000020003" pitchFamily="2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4806461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Por hacer…</a:t>
            </a:r>
          </a:p>
          <a:p>
            <a:pPr algn="l"/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1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PHP ………………………………………………………………. 52,5 %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HTML  ……………………………………………………………. 42,5 %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>
                <a:latin typeface="Lobster" panose="02000506000000020003" pitchFamily="2" charset="0"/>
              </a:rPr>
              <a:t>JavaScript </a:t>
            </a:r>
            <a:r>
              <a:rPr lang="es-AR" sz="2800" dirty="0">
                <a:latin typeface="Lobster" panose="02000506000000020003" pitchFamily="2" charset="0"/>
              </a:rPr>
              <a:t>……………………………………………………….  4,4 %</a:t>
            </a:r>
            <a:endParaRPr lang="es-AR" sz="2200" dirty="0">
              <a:latin typeface="Lobster" panose="0200050600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CSS ………………………………………………………………… 0,6 %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AR" sz="2800" dirty="0">
              <a:latin typeface="Lobster" panose="0200050600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Framework:		</a:t>
            </a:r>
            <a:r>
              <a:rPr lang="es-AR" sz="2800" dirty="0" err="1">
                <a:latin typeface="Lobster" panose="02000506000000020003" pitchFamily="2" charset="0"/>
              </a:rPr>
              <a:t>Laravel</a:t>
            </a:r>
            <a:endParaRPr lang="es-AR" sz="2800" dirty="0">
              <a:latin typeface="Lobster" panose="0200050600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Sincronización:		       GIT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AR" sz="2400" dirty="0">
              <a:latin typeface="Lobster" panose="02000506000000020003" pitchFamily="2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7" y="1055078"/>
            <a:ext cx="6370219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Tecnologías utilizadas</a:t>
            </a:r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023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516139" cy="6347792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750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1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Preguntas</a:t>
            </a:r>
            <a:br>
              <a:rPr lang="es-AR" sz="1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</a:br>
            <a:r>
              <a:rPr lang="es-AR" sz="1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00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Misión:</a:t>
            </a:r>
          </a:p>
          <a:p>
            <a:pPr algn="l">
              <a:lnSpc>
                <a:spcPct val="100000"/>
              </a:lnSpc>
            </a:pPr>
            <a:r>
              <a:rPr lang="es-AR" sz="2800" dirty="0">
                <a:latin typeface="Lobster" panose="02000506000000020003" pitchFamily="2" charset="0"/>
              </a:rPr>
              <a:t>Ser un intermediario entre vendedores y compradores especializados en objetos antiguos achicando las distancias entre ellos 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AR" sz="2800" dirty="0">
              <a:latin typeface="Lobster" panose="02000506000000020003" pitchFamily="2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Visión:</a:t>
            </a:r>
          </a:p>
          <a:p>
            <a:pPr algn="l">
              <a:lnSpc>
                <a:spcPct val="100000"/>
              </a:lnSpc>
            </a:pPr>
            <a:r>
              <a:rPr lang="es-AR" sz="2800" dirty="0">
                <a:latin typeface="Lobster" panose="02000506000000020003" pitchFamily="2" charset="0"/>
              </a:rPr>
              <a:t>Consolidarnos como un referente en el comercio de antigüedades utilizando la tecnología como ventaja competitiva.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4806461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Misión y </a:t>
            </a:r>
            <a:r>
              <a:rPr lang="es-AR" sz="6000" dirty="0">
                <a:solidFill>
                  <a:schemeClr val="bg1"/>
                </a:solidFill>
                <a:latin typeface="Lobster" panose="02000506000000020003" pitchFamily="2" charset="0"/>
              </a:rPr>
              <a:t>Visión</a:t>
            </a:r>
            <a:endParaRPr lang="es-AR" sz="5400" dirty="0">
              <a:solidFill>
                <a:schemeClr val="bg1"/>
              </a:solidFill>
              <a:latin typeface="Lobster" panose="02000506000000020003" pitchFamily="2" charset="0"/>
            </a:endParaRPr>
          </a:p>
          <a:p>
            <a:pPr algn="l"/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2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8305036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Plataforma WEB - Home </a:t>
            </a:r>
          </a:p>
          <a:p>
            <a:pPr algn="l"/>
            <a:endParaRPr lang="es-AR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r="621"/>
          <a:stretch/>
        </p:blipFill>
        <p:spPr>
          <a:xfrm>
            <a:off x="1109607" y="2100710"/>
            <a:ext cx="9900000" cy="4630681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0016196" y="270484"/>
            <a:ext cx="175846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4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79937" y="1055078"/>
            <a:ext cx="8159263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Plataforma WEB - Categoría</a:t>
            </a:r>
          </a:p>
          <a:p>
            <a:pPr algn="l"/>
            <a:endParaRPr lang="es-AR" sz="3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16196" y="270484"/>
            <a:ext cx="175846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21" y="2082018"/>
            <a:ext cx="7139971" cy="47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7986984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Plataforma WEB – Usuarios</a:t>
            </a:r>
          </a:p>
          <a:p>
            <a:pPr algn="l"/>
            <a:endParaRPr lang="es-AR" sz="3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16196" y="270484"/>
            <a:ext cx="175846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865" y="2082018"/>
            <a:ext cx="8105484" cy="47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1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79937" y="1055078"/>
            <a:ext cx="10677175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Plataforma WEB – Carrito de Compras</a:t>
            </a:r>
          </a:p>
          <a:p>
            <a:pPr algn="l"/>
            <a:endParaRPr lang="es-AR" sz="3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16196" y="270484"/>
            <a:ext cx="175846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294" y="2100710"/>
            <a:ext cx="8146460" cy="4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AR" sz="3600" dirty="0">
                <a:latin typeface="Lobster" panose="02000506000000020003" pitchFamily="2" charset="0"/>
              </a:rPr>
              <a:t>Búsquedas: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 x título de publicación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x título de publicación dentro de las publicaciones propias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x categorías desde barra navegadora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4806461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Funcionalidades</a:t>
            </a:r>
          </a:p>
          <a:p>
            <a:pPr algn="l"/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04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AR" sz="3600" dirty="0">
                <a:latin typeface="Lobster" panose="02000506000000020003" pitchFamily="2" charset="0"/>
              </a:rPr>
              <a:t>Usuarios: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Registración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Log In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Edición de datos de perfil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modificar foto de perfil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Panel de publicaciones: crear, editar o eliminar una publicación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4806461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Funcionalidades</a:t>
            </a:r>
          </a:p>
          <a:p>
            <a:pPr algn="l"/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62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4556" y="251792"/>
            <a:ext cx="11430102" cy="1830226"/>
          </a:xfrm>
          <a:prstGeom prst="rect">
            <a:avLst/>
          </a:prstGeom>
          <a:solidFill>
            <a:schemeClr val="tx1">
              <a:alpha val="7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16196" y="270484"/>
            <a:ext cx="1758461" cy="847114"/>
          </a:xfrm>
        </p:spPr>
        <p:txBody>
          <a:bodyPr>
            <a:norm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Lobster" panose="02000506000000020003" pitchFamily="2" charset="0"/>
              </a:rPr>
              <a:t>Oldies</a:t>
            </a:r>
            <a:endParaRPr lang="es-AR" sz="6600" dirty="0">
              <a:solidFill>
                <a:schemeClr val="bg1"/>
              </a:solidFill>
              <a:latin typeface="Lobster" panose="02000506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939" y="2405575"/>
            <a:ext cx="10785230" cy="386861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AR" sz="3600" dirty="0">
                <a:latin typeface="Lobster" panose="02000506000000020003" pitchFamily="2" charset="0"/>
              </a:rPr>
              <a:t>Carrito de Compras: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Agregar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Borrar un producto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Modificar y recalcular subtotal x artículo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Total final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Lobster" panose="02000506000000020003" pitchFamily="2" charset="0"/>
              </a:rPr>
              <a:t>Vaciar el carrito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679938" y="1055078"/>
            <a:ext cx="4806461" cy="89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5400" dirty="0">
                <a:solidFill>
                  <a:schemeClr val="bg1"/>
                </a:solidFill>
                <a:latin typeface="Lobster" panose="02000506000000020003" pitchFamily="2" charset="0"/>
              </a:rPr>
              <a:t>Funcionalidades</a:t>
            </a:r>
          </a:p>
          <a:p>
            <a:pPr algn="l"/>
            <a:endParaRPr lang="es-AR" sz="3600" dirty="0"/>
          </a:p>
        </p:txBody>
      </p:sp>
      <p:pic>
        <p:nvPicPr>
          <p:cNvPr id="8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33" y="6011528"/>
            <a:ext cx="661940" cy="661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80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186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Lobster</vt:lpstr>
      <vt:lpstr>Times New Roman</vt:lpstr>
      <vt:lpstr>Tema de Office</vt:lpstr>
      <vt:lpstr>Oldies Un espacio donde comprar Un espacio donde vender Donde está lo que te gusta</vt:lpstr>
      <vt:lpstr>Oldies</vt:lpstr>
      <vt:lpstr>Presentación de PowerPoint</vt:lpstr>
      <vt:lpstr>Presentación de PowerPoint</vt:lpstr>
      <vt:lpstr>Presentación de PowerPoint</vt:lpstr>
      <vt:lpstr>Presentación de PowerPoint</vt:lpstr>
      <vt:lpstr>Oldies</vt:lpstr>
      <vt:lpstr>Oldies</vt:lpstr>
      <vt:lpstr>Oldies</vt:lpstr>
      <vt:lpstr>Oldies</vt:lpstr>
      <vt:lpstr>Oldies</vt:lpstr>
      <vt:lpstr>Preguntas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Oldies</dc:title>
  <dc:creator>Nahuel Guerrero</dc:creator>
  <cp:lastModifiedBy>Nahuel Guerrero</cp:lastModifiedBy>
  <cp:revision>18</cp:revision>
  <dcterms:created xsi:type="dcterms:W3CDTF">2016-12-12T18:08:30Z</dcterms:created>
  <dcterms:modified xsi:type="dcterms:W3CDTF">2016-12-13T19:38:01Z</dcterms:modified>
</cp:coreProperties>
</file>