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A282-3485-BF3B-3E30-3BC863DB7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Diagramas </a:t>
            </a:r>
            <a:r>
              <a:rPr lang="es-MX" dirty="0" err="1"/>
              <a:t>uml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E80B9-251D-B660-331F-23AC57912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Jairo Alejandro Reyes Duarte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70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9B26A-F445-A56A-C380-E7CCD2BF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1" dirty="0"/>
              <a:t>Diagrama de estructura compuesta</a:t>
            </a:r>
            <a:endParaRPr lang="es-CO" b="1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2F5073-7263-15A6-0EA8-F419FAAE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diagrama de estructura compuesta es un diagrama de estructura UML que brinda una vista general lógica de todo o parte de un sistema de software. </a:t>
            </a:r>
          </a:p>
          <a:p>
            <a:r>
              <a:rPr lang="es-MX" dirty="0"/>
              <a:t>Actúa como una mirada al interior de un clasificador estructurado determinado a fin de definir sus clases de configuración, interfaces, paquetes y las relaciones entre ellos a un </a:t>
            </a:r>
            <a:r>
              <a:rPr lang="es-MX" dirty="0" err="1"/>
              <a:t>micronivel</a:t>
            </a:r>
            <a:r>
              <a:rPr lang="es-MX" dirty="0"/>
              <a:t>.</a:t>
            </a:r>
            <a:endParaRPr lang="es-CO" dirty="0"/>
          </a:p>
        </p:txBody>
      </p:sp>
      <p:pic>
        <p:nvPicPr>
          <p:cNvPr id="1026" name="Picture 2" descr="Diagrama de estructura compuesta UML">
            <a:extLst>
              <a:ext uri="{FF2B5EF4-FFF2-40B4-BE49-F238E27FC236}">
                <a16:creationId xmlns:a16="http://schemas.microsoft.com/office/drawing/2014/main" id="{AA3163C2-9B7A-1534-2D72-08767B301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96" y="3429000"/>
            <a:ext cx="41648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36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2DB48-C449-E12B-9AD3-CFCFA59E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Elementos: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E41881-37C0-777D-42E7-2C706B3C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99" y="1681848"/>
            <a:ext cx="4322695" cy="45335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B465B7-1A24-446B-BE3C-929BCF42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60" y="1681848"/>
            <a:ext cx="4322695" cy="45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a de estructura compuesta UML">
            <a:extLst>
              <a:ext uri="{FF2B5EF4-FFF2-40B4-BE49-F238E27FC236}">
                <a16:creationId xmlns:a16="http://schemas.microsoft.com/office/drawing/2014/main" id="{71B9A325-C102-9224-13EC-78DAB607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91" y="140129"/>
            <a:ext cx="7989217" cy="657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4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88C0-451C-BA28-96A0-A68C635D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/>
              <a:t>Diagrama de componentes</a:t>
            </a:r>
            <a:endParaRPr lang="es-CO" b="1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36CE7-8FA7-8CC8-464C-C7995429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66638"/>
            <a:ext cx="10058400" cy="3931920"/>
          </a:xfrm>
        </p:spPr>
        <p:txBody>
          <a:bodyPr/>
          <a:lstStyle/>
          <a:p>
            <a:r>
              <a:rPr lang="es-MX" dirty="0"/>
              <a:t>Los diagramas de componentes UML representan las relaciones entre los componentes individuales del sistema mediante una vista de diseño estática. Pueden ilustrar aspectos de modelado lógico y físico.</a:t>
            </a:r>
          </a:p>
          <a:p>
            <a:r>
              <a:rPr lang="es-MX" dirty="0"/>
              <a:t>En el contexto del UML, los componentes son autocontenidos y encapsulan estructuras de cualquier grado de complejidad.</a:t>
            </a:r>
          </a:p>
          <a:p>
            <a:r>
              <a:rPr lang="es-MX" dirty="0"/>
              <a:t>Los elementos encapsulados solo se comunican con los otros a través de interfaces.</a:t>
            </a:r>
          </a:p>
          <a:p>
            <a:r>
              <a:rPr lang="es-MX" dirty="0"/>
              <a:t>Las interfaces de un diagrama de componentes documentan las relaciones y dependencias en una arquitectura de software.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AB4F2E-7E27-2DFF-97FA-0C8C1A76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930" y="4461212"/>
            <a:ext cx="3834140" cy="21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8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CB81A-D74C-843A-D04F-23D9D01A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“Componentes”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76C9D-9D58-E2BB-2DAA-9D536ED0B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componentes suelen encapsular clases y, por lo tanto, también se los conoce como </a:t>
            </a:r>
            <a:r>
              <a:rPr lang="es-MX" dirty="0" err="1"/>
              <a:t>subformas</a:t>
            </a:r>
            <a:r>
              <a:rPr lang="es-MX" dirty="0"/>
              <a:t> o especializaciones de clases.</a:t>
            </a:r>
          </a:p>
          <a:p>
            <a:r>
              <a:rPr lang="es-MX" dirty="0"/>
              <a:t>Al igual que las clases, tienen una estructura compuesta y pueden definirse en más detalle por medio de atributos, métodos y operaciones.</a:t>
            </a:r>
          </a:p>
          <a:p>
            <a:r>
              <a:rPr lang="es-MX" dirty="0"/>
              <a:t>Los componentes pueden también contener otros componentes y basarse unos en otros, de modo que un componente puede presuponer la existencia de otros componentes (relación de dependencia).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513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9D1BA-C1BE-7351-CE8D-D448F68E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Elementos:</a:t>
            </a:r>
            <a:endParaRPr lang="es-CO" dirty="0"/>
          </a:p>
        </p:txBody>
      </p:sp>
      <p:pic>
        <p:nvPicPr>
          <p:cNvPr id="2050" name="Picture 2" descr="Tabla sinóptica de elementos básicos de un diagrama de componentes">
            <a:extLst>
              <a:ext uri="{FF2B5EF4-FFF2-40B4-BE49-F238E27FC236}">
                <a16:creationId xmlns:a16="http://schemas.microsoft.com/office/drawing/2014/main" id="{AA557B72-06F9-4A11-6EA0-3C1A89835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91"/>
          <a:stretch/>
        </p:blipFill>
        <p:spPr bwMode="auto">
          <a:xfrm>
            <a:off x="341586" y="1805151"/>
            <a:ext cx="6012574" cy="456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bla sinóptica de elementos básicos de un diagrama de componentes">
            <a:extLst>
              <a:ext uri="{FF2B5EF4-FFF2-40B4-BE49-F238E27FC236}">
                <a16:creationId xmlns:a16="http://schemas.microsoft.com/office/drawing/2014/main" id="{3A15EE17-77A2-8807-C14B-9D294BB23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0"/>
          <a:stretch/>
        </p:blipFill>
        <p:spPr bwMode="auto">
          <a:xfrm>
            <a:off x="6354160" y="2718340"/>
            <a:ext cx="5496254" cy="27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4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agrama de componentes para un software de correo electrónico">
            <a:extLst>
              <a:ext uri="{FF2B5EF4-FFF2-40B4-BE49-F238E27FC236}">
                <a16:creationId xmlns:a16="http://schemas.microsoft.com/office/drawing/2014/main" id="{1F41FB86-1757-3C55-4ED5-AE3F3083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82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</TotalTime>
  <Words>237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</vt:lpstr>
      <vt:lpstr>Diagramas uml</vt:lpstr>
      <vt:lpstr>Diagrama de estructura compuesta</vt:lpstr>
      <vt:lpstr>Elementos:</vt:lpstr>
      <vt:lpstr>Presentación de PowerPoint</vt:lpstr>
      <vt:lpstr>Diagrama de componentes</vt:lpstr>
      <vt:lpstr>“Componentes”</vt:lpstr>
      <vt:lpstr>Elementos: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uml</dc:title>
  <dc:creator>Jairo Alejandro Reyes Duarte</dc:creator>
  <cp:lastModifiedBy>Jairo Alejandro Reyes Duarte</cp:lastModifiedBy>
  <cp:revision>1</cp:revision>
  <dcterms:created xsi:type="dcterms:W3CDTF">2022-08-15T18:42:47Z</dcterms:created>
  <dcterms:modified xsi:type="dcterms:W3CDTF">2022-08-15T19:28:36Z</dcterms:modified>
</cp:coreProperties>
</file>