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9F6F-191B-17D1-4AA6-FA71990CD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047172-C2C6-554F-70DA-406FA1067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A1B57-6170-F126-EABA-92CCB25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2ADA4-9DED-5B7A-62E0-3B7AB2F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36D54-3A60-3C30-C2F4-6344B211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01434-8B24-61FD-2187-C53501C9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AF27B-B4A2-70B6-2F63-D7DFE4D3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F9D8B-22F7-CE53-A318-40EA7F95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5142-B343-CE12-9F86-D87F435E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5F97A-9BAF-FD41-97C9-4CD96343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06B69-AFDC-487B-CAEA-83AC2292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42993-0A55-6CFF-320C-25947DB2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10D08-CF86-4714-239E-3444957D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59CB6-DAB7-E168-F333-6BC9454A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BD1AB-7942-DA5F-B202-C461E70D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B0A6-3F38-6D91-CBBA-77A2CADE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CCA3F-1745-11A1-EB18-CD105C74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C4054-83A7-28F0-387B-6862161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E2C0D-62D8-7644-371C-4CEBA812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B10D9-6672-1BC4-EF8D-D147A622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4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92B5-1211-663B-D7A1-CC13B836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D2EC7-DBDF-7DF4-BACE-0410D5E8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42BE8-67CA-DD39-7C73-9BD2E51E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AACB1-A80B-6D64-BF77-9465B5D4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EC29A-AE30-3925-F134-0376EAA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D248-C366-AB67-01DD-FBC7CDB1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1C8E6-F6EE-525E-8C64-E6A9E6B5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74BEC-3F23-A658-F5D8-161629F2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7E967-E62E-4CDB-B4D5-4767ED2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86535-EE05-A7AA-D526-8BCFF112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4BAAC-6947-B5FA-EE05-501CEE5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E3E3C-BE2B-8003-FA3E-6D7FAB82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EB78D-EE3F-E7C1-4DA5-8846C6DD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119FB-0805-A175-8144-3764C39D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B45ACB-763C-083D-D2BC-5BAB9B4B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D9D24C-86C4-F992-D0D8-CD6697D2A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8DFF29-A5FC-1A9C-F0AF-4550F7A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BF9685-45D2-21B1-C952-8710CAC4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E7ED37-4E67-CED1-F927-63A91A61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8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3F57-E4A0-A299-FBAB-95E9924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3C9758-91C2-D3E3-4B49-878A3E9A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9B416E-AC2B-B81C-D2D3-852BF40E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22F38D-5342-22F3-320A-98593A77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2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D662B6-EF96-A158-BA46-E92013B9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B1425-AEE7-5182-1650-B92F7371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78AF9-2FCE-08A2-94DB-15A6AA22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4D8AB-1A6C-B2F6-16C2-4E7E3F03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BDA20-0756-9CD3-B9B6-95C26C0A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1161A-F263-DAF9-6935-954187165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C0FE1-6E04-F38A-0C42-26990439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C2E04-0A19-DC28-1BA1-F801F125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B0B53-A223-019B-32BC-328B4895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75DB-851B-741E-2A22-4F25DFE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1AD470-B2BC-A4F1-9157-890AAE83B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B749E-AA76-95C5-3EB9-F1CB14EB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4F016-6973-9746-1802-274BF530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BD56E-9777-DF6E-C6CE-7870C953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85800-7DA6-62A4-6320-5C3A60E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A95BEA-EB7C-211D-E508-B6A9F310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AE5C4-1400-42DE-6AC3-586747D7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26621-6C8D-FAE4-5FFE-24CF2F8B8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BE2F-93BB-4483-8386-07C6243C285B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1729C-2052-0665-245E-119284876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F3EC5-C2FA-E48A-E3AA-88D3BB9FE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4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B804-8BD0-53F7-E4DB-2A035A46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LEGA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2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96357"/>
              </p:ext>
            </p:extLst>
          </p:nvPr>
        </p:nvGraphicFramePr>
        <p:xfrm>
          <a:off x="2032000" y="719666"/>
          <a:ext cx="8128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75615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ScreenManager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win_width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win_height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is_full_screen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+clock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+fps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clear_scr_without_update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clear_scr_with_update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update_global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update_local_area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toggle_fullscreen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toggle_resolution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tick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+center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+resolution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win_height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win_width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font_size_normal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font_size_large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default_line_distance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default_border_thickness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default_</a:t>
                      </a:r>
                      <a:r>
                        <a:rPr lang="en-US" altLang="zh-CN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</a:t>
                      </a:r>
                      <a:r>
                        <a:rPr lang="en-US" altLang="zh-CN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_radius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B804-8BD0-53F7-E4DB-2A035A46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Card Prisoner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86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75911"/>
              </p:ext>
            </p:extLst>
          </p:nvPr>
        </p:nvGraphicFramePr>
        <p:xfrm>
          <a:off x="2032000" y="719666"/>
          <a:ext cx="8128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23821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Player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-HP: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-MP: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+age: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+money: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death_reason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str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+inventory: List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+talents: List</a:t>
                      </a: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eat_food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drink_water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+sleep()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get_HP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set_HP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(value)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get_MP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set_MP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(value)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is_dead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has_won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is_game_over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HP_decrease_per_day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MP_decrease_per_day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money_earned_per_day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HP_increase_per_food_card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MP_increase_per_water_card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3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60828"/>
              </p:ext>
            </p:extLst>
          </p:nvPr>
        </p:nvGraphicFramePr>
        <p:xfrm>
          <a:off x="253041" y="327565"/>
          <a:ext cx="572794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71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863971">
                  <a:extLst>
                    <a:ext uri="{9D8B030D-6E8A-4147-A177-3AD203B41FA5}">
                      <a16:colId xmlns:a16="http://schemas.microsoft.com/office/drawing/2014/main" val="3990082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+sidebar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item_list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+textbox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set_mode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get_mode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6C5E72A-188D-D982-8638-11ADA9F8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91701"/>
              </p:ext>
            </p:extLst>
          </p:nvPr>
        </p:nvGraphicFramePr>
        <p:xfrm>
          <a:off x="560714" y="3145574"/>
          <a:ext cx="533975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SideBar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is_activated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+options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selected_opt_idx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set_opt_index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get_opt_index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draw_border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draw_upper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draw_lower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CFD73F-34C5-7E67-F8A3-D1405414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20897"/>
              </p:ext>
            </p:extLst>
          </p:nvPr>
        </p:nvGraphicFramePr>
        <p:xfrm>
          <a:off x="6205268" y="3145574"/>
          <a:ext cx="533975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ItemList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is_activated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n_rows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n_cols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+mode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selected_item_idx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draw_border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draw_item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+color()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?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make_items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set_item_idx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get_item_idx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C53E323-EC09-78DB-7605-123F92C82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8827"/>
              </p:ext>
            </p:extLst>
          </p:nvPr>
        </p:nvGraphicFramePr>
        <p:xfrm>
          <a:off x="6153510" y="596805"/>
          <a:ext cx="5339754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TextBox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-text: str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set_text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82574"/>
              </p:ext>
            </p:extLst>
          </p:nvPr>
        </p:nvGraphicFramePr>
        <p:xfrm>
          <a:off x="2032000" y="719666"/>
          <a:ext cx="81280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29529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GameController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-player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-view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game_running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pressed_key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is_holding_key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key_holding_timer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draw_card_timer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initialize_game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start_game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 -&gt; bool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on_arrow_key_up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on_confirm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on_cancel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on_save_game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on_load_game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update_default_message</a:t>
                      </a:r>
                      <a:r>
                        <a:rPr lang="en-US" altLang="zh-CN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-cheat()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end_today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eat_food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drink_water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76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517</Words>
  <Application>Microsoft Office PowerPoint</Application>
  <PresentationFormat>宽屏</PresentationFormat>
  <Paragraphs>113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Office 主题​​</vt:lpstr>
      <vt:lpstr>LEGA</vt:lpstr>
      <vt:lpstr>PowerPoint 演示文稿</vt:lpstr>
      <vt:lpstr>Card Prisoner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雨泉 池</dc:creator>
  <cp:lastModifiedBy>雨泉 池</cp:lastModifiedBy>
  <cp:revision>18</cp:revision>
  <dcterms:created xsi:type="dcterms:W3CDTF">2024-07-16T13:08:52Z</dcterms:created>
  <dcterms:modified xsi:type="dcterms:W3CDTF">2024-07-17T08:57:09Z</dcterms:modified>
</cp:coreProperties>
</file>