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0" r:id="rId4"/>
    <p:sldId id="262" r:id="rId5"/>
    <p:sldId id="263" r:id="rId6"/>
    <p:sldId id="264" r:id="rId7"/>
    <p:sldId id="269" r:id="rId8"/>
    <p:sldId id="272" r:id="rId9"/>
    <p:sldId id="273" r:id="rId10"/>
    <p:sldId id="271" r:id="rId11"/>
    <p:sldId id="270" r:id="rId12"/>
    <p:sldId id="277" r:id="rId13"/>
    <p:sldId id="278" r:id="rId14"/>
    <p:sldId id="267" r:id="rId15"/>
    <p:sldId id="276" r:id="rId16"/>
    <p:sldId id="268" r:id="rId17"/>
    <p:sldId id="266" r:id="rId18"/>
    <p:sldId id="257" r:id="rId19"/>
    <p:sldId id="258" r:id="rId20"/>
    <p:sldId id="274" r:id="rId21"/>
    <p:sldId id="275" r:id="rId22"/>
    <p:sldId id="279" r:id="rId23"/>
    <p:sldId id="280" r:id="rId24"/>
    <p:sldId id="281" r:id="rId25"/>
    <p:sldId id="282" r:id="rId26"/>
    <p:sldId id="284" r:id="rId27"/>
    <p:sldId id="283" r:id="rId28"/>
    <p:sldId id="286" r:id="rId29"/>
    <p:sldId id="28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31E5-3EBA-453B-8657-765095447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E06FC-5BFC-48AB-8580-C9733586C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8804-418B-4D7C-9286-4821D0A9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6A9F3-0806-480F-898C-B2E1DD1A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8B21D-DC41-4D39-B67C-4F59000C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4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15AF-7CD0-42FD-AAC6-964F7209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56870-9AEF-4C61-AA24-7B3B78078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EE276-8889-4298-857B-4E30B2CB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2F3A-BFD6-41C3-8A52-FDAEB0DA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85C28-21EA-47B5-8F6B-057D902C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7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24E80-63FC-4424-AEA2-41213512A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89054-025B-4318-98B1-C234E2B6D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8E4D9-D63F-49C4-BF8D-313B2E9E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E0869-9851-429E-8B1D-EB22CC8B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84F2E-EBC7-4572-B8E6-F8548256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30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FFED-DD90-4CF2-90AC-A3846E68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CC9A-7EDB-4BD0-873E-336F319C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87ABF-D5A1-4540-A418-DFF3900D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169B-55AC-4CED-B346-0B35F555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FC731-10DA-4091-AA79-DD96E0FF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86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2D32-9C93-4324-9188-DDCB0ABC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F676B-3FFF-4BC1-A926-3F98CFD80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C2BB5-AC0F-40D2-A860-3E8705F5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D5B6-38CD-43B7-9591-43A45B22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0DC2D-94FB-448A-A136-BCCBCE54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4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CE1F-7BFB-415C-A1A5-5D170288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93038-A7C6-46DF-BD32-F1D8AF526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0F447-48C2-4C6E-9426-D540C786B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321F1-072D-4A56-A023-0A768FF1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89897-D5F1-4CE7-937A-3BE739DA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27BB7-0127-4F07-B4C7-A6C8657A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8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5CB4-C09C-4738-A3DC-75F2C8EE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9EB0C-DF3B-4083-8666-7BA47C37C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19AD2-8F89-4E89-B34A-84A093D2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DB2EF-0AB9-498D-87F0-B59CD9011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66D27-2C02-4D9A-AA77-357804FB8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B903A-044C-46AE-9231-4D7DDE42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64E15-0843-45D2-A22E-1743A30D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D5750-4C9E-4E55-9352-B24BAE1F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4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3B32-81DE-4FA8-93DF-9D032969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20705-E26F-423E-9087-B5FBFBCA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679DE-F63F-41FF-9CC0-45F76B37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65736-4AD3-4AD6-82E2-B450FBE3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0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A6D02-FFA6-45AB-B1F5-BFBE4AC5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96BAC-2752-4C23-A263-1A216529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52F51-9370-4290-B2B1-40F15E5B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0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A385-4502-48CD-922E-2909E6AB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7944-2053-4869-A3CE-25C46E40D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EBFDA-23E3-4E3C-A7A1-D93C2C787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D56DA-DF97-4423-9478-4B3B5534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E426D-97DC-4901-821F-71DCC427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1DFCE-35DB-4AAB-9A12-5870E59C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7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7CA5-E433-43A5-A506-3B0FF41B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4E3F9-8902-4DA8-933E-92A20FE41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C234-A522-4ED8-86E6-31A6003F6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3D49E-CDC6-4938-874D-0AE2DA24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83DA1-2CA1-448B-A064-E7041FC7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24D3B-0E20-4C72-9D39-D01D462A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3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E4A76-AA04-43FC-975C-4414806F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55E4-9957-4B04-826E-C05343AA7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56CA6-1C14-4065-AF6C-48AAA119C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DE69B-22FA-4301-8D37-E9A7831516F9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9DB0D-3DD1-4618-B10B-501BF5FA2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3C3A-C5EC-4E6E-AEC3-8E1C6B757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47EE4-8866-E453-E1F8-0F33CDF3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v0.1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7FFFE-FE9E-1B4A-C4F0-6015D675E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0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69032"/>
              </p:ext>
            </p:extLst>
          </p:nvPr>
        </p:nvGraphicFramePr>
        <p:xfrm>
          <a:off x="1187570" y="465827"/>
          <a:ext cx="9816860" cy="498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86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79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ui.Page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(continued)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1506187">
                <a:tc>
                  <a:txBody>
                    <a:bodyPr/>
                    <a:lstStyle/>
                    <a:p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2896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+run()</a:t>
                      </a:r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#do_sth_after_each_loop()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#do_sth_before_each_loop()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#do_sth_before_main_loop_start()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#loop_once()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72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97021"/>
              </p:ext>
            </p:extLst>
          </p:nvPr>
        </p:nvGraphicFramePr>
        <p:xfrm>
          <a:off x="1187570" y="465827"/>
          <a:ext cx="9816860" cy="498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86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79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ui.Page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(continued)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1506187">
                <a:tc>
                  <a:txBody>
                    <a:bodyPr/>
                    <a:lstStyle/>
                    <a:p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2896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draw_and_flip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+draw()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+flip()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58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65233"/>
              </p:ext>
            </p:extLst>
          </p:nvPr>
        </p:nvGraphicFramePr>
        <p:xfrm>
          <a:off x="1187570" y="465827"/>
          <a:ext cx="9816860" cy="498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86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79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ui.Page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(continued)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1506187">
                <a:tc>
                  <a:txBody>
                    <a:bodyPr/>
                    <a:lstStyle/>
                    <a:p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2896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update_a_local_control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71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73367"/>
              </p:ext>
            </p:extLst>
          </p:nvPr>
        </p:nvGraphicFramePr>
        <p:xfrm>
          <a:off x="1187568" y="1498696"/>
          <a:ext cx="9816860" cy="4348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86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79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ui.PageWithButtons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87217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current_focus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Button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2896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on_mouse_motion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on_mouse_button_up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on_mouse_button_down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current_focus.getter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current_focus.setter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group_of_all_buttons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group_of_enabled_buttons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04C8025-F171-E9B9-E78F-BA34254E9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05992"/>
              </p:ext>
            </p:extLst>
          </p:nvPr>
        </p:nvGraphicFramePr>
        <p:xfrm>
          <a:off x="4458419" y="377236"/>
          <a:ext cx="3275162" cy="45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5162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457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ui.Page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</a:tbl>
          </a:graphicData>
        </a:graphic>
      </p:graphicFrame>
      <p:sp>
        <p:nvSpPr>
          <p:cNvPr id="3" name="等腰三角形 2">
            <a:extLst>
              <a:ext uri="{FF2B5EF4-FFF2-40B4-BE49-F238E27FC236}">
                <a16:creationId xmlns:a16="http://schemas.microsoft.com/office/drawing/2014/main" id="{4C85D373-F851-5DE3-739A-AB2C06AA3556}"/>
              </a:ext>
            </a:extLst>
          </p:cNvPr>
          <p:cNvSpPr/>
          <p:nvPr/>
        </p:nvSpPr>
        <p:spPr>
          <a:xfrm>
            <a:off x="5995357" y="826294"/>
            <a:ext cx="201283" cy="276045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24BF4AE-8EFB-B4DF-28E3-FA479135D30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095999" y="1102339"/>
            <a:ext cx="0" cy="393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39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645230"/>
              </p:ext>
            </p:extLst>
          </p:nvPr>
        </p:nvGraphicFramePr>
        <p:xfrm>
          <a:off x="1187570" y="465827"/>
          <a:ext cx="9816860" cy="522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86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79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core.RuntimeUnit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150618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+screen: Surface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is_full_screen</a:t>
                      </a: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bool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+clock: </a:t>
                      </a:r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pygame.time.Clock</a:t>
                      </a:r>
                      <a:endParaRPr lang="en-US" altLang="zh-C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+fps: int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289651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blits_on_the_screen_and_flip_it</a:t>
                      </a: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???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clear_screen_without_flipping</a:t>
                      </a: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clear_screen_and_flip</a:t>
                      </a: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+flip()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handle_universal_events_during_each_animation_frame</a:t>
                      </a: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+sleep()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start_waiting</a:t>
                      </a: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stop_waiting</a:t>
                      </a: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update_a_local_area_of_screen</a:t>
                      </a: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599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28280"/>
              </p:ext>
            </p:extLst>
          </p:nvPr>
        </p:nvGraphicFramePr>
        <p:xfrm>
          <a:off x="1187570" y="465827"/>
          <a:ext cx="9816860" cy="510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86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79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core.RuntimeUnit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(continued)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1506187">
                <a:tc>
                  <a:txBody>
                    <a:bodyPr/>
                    <a:lstStyle/>
                    <a:p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2896513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list_of_universal_handlers.getter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handle_events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handle_mouse_button_up_during_animation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handle_universal_events_during_each_animation_frame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check_if_user_clicked_or_pressed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+check_if_user_pressed_f5()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on_quit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84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172891"/>
              </p:ext>
            </p:extLst>
          </p:nvPr>
        </p:nvGraphicFramePr>
        <p:xfrm>
          <a:off x="1187570" y="465827"/>
          <a:ext cx="9816860" cy="498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86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79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core.ExternalRuntimeData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1506187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is_waiting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bool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should_return_at_once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bool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2896513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ExternalRuntimeData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is_waiting.getter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is_waiting.setter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should_return_at_once.getter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should_return_at_once.setter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+save()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20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47EE4-8866-E453-E1F8-0F33CDF3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v0.2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7FFFE-FE9E-1B4A-C4F0-6015D675E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3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F5DE-B023-43CC-8D55-FA36D80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 Hierarchy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4B214-982F-4398-A41D-372AB28C0E97}"/>
              </a:ext>
            </a:extLst>
          </p:cNvPr>
          <p:cNvSpPr/>
          <p:nvPr/>
        </p:nvSpPr>
        <p:spPr>
          <a:xfrm>
            <a:off x="5338354" y="1925820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071A7-E4B1-4E0A-A4EC-91DDB0C8EC6D}"/>
              </a:ext>
            </a:extLst>
          </p:cNvPr>
          <p:cNvSpPr/>
          <p:nvPr/>
        </p:nvSpPr>
        <p:spPr>
          <a:xfrm>
            <a:off x="5338354" y="3332255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0BEC86-78BD-4F87-8BBC-31D8186BE8FC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096000" y="2801032"/>
            <a:ext cx="0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124819-C4E3-43F7-9C85-43D2D793E09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4207467"/>
            <a:ext cx="0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4A1ED32-C309-437D-8539-A5860A479421}"/>
              </a:ext>
            </a:extLst>
          </p:cNvPr>
          <p:cNvSpPr/>
          <p:nvPr/>
        </p:nvSpPr>
        <p:spPr>
          <a:xfrm>
            <a:off x="8010797" y="3332255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EB999-9247-4429-9C62-9F2EBBC202A8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6096000" y="2801032"/>
            <a:ext cx="2672443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2975D6-EC72-4196-92B9-921C1EA85A2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768443" y="4207467"/>
            <a:ext cx="0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18CFD-2080-45CA-8770-82FC3D98048E}"/>
              </a:ext>
            </a:extLst>
          </p:cNvPr>
          <p:cNvSpPr/>
          <p:nvPr/>
        </p:nvSpPr>
        <p:spPr>
          <a:xfrm>
            <a:off x="1508760" y="3332255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17F091-7C28-4D98-BD71-9675B71E7DC7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flipH="1">
            <a:off x="2266406" y="2801032"/>
            <a:ext cx="3829594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F9AB304-FC39-480B-9203-D2390E079683}"/>
              </a:ext>
            </a:extLst>
          </p:cNvPr>
          <p:cNvSpPr/>
          <p:nvPr/>
        </p:nvSpPr>
        <p:spPr>
          <a:xfrm>
            <a:off x="1109255" y="4738689"/>
            <a:ext cx="2314302" cy="1577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AudioStream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FontStream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F0D61-E66A-49FE-8F62-9A4FC10AC6A9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2266406" y="4207467"/>
            <a:ext cx="0" cy="531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6440843-9319-42C5-ADB9-33993A70C453}"/>
              </a:ext>
            </a:extLst>
          </p:cNvPr>
          <p:cNvSpPr/>
          <p:nvPr/>
        </p:nvSpPr>
        <p:spPr>
          <a:xfrm>
            <a:off x="7611292" y="4738689"/>
            <a:ext cx="2314302" cy="1577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LabelButton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Page;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PageWithButtons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24C34-8ACF-46DC-8327-391D28BC772B}"/>
              </a:ext>
            </a:extLst>
          </p:cNvPr>
          <p:cNvSpPr/>
          <p:nvPr/>
        </p:nvSpPr>
        <p:spPr>
          <a:xfrm>
            <a:off x="4938847" y="4738689"/>
            <a:ext cx="2314302" cy="1577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ExternalRuntimeData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RuntimeUnit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A525FDA7-ECE6-5B2A-E7B8-5DD594843250}"/>
              </a:ext>
            </a:extLst>
          </p:cNvPr>
          <p:cNvSpPr/>
          <p:nvPr/>
        </p:nvSpPr>
        <p:spPr>
          <a:xfrm>
            <a:off x="10164525" y="3332255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</a:p>
        </p:txBody>
      </p:sp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66AA908D-5704-928C-98C0-16003C80C74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6096000" y="2801032"/>
            <a:ext cx="4826171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03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F5DE-B023-43CC-8D55-FA36D80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Page Transition Graph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4B214-982F-4398-A41D-372AB28C0E97}"/>
              </a:ext>
            </a:extLst>
          </p:cNvPr>
          <p:cNvSpPr/>
          <p:nvPr/>
        </p:nvSpPr>
        <p:spPr>
          <a:xfrm>
            <a:off x="5338354" y="2991394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57D01-983D-4E2D-873A-81F4DD31ED9F}"/>
              </a:ext>
            </a:extLst>
          </p:cNvPr>
          <p:cNvSpPr/>
          <p:nvPr/>
        </p:nvSpPr>
        <p:spPr>
          <a:xfrm>
            <a:off x="3061063" y="2991394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Logo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FBC7B-D7D6-46D7-933E-D4A9A4BE2792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4576355" y="3429000"/>
            <a:ext cx="761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A83AF400-34DD-8536-FF97-C22D80A05AA1}"/>
              </a:ext>
            </a:extLst>
          </p:cNvPr>
          <p:cNvSpPr/>
          <p:nvPr/>
        </p:nvSpPr>
        <p:spPr>
          <a:xfrm>
            <a:off x="5338354" y="4460760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F19D582-A4DF-2456-F865-7A3926C0A0C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096000" y="3866606"/>
            <a:ext cx="0" cy="59415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4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F5DE-B023-43CC-8D55-FA36D80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4B214-982F-4398-A41D-372AB28C0E97}"/>
              </a:ext>
            </a:extLst>
          </p:cNvPr>
          <p:cNvSpPr/>
          <p:nvPr/>
        </p:nvSpPr>
        <p:spPr>
          <a:xfrm>
            <a:off x="5338354" y="1925820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0BEC86-78BD-4F87-8BBC-31D8186BE8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2801032"/>
            <a:ext cx="0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18CFD-2080-45CA-8770-82FC3D98048E}"/>
              </a:ext>
            </a:extLst>
          </p:cNvPr>
          <p:cNvSpPr/>
          <p:nvPr/>
        </p:nvSpPr>
        <p:spPr>
          <a:xfrm>
            <a:off x="1071155" y="3332255"/>
            <a:ext cx="2305594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TemporaryPage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17F091-7C28-4D98-BD71-9675B71E7DC7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flipH="1">
            <a:off x="2223952" y="2801032"/>
            <a:ext cx="3872048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5A214D9-073D-4649-BA21-6F4C4DB8BFCE}"/>
              </a:ext>
            </a:extLst>
          </p:cNvPr>
          <p:cNvSpPr/>
          <p:nvPr/>
        </p:nvSpPr>
        <p:spPr>
          <a:xfrm>
            <a:off x="4943204" y="3332255"/>
            <a:ext cx="2305594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PageWithButtons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3ED6EA-74C3-4E78-8960-356BEF6CAD84}"/>
              </a:ext>
            </a:extLst>
          </p:cNvPr>
          <p:cNvSpPr/>
          <p:nvPr/>
        </p:nvSpPr>
        <p:spPr>
          <a:xfrm>
            <a:off x="2615565" y="4973822"/>
            <a:ext cx="3088821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TemporaryPageWithButtons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99517E-530B-4B3A-B53C-B5569501265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159976" y="4207467"/>
            <a:ext cx="1936025" cy="766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560D29-AEDE-4A42-B59D-7ECAC2AB3CE5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>
            <a:off x="2223952" y="4207467"/>
            <a:ext cx="1936024" cy="766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48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47EE4-8866-E453-E1F8-0F33CDF3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v0.3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7FFFE-FE9E-1B4A-C4F0-6015D675E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63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A57D01-983D-4E2D-873A-81F4DD31ED9F}"/>
              </a:ext>
            </a:extLst>
          </p:cNvPr>
          <p:cNvSpPr/>
          <p:nvPr/>
        </p:nvSpPr>
        <p:spPr>
          <a:xfrm>
            <a:off x="2543477" y="2133600"/>
            <a:ext cx="5622863" cy="2582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4F5DE-B023-43CC-8D55-FA36D80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Package Diagram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4B214-982F-4398-A41D-372AB28C0E97}"/>
              </a:ext>
            </a:extLst>
          </p:cNvPr>
          <p:cNvSpPr/>
          <p:nvPr/>
        </p:nvSpPr>
        <p:spPr>
          <a:xfrm>
            <a:off x="5779698" y="3277504"/>
            <a:ext cx="1903563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EventHandling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4175D22-29FC-87E5-8FC3-1F4A34FE80F8}"/>
              </a:ext>
            </a:extLst>
          </p:cNvPr>
          <p:cNvSpPr/>
          <p:nvPr/>
        </p:nvSpPr>
        <p:spPr>
          <a:xfrm>
            <a:off x="3048121" y="2488412"/>
            <a:ext cx="1473557" cy="47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</a:p>
        </p:txBody>
      </p:sp>
    </p:spTree>
    <p:extLst>
      <p:ext uri="{BB962C8B-B14F-4D97-AF65-F5344CB8AC3E}">
        <p14:creationId xmlns:p14="http://schemas.microsoft.com/office/powerpoint/2010/main" val="1861035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68532"/>
              </p:ext>
            </p:extLst>
          </p:nvPr>
        </p:nvGraphicFramePr>
        <p:xfrm>
          <a:off x="2783456" y="285221"/>
          <a:ext cx="6625087" cy="603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087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457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ScreenManager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win_width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int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win_height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int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+resolution(): Tuple[int, int]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length_unit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endParaRPr lang="en-US" altLang="zh-C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win_width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win_height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cam_width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cam_height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temp_win_width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temp_win_height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</a:t>
                      </a:r>
                      <a:r>
                        <a:rPr lang="zh-CN" alt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</a:p>
                    <a:p>
                      <a:endParaRPr lang="en-US" altLang="zh-C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x_max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x_mean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x_min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y_max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y_mean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y_min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+center(): Tuple[int, int]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906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85293"/>
              </p:ext>
            </p:extLst>
          </p:nvPr>
        </p:nvGraphicFramePr>
        <p:xfrm>
          <a:off x="2783456" y="2194534"/>
          <a:ext cx="6625087" cy="246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087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457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ScreenManager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(continued)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+screen: Surface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is_full_screen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bool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toggle_fullscreen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void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update_global</a:t>
                      </a:r>
                      <a:r>
                        <a:rPr lang="en-US" altLang="zh-C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delay: int</a:t>
                      </a:r>
                      <a:r>
                        <a:rPr lang="en-US" altLang="zh-C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):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void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update_local_area</a:t>
                      </a:r>
                      <a:r>
                        <a:rPr lang="en-US" altLang="zh-C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area: </a:t>
                      </a:r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Rect</a:t>
                      </a:r>
                      <a:r>
                        <a:rPr lang="en-US" altLang="zh-C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):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void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89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47EE4-8866-E453-E1F8-0F33CDF3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v0.4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7FFFE-FE9E-1B4A-C4F0-6015D675E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7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11612"/>
              </p:ext>
            </p:extLst>
          </p:nvPr>
        </p:nvGraphicFramePr>
        <p:xfrm>
          <a:off x="2783456" y="2511064"/>
          <a:ext cx="6625087" cy="1835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087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457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Vector2D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+x: int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+y: int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347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/>
        </p:nvGraphicFramePr>
        <p:xfrm>
          <a:off x="2783456" y="285221"/>
          <a:ext cx="6625087" cy="5395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087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457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ScreenManager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win_width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int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win_height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int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+resolution(): Tuple[int, int]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length_unit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win_width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win_height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x_max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x_min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y_max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y_min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+center(): Vector2D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7962B90-0B16-FFA8-084A-E11403741D33}"/>
              </a:ext>
            </a:extLst>
          </p:cNvPr>
          <p:cNvSpPr txBox="1"/>
          <p:nvPr/>
        </p:nvSpPr>
        <p:spPr>
          <a:xfrm>
            <a:off x="4077418" y="5842958"/>
            <a:ext cx="403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resolution calculation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5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00864"/>
              </p:ext>
            </p:extLst>
          </p:nvPr>
        </p:nvGraphicFramePr>
        <p:xfrm>
          <a:off x="2783456" y="2194534"/>
          <a:ext cx="6625087" cy="320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087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457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ScreenManager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(continued)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-screen: Surface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is_full_screen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bool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screen.getter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Surface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is_full_screen.getter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bool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toggle_fullscreen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void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update_global</a:t>
                      </a:r>
                      <a:r>
                        <a:rPr lang="en-US" altLang="zh-C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delay: int</a:t>
                      </a:r>
                      <a:r>
                        <a:rPr lang="en-US" altLang="zh-C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):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void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update_local_area</a:t>
                      </a:r>
                      <a:r>
                        <a:rPr lang="en-US" altLang="zh-C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area: </a:t>
                      </a:r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Rect</a:t>
                      </a:r>
                      <a:r>
                        <a:rPr lang="en-US" altLang="zh-C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):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void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8F4B214-982F-4398-A41D-372AB28C0E97}"/>
              </a:ext>
            </a:extLst>
          </p:cNvPr>
          <p:cNvSpPr/>
          <p:nvPr/>
        </p:nvSpPr>
        <p:spPr>
          <a:xfrm>
            <a:off x="8018211" y="587802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57D01-983D-4E2D-873A-81F4DD31ED9F}"/>
              </a:ext>
            </a:extLst>
          </p:cNvPr>
          <p:cNvSpPr/>
          <p:nvPr/>
        </p:nvSpPr>
        <p:spPr>
          <a:xfrm>
            <a:off x="1984075" y="587802"/>
            <a:ext cx="2454258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resolution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FBC7B-D7D6-46D7-933E-D4A9A4BE2792}"/>
              </a:ext>
            </a:extLst>
          </p:cNvPr>
          <p:cNvCxnSpPr>
            <a:cxnSpLocks/>
            <a:stCxn id="3" idx="1"/>
            <a:endCxn id="12" idx="3"/>
          </p:cNvCxnSpPr>
          <p:nvPr/>
        </p:nvCxnSpPr>
        <p:spPr>
          <a:xfrm flipH="1">
            <a:off x="4438333" y="1025408"/>
            <a:ext cx="35798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FADF8F5-09E2-55B7-BDA6-522A17A1DCE3}"/>
              </a:ext>
            </a:extLst>
          </p:cNvPr>
          <p:cNvSpPr txBox="1"/>
          <p:nvPr/>
        </p:nvSpPr>
        <p:spPr>
          <a:xfrm>
            <a:off x="5359879" y="443125"/>
            <a:ext cx="1736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depends on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97A8CB-CD43-2C07-9992-F92120830CFB}"/>
              </a:ext>
            </a:extLst>
          </p:cNvPr>
          <p:cNvSpPr txBox="1"/>
          <p:nvPr/>
        </p:nvSpPr>
        <p:spPr>
          <a:xfrm>
            <a:off x="4077418" y="5842958"/>
            <a:ext cx="403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85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88290"/>
              </p:ext>
            </p:extLst>
          </p:nvPr>
        </p:nvGraphicFramePr>
        <p:xfrm>
          <a:off x="2783456" y="2194534"/>
          <a:ext cx="6625087" cy="1835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087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457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ScreenManager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(continued)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clear_screen_without_update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void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clear_screen_with_update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void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697A8CB-CD43-2C07-9992-F92120830CFB}"/>
              </a:ext>
            </a:extLst>
          </p:cNvPr>
          <p:cNvSpPr txBox="1"/>
          <p:nvPr/>
        </p:nvSpPr>
        <p:spPr>
          <a:xfrm>
            <a:off x="4077418" y="5842958"/>
            <a:ext cx="403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drawing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294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12941"/>
              </p:ext>
            </p:extLst>
          </p:nvPr>
        </p:nvGraphicFramePr>
        <p:xfrm>
          <a:off x="2783456" y="304800"/>
          <a:ext cx="6625087" cy="6106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087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618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Animation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210422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is_waiting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bool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should_return_at_once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bool</a:t>
                      </a:r>
                    </a:p>
                    <a:p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-handlers: List[Callable]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259933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is_waiting.getter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start_waiting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stop_waiting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should_return_at_once.getter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should_return_at_once.setter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on_clicked_or_pressed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+play()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00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F5DE-B023-43CC-8D55-FA36D80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4B214-982F-4398-A41D-372AB28C0E97}"/>
              </a:ext>
            </a:extLst>
          </p:cNvPr>
          <p:cNvSpPr/>
          <p:nvPr/>
        </p:nvSpPr>
        <p:spPr>
          <a:xfrm>
            <a:off x="5923734" y="1899694"/>
            <a:ext cx="2405743" cy="49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Focusable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99517E-530B-4B3A-B53C-B55695012655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flipH="1">
            <a:off x="3191964" y="2390503"/>
            <a:ext cx="1202872" cy="581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560D29-AEDE-4A42-B59D-7ECAC2AB3CE5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663066" y="2390503"/>
            <a:ext cx="1528898" cy="581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50025BD-389C-4524-8D86-776F7E3FB282}"/>
              </a:ext>
            </a:extLst>
          </p:cNvPr>
          <p:cNvSpPr/>
          <p:nvPr/>
        </p:nvSpPr>
        <p:spPr>
          <a:xfrm>
            <a:off x="3191964" y="1899694"/>
            <a:ext cx="2405743" cy="49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AbstractControl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7FF8EA-D53E-4D1D-B90A-2358717BDA92}"/>
              </a:ext>
            </a:extLst>
          </p:cNvPr>
          <p:cNvSpPr/>
          <p:nvPr/>
        </p:nvSpPr>
        <p:spPr>
          <a:xfrm>
            <a:off x="8765179" y="1899694"/>
            <a:ext cx="2405743" cy="49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Pressable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B8E79C-0444-4A25-9030-4D2529B093CF}"/>
              </a:ext>
            </a:extLst>
          </p:cNvPr>
          <p:cNvSpPr/>
          <p:nvPr/>
        </p:nvSpPr>
        <p:spPr>
          <a:xfrm>
            <a:off x="460194" y="1899694"/>
            <a:ext cx="2405743" cy="49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pygame.Sprite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956F53-50F9-4F6A-BFD1-979A607B7283}"/>
              </a:ext>
            </a:extLst>
          </p:cNvPr>
          <p:cNvSpPr/>
          <p:nvPr/>
        </p:nvSpPr>
        <p:spPr>
          <a:xfrm>
            <a:off x="1989092" y="2971801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3BACEE-B809-43CD-B887-C7931D632720}"/>
              </a:ext>
            </a:extLst>
          </p:cNvPr>
          <p:cNvSpPr/>
          <p:nvPr/>
        </p:nvSpPr>
        <p:spPr>
          <a:xfrm>
            <a:off x="1989092" y="3618413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UniformTextPresenter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18BDD1-C2D8-4757-A6E5-9BDEBBD30DC6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3191964" y="3429000"/>
            <a:ext cx="0" cy="189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B1E824E-E21B-4B82-9B62-AA77339CC6BF}"/>
              </a:ext>
            </a:extLst>
          </p:cNvPr>
          <p:cNvSpPr/>
          <p:nvPr/>
        </p:nvSpPr>
        <p:spPr>
          <a:xfrm>
            <a:off x="1989092" y="4265025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StaticLabel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798AF5-876D-43FD-8A84-3C127EAB73A1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3191964" y="4075612"/>
            <a:ext cx="0" cy="189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2C6B62F-D9E7-4DCB-9279-2C6103D59BDC}"/>
              </a:ext>
            </a:extLst>
          </p:cNvPr>
          <p:cNvSpPr/>
          <p:nvPr/>
        </p:nvSpPr>
        <p:spPr>
          <a:xfrm>
            <a:off x="1989091" y="4911637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DynamicLabel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4819C4-DF20-402F-B574-2A29A482F9CA}"/>
              </a:ext>
            </a:extLst>
          </p:cNvPr>
          <p:cNvCxnSpPr>
            <a:cxnSpLocks/>
            <a:stCxn id="38" idx="2"/>
            <a:endCxn id="53" idx="0"/>
          </p:cNvCxnSpPr>
          <p:nvPr/>
        </p:nvCxnSpPr>
        <p:spPr>
          <a:xfrm flipH="1">
            <a:off x="3191963" y="4722224"/>
            <a:ext cx="1" cy="189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76A4F-1927-4301-8AE3-989D4AF4DC20}"/>
              </a:ext>
            </a:extLst>
          </p:cNvPr>
          <p:cNvSpPr/>
          <p:nvPr/>
        </p:nvSpPr>
        <p:spPr>
          <a:xfrm>
            <a:off x="7126605" y="2971800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335F2A7-0203-48D6-8535-16DE82F595F3}"/>
              </a:ext>
            </a:extLst>
          </p:cNvPr>
          <p:cNvCxnSpPr>
            <a:cxnSpLocks/>
            <a:stCxn id="57" idx="0"/>
            <a:endCxn id="21" idx="2"/>
          </p:cNvCxnSpPr>
          <p:nvPr/>
        </p:nvCxnSpPr>
        <p:spPr>
          <a:xfrm flipH="1" flipV="1">
            <a:off x="4394836" y="2390503"/>
            <a:ext cx="3934641" cy="581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7209B5-539E-44D0-9A05-05E61D0982EA}"/>
              </a:ext>
            </a:extLst>
          </p:cNvPr>
          <p:cNvCxnSpPr>
            <a:cxnSpLocks/>
            <a:stCxn id="57" idx="0"/>
            <a:endCxn id="3" idx="2"/>
          </p:cNvCxnSpPr>
          <p:nvPr/>
        </p:nvCxnSpPr>
        <p:spPr>
          <a:xfrm flipH="1" flipV="1">
            <a:off x="7126606" y="2390503"/>
            <a:ext cx="1202871" cy="581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C3A93B5-2FD8-47F1-811F-E63D376AB96B}"/>
              </a:ext>
            </a:extLst>
          </p:cNvPr>
          <p:cNvCxnSpPr>
            <a:cxnSpLocks/>
            <a:stCxn id="57" idx="0"/>
            <a:endCxn id="23" idx="2"/>
          </p:cNvCxnSpPr>
          <p:nvPr/>
        </p:nvCxnSpPr>
        <p:spPr>
          <a:xfrm flipV="1">
            <a:off x="8329477" y="2390503"/>
            <a:ext cx="1638574" cy="581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8D66852-181C-44B9-9E86-0F45BA650F57}"/>
              </a:ext>
            </a:extLst>
          </p:cNvPr>
          <p:cNvSpPr/>
          <p:nvPr/>
        </p:nvSpPr>
        <p:spPr>
          <a:xfrm>
            <a:off x="4720862" y="5965372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LabelButton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4E54696-43AF-4818-A6C7-6EF7CD8E78B8}"/>
              </a:ext>
            </a:extLst>
          </p:cNvPr>
          <p:cNvCxnSpPr>
            <a:cxnSpLocks/>
            <a:stCxn id="67" idx="0"/>
            <a:endCxn id="53" idx="2"/>
          </p:cNvCxnSpPr>
          <p:nvPr/>
        </p:nvCxnSpPr>
        <p:spPr>
          <a:xfrm flipH="1" flipV="1">
            <a:off x="3191963" y="5368836"/>
            <a:ext cx="2731771" cy="596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06423D-482F-4FC4-8518-73B40A4B6412}"/>
              </a:ext>
            </a:extLst>
          </p:cNvPr>
          <p:cNvCxnSpPr>
            <a:cxnSpLocks/>
            <a:stCxn id="67" idx="0"/>
            <a:endCxn id="57" idx="2"/>
          </p:cNvCxnSpPr>
          <p:nvPr/>
        </p:nvCxnSpPr>
        <p:spPr>
          <a:xfrm flipV="1">
            <a:off x="5923734" y="3428999"/>
            <a:ext cx="2405743" cy="25363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00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704327"/>
              </p:ext>
            </p:extLst>
          </p:nvPr>
        </p:nvGraphicFramePr>
        <p:xfrm>
          <a:off x="2973237" y="1280134"/>
          <a:ext cx="6625087" cy="429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087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457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ui.Control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rect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-surf: Surface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position_info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dict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get_surf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Surface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get_rect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#update_rect(): void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blit_myself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zh-CN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inout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target_surf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Surface): void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get_position_info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dict</a:t>
                      </a:r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get_name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str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set_name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str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03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12865F1-C7E4-9382-4AA1-629B803B5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24799"/>
              </p:ext>
            </p:extLst>
          </p:nvPr>
        </p:nvGraphicFramePr>
        <p:xfrm>
          <a:off x="3985883" y="1495509"/>
          <a:ext cx="4220232" cy="3664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0232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55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ui.UniformTextPresenter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antiAlias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bool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-color: Color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-font: 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FontStream</a:t>
                      </a:r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-size: int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getAntiAlias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getColor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getFont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getFontSize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04339CE-FE3D-5A3F-F663-5B8AF1908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9065"/>
              </p:ext>
            </p:extLst>
          </p:nvPr>
        </p:nvGraphicFramePr>
        <p:xfrm>
          <a:off x="4458419" y="377236"/>
          <a:ext cx="3275162" cy="45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5162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457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ui.Control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</a:tbl>
          </a:graphicData>
        </a:graphic>
      </p:graphicFrame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10648EA-55DB-11EF-E285-89DDEBA3A821}"/>
              </a:ext>
            </a:extLst>
          </p:cNvPr>
          <p:cNvSpPr/>
          <p:nvPr/>
        </p:nvSpPr>
        <p:spPr>
          <a:xfrm>
            <a:off x="5995357" y="826294"/>
            <a:ext cx="201283" cy="276045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86A0F37-B171-6471-D1A5-98CEDF969A12}"/>
              </a:ext>
            </a:extLst>
          </p:cNvPr>
          <p:cNvCxnSpPr>
            <a:cxnSpLocks/>
            <a:stCxn id="17" idx="3"/>
            <a:endCxn id="12" idx="0"/>
          </p:cNvCxnSpPr>
          <p:nvPr/>
        </p:nvCxnSpPr>
        <p:spPr>
          <a:xfrm>
            <a:off x="6095999" y="1102339"/>
            <a:ext cx="0" cy="393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4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053D6D-3A89-101C-263D-0DC3B0C4C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70288"/>
              </p:ext>
            </p:extLst>
          </p:nvPr>
        </p:nvGraphicFramePr>
        <p:xfrm>
          <a:off x="3521013" y="1495509"/>
          <a:ext cx="5149969" cy="1666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969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55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ui.StaticLabel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-content: str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getContent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str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BDCB261-06F1-018A-C12D-702CA3CB3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450706"/>
              </p:ext>
            </p:extLst>
          </p:nvPr>
        </p:nvGraphicFramePr>
        <p:xfrm>
          <a:off x="4458419" y="377236"/>
          <a:ext cx="3275162" cy="45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5162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457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ui.UniformTextPresenter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</a:tbl>
          </a:graphicData>
        </a:graphic>
      </p:graphicFrame>
      <p:sp>
        <p:nvSpPr>
          <p:cNvPr id="5" name="等腰三角形 4">
            <a:extLst>
              <a:ext uri="{FF2B5EF4-FFF2-40B4-BE49-F238E27FC236}">
                <a16:creationId xmlns:a16="http://schemas.microsoft.com/office/drawing/2014/main" id="{772EBE37-7B81-50BD-44D9-977A39C0ADFD}"/>
              </a:ext>
            </a:extLst>
          </p:cNvPr>
          <p:cNvSpPr/>
          <p:nvPr/>
        </p:nvSpPr>
        <p:spPr>
          <a:xfrm>
            <a:off x="5995357" y="826294"/>
            <a:ext cx="201283" cy="276045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58C62F2-8853-40FB-BAC1-E756CEB6BEE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095999" y="1102339"/>
            <a:ext cx="0" cy="393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7F9D8D-2064-0A2B-8354-56FCAA45E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361720"/>
              </p:ext>
            </p:extLst>
          </p:nvPr>
        </p:nvGraphicFramePr>
        <p:xfrm>
          <a:off x="3535872" y="3555656"/>
          <a:ext cx="5135110" cy="3031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511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55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ui.DynamicLabel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setColor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setContent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setFont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setSize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getSurf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  <p:sp>
        <p:nvSpPr>
          <p:cNvPr id="7" name="等腰三角形 6">
            <a:extLst>
              <a:ext uri="{FF2B5EF4-FFF2-40B4-BE49-F238E27FC236}">
                <a16:creationId xmlns:a16="http://schemas.microsoft.com/office/drawing/2014/main" id="{AACE2DDA-64CD-3938-D274-2B79C5445F86}"/>
              </a:ext>
            </a:extLst>
          </p:cNvPr>
          <p:cNvSpPr/>
          <p:nvPr/>
        </p:nvSpPr>
        <p:spPr>
          <a:xfrm>
            <a:off x="5917719" y="3083025"/>
            <a:ext cx="201283" cy="276045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A80CC79-4203-3023-AD3A-DF25CE405A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018361" y="3359070"/>
            <a:ext cx="0" cy="393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2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87864"/>
              </p:ext>
            </p:extLst>
          </p:nvPr>
        </p:nvGraphicFramePr>
        <p:xfrm>
          <a:off x="1187570" y="465827"/>
          <a:ext cx="9816860" cy="498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86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79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ui.Page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1506187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is_alive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bool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2896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+Page()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is_alive.getter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is_alive.setter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92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22813"/>
              </p:ext>
            </p:extLst>
          </p:nvPr>
        </p:nvGraphicFramePr>
        <p:xfrm>
          <a:off x="1187570" y="465827"/>
          <a:ext cx="9816860" cy="498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86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79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ui.Page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(continued)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1506187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dict_of_controls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dict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2896513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register_controls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(control1, control2, …)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96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89455"/>
              </p:ext>
            </p:extLst>
          </p:nvPr>
        </p:nvGraphicFramePr>
        <p:xfrm>
          <a:off x="1187570" y="465827"/>
          <a:ext cx="9816860" cy="498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86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79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ui.Page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(continued)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1506187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event_handlers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list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2896513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event_handlers.getter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register_events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(event_handler1, event_handler2, …)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6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1084</Words>
  <Application>Microsoft Office PowerPoint</Application>
  <PresentationFormat>宽屏</PresentationFormat>
  <Paragraphs>228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Calibri</vt:lpstr>
      <vt:lpstr>Office Theme</vt:lpstr>
      <vt:lpstr>v0.1</vt:lpstr>
      <vt:lpstr>Page</vt:lpstr>
      <vt:lpstr>Control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v0.2</vt:lpstr>
      <vt:lpstr>Framework Hierarchy</vt:lpstr>
      <vt:lpstr>Page Transition Graph</vt:lpstr>
      <vt:lpstr>v0.3</vt:lpstr>
      <vt:lpstr>Package Diagram</vt:lpstr>
      <vt:lpstr>PowerPoint 演示文稿</vt:lpstr>
      <vt:lpstr>PowerPoint 演示文稿</vt:lpstr>
      <vt:lpstr>v0.4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Yuquan Chi</dc:creator>
  <cp:lastModifiedBy>雨泉 池</cp:lastModifiedBy>
  <cp:revision>31</cp:revision>
  <dcterms:created xsi:type="dcterms:W3CDTF">2024-06-27T07:11:56Z</dcterms:created>
  <dcterms:modified xsi:type="dcterms:W3CDTF">2024-07-01T14:10:39Z</dcterms:modified>
</cp:coreProperties>
</file>