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31E5-3EBA-453B-8657-76509544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06FC-5BFC-48AB-8580-C9733586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8804-418B-4D7C-9286-4821D0A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A9F3-0806-480F-898C-B2E1DD1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21D-DC41-4D39-B67C-4F59000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15AF-7CD0-42FD-AAC6-964F720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6870-9AEF-4C61-AA24-7B3B7807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E276-8889-4298-857B-4E30B2C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2F3A-BFD6-41C3-8A52-FDAEB0D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5C28-21EA-47B5-8F6B-057D902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4E80-63FC-4424-AEA2-41213512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89054-025B-4318-98B1-C234E2B6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E4D9-D63F-49C4-BF8D-313B2E9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0869-9851-429E-8B1D-EB22CC8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4F2E-EBC7-4572-B8E6-F854825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FED-DD90-4CF2-90AC-A3846E68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C9A-7EDB-4BD0-873E-336F319C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7ABF-D5A1-4540-A418-DFF3900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169B-55AC-4CED-B346-0B35F555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C731-10DA-4091-AA79-DD96E0F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6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2D32-9C93-4324-9188-DDCB0ABC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76B-3FFF-4BC1-A926-3F98CFD8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2BB5-AC0F-40D2-A860-3E8705F5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5B6-38CD-43B7-9591-43A45B22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DC2D-94FB-448A-A136-BCCBCE5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E1F-7BFB-415C-A1A5-5D170288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3038-A7C6-46DF-BD32-F1D8AF52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F447-48C2-4C6E-9426-D540C786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21F1-072D-4A56-A023-0A768FF1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9897-D5F1-4CE7-937A-3BE739D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7BB7-0127-4F07-B4C7-A6C8657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CB4-C09C-4738-A3DC-75F2C8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EB0C-DF3B-4083-8666-7BA47C3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9AD2-8F89-4E89-B34A-84A093D2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B2EF-0AB9-498D-87F0-B59CD901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66D27-2C02-4D9A-AA77-357804F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B903A-044C-46AE-9231-4D7DDE4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64E15-0843-45D2-A22E-1743A30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5750-4C9E-4E55-9352-B24BAE1F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B32-81DE-4FA8-93DF-9D03296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0705-E26F-423E-9087-B5FBFBC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9DE-F63F-41FF-9CC0-45F76B3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65736-4AD3-4AD6-82E2-B450FBE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A6D02-FFA6-45AB-B1F5-BFBE4AC5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6BAC-2752-4C23-A263-1A21652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2F51-9370-4290-B2B1-40F15E5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385-4502-48CD-922E-2909E6AB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7944-2053-4869-A3CE-25C46E40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BFDA-23E3-4E3C-A7A1-D93C2C78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56DA-DF97-4423-9478-4B3B5534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426D-97DC-4901-821F-71DCC42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DFCE-35DB-4AAB-9A12-5870E59C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CA5-E433-43A5-A506-3B0FF41B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E3F9-8902-4DA8-933E-92A20FE4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C234-A522-4ED8-86E6-31A6003F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D49E-CDC6-4938-874D-0AE2DA24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3DA1-2CA1-448B-A064-E7041FC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4D3B-0E20-4C72-9D39-D01D462A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E4A76-AA04-43FC-975C-4414806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55E4-9957-4B04-826E-C05343AA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6CA6-1C14-4065-AF6C-48AAA119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E69B-22FA-4301-8D37-E9A7831516F9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DB0D-3DD1-4618-B10B-501BF5FA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3C3A-C5EC-4E6E-AEC3-8E1C6B75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Hierarchy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071A7-E4B1-4E0A-A4EC-91DDB0C8EC6D}"/>
              </a:ext>
            </a:extLst>
          </p:cNvPr>
          <p:cNvSpPr/>
          <p:nvPr/>
        </p:nvSpPr>
        <p:spPr>
          <a:xfrm>
            <a:off x="5338354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4819-C4E3-43F7-9C85-43D2D793E0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1ED32-C309-437D-8539-A5860A479421}"/>
              </a:ext>
            </a:extLst>
          </p:cNvPr>
          <p:cNvSpPr/>
          <p:nvPr/>
        </p:nvSpPr>
        <p:spPr>
          <a:xfrm>
            <a:off x="9167947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B999-9247-4429-9C62-9F2EBBC202A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6096000" y="2801032"/>
            <a:ext cx="3829593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975D6-EC72-4196-92B9-921C1EA85A2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925593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508760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66406" y="2801032"/>
            <a:ext cx="3829594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AB304-FC39-480B-9203-D2390E079683}"/>
              </a:ext>
            </a:extLst>
          </p:cNvPr>
          <p:cNvSpPr/>
          <p:nvPr/>
        </p:nvSpPr>
        <p:spPr>
          <a:xfrm>
            <a:off x="1109255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F0D61-E66A-49FE-8F62-9A4FC10AC6A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66406" y="4207467"/>
            <a:ext cx="0" cy="531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40843-9319-42C5-ADB9-33993A70C453}"/>
              </a:ext>
            </a:extLst>
          </p:cNvPr>
          <p:cNvSpPr/>
          <p:nvPr/>
        </p:nvSpPr>
        <p:spPr>
          <a:xfrm>
            <a:off x="8768442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24C34-8ACF-46DC-8327-391D28BC772B}"/>
              </a:ext>
            </a:extLst>
          </p:cNvPr>
          <p:cNvSpPr/>
          <p:nvPr/>
        </p:nvSpPr>
        <p:spPr>
          <a:xfrm>
            <a:off x="4938847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ExternalRuntimeData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RuntimeUnit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37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071155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23952" y="2801032"/>
            <a:ext cx="3872048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214D9-073D-4649-BA21-6F4C4DB8BFCE}"/>
              </a:ext>
            </a:extLst>
          </p:cNvPr>
          <p:cNvSpPr/>
          <p:nvPr/>
        </p:nvSpPr>
        <p:spPr>
          <a:xfrm>
            <a:off x="4943204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ED6EA-74C3-4E78-8960-356BEF6CAD84}"/>
              </a:ext>
            </a:extLst>
          </p:cNvPr>
          <p:cNvSpPr/>
          <p:nvPr/>
        </p:nvSpPr>
        <p:spPr>
          <a:xfrm>
            <a:off x="2615565" y="4973822"/>
            <a:ext cx="3088821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159976" y="4207467"/>
            <a:ext cx="1936025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23952" y="4207467"/>
            <a:ext cx="1936024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92373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191964" y="2390503"/>
            <a:ext cx="1202872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663066" y="2390503"/>
            <a:ext cx="1528898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025BD-389C-4524-8D86-776F7E3FB282}"/>
              </a:ext>
            </a:extLst>
          </p:cNvPr>
          <p:cNvSpPr/>
          <p:nvPr/>
        </p:nvSpPr>
        <p:spPr>
          <a:xfrm>
            <a:off x="319196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FF8EA-D53E-4D1D-B90A-2358717BDA92}"/>
              </a:ext>
            </a:extLst>
          </p:cNvPr>
          <p:cNvSpPr/>
          <p:nvPr/>
        </p:nvSpPr>
        <p:spPr>
          <a:xfrm>
            <a:off x="8765179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8E79C-0444-4A25-9030-4D2529B093CF}"/>
              </a:ext>
            </a:extLst>
          </p:cNvPr>
          <p:cNvSpPr/>
          <p:nvPr/>
        </p:nvSpPr>
        <p:spPr>
          <a:xfrm>
            <a:off x="46019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pygame.Sprite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56F53-50F9-4F6A-BFD1-979A607B7283}"/>
              </a:ext>
            </a:extLst>
          </p:cNvPr>
          <p:cNvSpPr/>
          <p:nvPr/>
        </p:nvSpPr>
        <p:spPr>
          <a:xfrm>
            <a:off x="1989092" y="2971801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BACEE-B809-43CD-B887-C7931D632720}"/>
              </a:ext>
            </a:extLst>
          </p:cNvPr>
          <p:cNvSpPr/>
          <p:nvPr/>
        </p:nvSpPr>
        <p:spPr>
          <a:xfrm>
            <a:off x="1989092" y="3618413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UniformTextPresenter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8BDD1-C2D8-4757-A6E5-9BDEBBD30DC6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191964" y="3429000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1E824E-E21B-4B82-9B62-AA77339CC6BF}"/>
              </a:ext>
            </a:extLst>
          </p:cNvPr>
          <p:cNvSpPr/>
          <p:nvPr/>
        </p:nvSpPr>
        <p:spPr>
          <a:xfrm>
            <a:off x="1989092" y="4265025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798AF5-876D-43FD-8A84-3C127EAB73A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3191964" y="4075612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2C6B62F-D9E7-4DCB-9279-2C6103D59BDC}"/>
              </a:ext>
            </a:extLst>
          </p:cNvPr>
          <p:cNvSpPr/>
          <p:nvPr/>
        </p:nvSpPr>
        <p:spPr>
          <a:xfrm>
            <a:off x="1989091" y="4911637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4819C4-DF20-402F-B574-2A29A482F9CA}"/>
              </a:ext>
            </a:extLst>
          </p:cNvPr>
          <p:cNvCxnSpPr>
            <a:cxnSpLocks/>
            <a:stCxn id="38" idx="2"/>
            <a:endCxn id="53" idx="0"/>
          </p:cNvCxnSpPr>
          <p:nvPr/>
        </p:nvCxnSpPr>
        <p:spPr>
          <a:xfrm flipH="1">
            <a:off x="3191963" y="4722224"/>
            <a:ext cx="1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76A4F-1927-4301-8AE3-989D4AF4DC20}"/>
              </a:ext>
            </a:extLst>
          </p:cNvPr>
          <p:cNvSpPr/>
          <p:nvPr/>
        </p:nvSpPr>
        <p:spPr>
          <a:xfrm>
            <a:off x="7126605" y="2971800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35F2A7-0203-48D6-8535-16DE82F595F3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4394836" y="2390503"/>
            <a:ext cx="393464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7209B5-539E-44D0-9A05-05E61D0982EA}"/>
              </a:ext>
            </a:extLst>
          </p:cNvPr>
          <p:cNvCxnSpPr>
            <a:cxnSpLocks/>
            <a:stCxn id="57" idx="0"/>
            <a:endCxn id="3" idx="2"/>
          </p:cNvCxnSpPr>
          <p:nvPr/>
        </p:nvCxnSpPr>
        <p:spPr>
          <a:xfrm flipH="1" flipV="1">
            <a:off x="7126606" y="2390503"/>
            <a:ext cx="120287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3A93B5-2FD8-47F1-811F-E63D376AB96B}"/>
              </a:ext>
            </a:extLst>
          </p:cNvPr>
          <p:cNvCxnSpPr>
            <a:cxnSpLocks/>
            <a:stCxn id="57" idx="0"/>
            <a:endCxn id="23" idx="2"/>
          </p:cNvCxnSpPr>
          <p:nvPr/>
        </p:nvCxnSpPr>
        <p:spPr>
          <a:xfrm flipV="1">
            <a:off x="8329477" y="2390503"/>
            <a:ext cx="1638574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8D66852-181C-44B9-9E86-0F45BA650F57}"/>
              </a:ext>
            </a:extLst>
          </p:cNvPr>
          <p:cNvSpPr/>
          <p:nvPr/>
        </p:nvSpPr>
        <p:spPr>
          <a:xfrm>
            <a:off x="4720862" y="5965372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E54696-43AF-4818-A6C7-6EF7CD8E78B8}"/>
              </a:ext>
            </a:extLst>
          </p:cNvPr>
          <p:cNvCxnSpPr>
            <a:cxnSpLocks/>
            <a:stCxn id="67" idx="0"/>
            <a:endCxn id="53" idx="2"/>
          </p:cNvCxnSpPr>
          <p:nvPr/>
        </p:nvCxnSpPr>
        <p:spPr>
          <a:xfrm flipH="1" flipV="1">
            <a:off x="3191963" y="5368836"/>
            <a:ext cx="2731771" cy="596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06423D-482F-4FC4-8518-73B40A4B6412}"/>
              </a:ext>
            </a:extLst>
          </p:cNvPr>
          <p:cNvCxnSpPr>
            <a:cxnSpLocks/>
            <a:stCxn id="67" idx="0"/>
            <a:endCxn id="57" idx="2"/>
          </p:cNvCxnSpPr>
          <p:nvPr/>
        </p:nvCxnSpPr>
        <p:spPr>
          <a:xfrm flipV="1">
            <a:off x="5923734" y="3428999"/>
            <a:ext cx="2405743" cy="2536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Page Transition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3061063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FBC7B-D7D6-46D7-933E-D4A9A4BE27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576355" y="3429000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Theme</vt:lpstr>
      <vt:lpstr>Framework Hierarchy</vt:lpstr>
      <vt:lpstr>Page</vt:lpstr>
      <vt:lpstr>Control</vt:lpstr>
      <vt:lpstr>Page Transition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Yuquan Chi</dc:creator>
  <cp:lastModifiedBy>Yuquan Chi</cp:lastModifiedBy>
  <cp:revision>8</cp:revision>
  <dcterms:created xsi:type="dcterms:W3CDTF">2024-06-27T07:11:56Z</dcterms:created>
  <dcterms:modified xsi:type="dcterms:W3CDTF">2024-06-27T09:16:38Z</dcterms:modified>
</cp:coreProperties>
</file>