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A5"/>
    <a:srgbClr val="B3B3B3"/>
    <a:srgbClr val="25A0EB"/>
    <a:srgbClr val="63E1EF"/>
    <a:srgbClr val="0FA2C6"/>
    <a:srgbClr val="070CD7"/>
    <a:srgbClr val="B00000"/>
    <a:srgbClr val="2AAFCF"/>
    <a:srgbClr val="44ADEE"/>
    <a:srgbClr val="A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7500D-AFF2-3A02-AC9E-7585C600CB3E}" v="5" dt="2024-07-24T08:05:06.529"/>
    <p1510:client id="{D6990B42-D95F-49E2-995A-E88E100F0DF5}" v="2" dt="2024-07-24T10:45:25.64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Ｐｙａｅ　Ｐｈｙｏ　Ｋｙａｗ" userId="S::tg24062@student.miyazaki-u.ac.jp::9eb6f4f3-c011-46f0-8ca1-69124204e7ce" providerId="AD" clId="Web-{C917500D-AFF2-3A02-AC9E-7585C600CB3E}"/>
    <pc:docChg chg="modSld">
      <pc:chgData name="Ｐｙａｅ　Ｐｈｙｏ　Ｋｙａｗ" userId="S::tg24062@student.miyazaki-u.ac.jp::9eb6f4f3-c011-46f0-8ca1-69124204e7ce" providerId="AD" clId="Web-{C917500D-AFF2-3A02-AC9E-7585C600CB3E}" dt="2024-07-24T08:05:04.919" v="3" actId="20577"/>
      <pc:docMkLst>
        <pc:docMk/>
      </pc:docMkLst>
      <pc:sldChg chg="modSp">
        <pc:chgData name="Ｐｙａｅ　Ｐｈｙｏ　Ｋｙａｗ" userId="S::tg24062@student.miyazaki-u.ac.jp::9eb6f4f3-c011-46f0-8ca1-69124204e7ce" providerId="AD" clId="Web-{C917500D-AFF2-3A02-AC9E-7585C600CB3E}" dt="2024-07-24T08:05:04.919" v="3" actId="20577"/>
        <pc:sldMkLst>
          <pc:docMk/>
          <pc:sldMk cId="2554620751" sldId="258"/>
        </pc:sldMkLst>
        <pc:spChg chg="mod">
          <ac:chgData name="Ｐｙａｅ　Ｐｈｙｏ　Ｋｙａｗ" userId="S::tg24062@student.miyazaki-u.ac.jp::9eb6f4f3-c011-46f0-8ca1-69124204e7ce" providerId="AD" clId="Web-{C917500D-AFF2-3A02-AC9E-7585C600CB3E}" dt="2024-07-24T08:05:04.919" v="3" actId="20577"/>
          <ac:spMkLst>
            <pc:docMk/>
            <pc:sldMk cId="2554620751" sldId="258"/>
            <ac:spMk id="22" creationId="{37113D8F-6F8C-3FC3-B594-7C319182E3B1}"/>
          </ac:spMkLst>
        </pc:spChg>
        <pc:spChg chg="mod">
          <ac:chgData name="Ｐｙａｅ　Ｐｈｙｏ　Ｋｙａｗ" userId="S::tg24062@student.miyazaki-u.ac.jp::9eb6f4f3-c011-46f0-8ca1-69124204e7ce" providerId="AD" clId="Web-{C917500D-AFF2-3A02-AC9E-7585C600CB3E}" dt="2024-07-24T08:04:22.668" v="0"/>
          <ac:spMkLst>
            <pc:docMk/>
            <pc:sldMk cId="2554620751" sldId="258"/>
            <ac:spMk id="25" creationId="{0552BCE9-79E5-6122-6E53-3E94A1339AD4}"/>
          </ac:spMkLst>
        </pc:spChg>
        <pc:spChg chg="mod">
          <ac:chgData name="Ｐｙａｅ　Ｐｈｙｏ　Ｋｙａｗ" userId="S::tg24062@student.miyazaki-u.ac.jp::9eb6f4f3-c011-46f0-8ca1-69124204e7ce" providerId="AD" clId="Web-{C917500D-AFF2-3A02-AC9E-7585C600CB3E}" dt="2024-07-24T08:04:54.685" v="1" actId="1076"/>
          <ac:spMkLst>
            <pc:docMk/>
            <pc:sldMk cId="2554620751" sldId="258"/>
            <ac:spMk id="28" creationId="{E8FF8781-E1EC-A8E7-B16F-DD6B970548D2}"/>
          </ac:spMkLst>
        </pc:spChg>
      </pc:sldChg>
    </pc:docChg>
  </pc:docChgLst>
  <pc:docChgLst>
    <pc:chgData name="Ｐｙａｅ　Ｐｈｙｏ　Ｋｙａｗ" userId="9eb6f4f3-c011-46f0-8ca1-69124204e7ce" providerId="ADAL" clId="{D6990B42-D95F-49E2-995A-E88E100F0DF5}"/>
    <pc:docChg chg="undo custSel modSld">
      <pc:chgData name="Ｐｙａｅ　Ｐｈｙｏ　Ｋｙａｗ" userId="9eb6f4f3-c011-46f0-8ca1-69124204e7ce" providerId="ADAL" clId="{D6990B42-D95F-49E2-995A-E88E100F0DF5}" dt="2024-07-24T10:45:25.646" v="11" actId="20577"/>
      <pc:docMkLst>
        <pc:docMk/>
      </pc:docMkLst>
      <pc:sldChg chg="delSp modSp mod">
        <pc:chgData name="Ｐｙａｅ　Ｐｈｙｏ　Ｋｙａｗ" userId="9eb6f4f3-c011-46f0-8ca1-69124204e7ce" providerId="ADAL" clId="{D6990B42-D95F-49E2-995A-E88E100F0DF5}" dt="2024-07-24T10:45:25.646" v="11" actId="20577"/>
        <pc:sldMkLst>
          <pc:docMk/>
          <pc:sldMk cId="2554620751" sldId="258"/>
        </pc:sldMkLst>
        <pc:spChg chg="mod">
          <ac:chgData name="Ｐｙａｅ　Ｐｈｙｏ　Ｋｙａｗ" userId="9eb6f4f3-c011-46f0-8ca1-69124204e7ce" providerId="ADAL" clId="{D6990B42-D95F-49E2-995A-E88E100F0DF5}" dt="2024-07-24T10:45:25.646" v="11" actId="20577"/>
          <ac:spMkLst>
            <pc:docMk/>
            <pc:sldMk cId="2554620751" sldId="258"/>
            <ac:spMk id="3" creationId="{D534C89A-9376-30E2-E84B-932EFC77D273}"/>
          </ac:spMkLst>
        </pc:spChg>
        <pc:spChg chg="mod">
          <ac:chgData name="Ｐｙａｅ　Ｐｈｙｏ　Ｋｙａｗ" userId="9eb6f4f3-c011-46f0-8ca1-69124204e7ce" providerId="ADAL" clId="{D6990B42-D95F-49E2-995A-E88E100F0DF5}" dt="2024-07-24T10:43:40.667" v="5" actId="20577"/>
          <ac:spMkLst>
            <pc:docMk/>
            <pc:sldMk cId="2554620751" sldId="258"/>
            <ac:spMk id="22" creationId="{37113D8F-6F8C-3FC3-B594-7C319182E3B1}"/>
          </ac:spMkLst>
        </pc:spChg>
        <pc:spChg chg="mod">
          <ac:chgData name="Ｐｙａｅ　Ｐｈｙｏ　Ｋｙａｗ" userId="9eb6f4f3-c011-46f0-8ca1-69124204e7ce" providerId="ADAL" clId="{D6990B42-D95F-49E2-995A-E88E100F0DF5}" dt="2024-07-24T10:44:16.387" v="9" actId="1036"/>
          <ac:spMkLst>
            <pc:docMk/>
            <pc:sldMk cId="2554620751" sldId="258"/>
            <ac:spMk id="26" creationId="{31069358-4F74-3B46-7642-914E2BAAD314}"/>
          </ac:spMkLst>
        </pc:spChg>
        <pc:spChg chg="mod">
          <ac:chgData name="Ｐｙａｅ　Ｐｈｙｏ　Ｋｙａｗ" userId="9eb6f4f3-c011-46f0-8ca1-69124204e7ce" providerId="ADAL" clId="{D6990B42-D95F-49E2-995A-E88E100F0DF5}" dt="2024-07-24T10:44:15.724" v="8" actId="1036"/>
          <ac:spMkLst>
            <pc:docMk/>
            <pc:sldMk cId="2554620751" sldId="258"/>
            <ac:spMk id="27" creationId="{97B32FF4-C609-AC51-476D-A737D730A564}"/>
          </ac:spMkLst>
        </pc:spChg>
        <pc:picChg chg="del">
          <ac:chgData name="Ｐｙａｅ　Ｐｈｙｏ　Ｋｙａｗ" userId="9eb6f4f3-c011-46f0-8ca1-69124204e7ce" providerId="ADAL" clId="{D6990B42-D95F-49E2-995A-E88E100F0DF5}" dt="2024-07-24T10:43:06.638" v="0" actId="478"/>
          <ac:picMkLst>
            <pc:docMk/>
            <pc:sldMk cId="2554620751" sldId="258"/>
            <ac:picMk id="31" creationId="{10EC0AAF-B003-AD0C-9788-369DC34993FC}"/>
          </ac:picMkLst>
        </pc:picChg>
        <pc:picChg chg="del">
          <ac:chgData name="Ｐｙａｅ　Ｐｈｙｏ　Ｋｙａｗ" userId="9eb6f4f3-c011-46f0-8ca1-69124204e7ce" providerId="ADAL" clId="{D6990B42-D95F-49E2-995A-E88E100F0DF5}" dt="2024-07-24T10:43:09.591" v="3" actId="478"/>
          <ac:picMkLst>
            <pc:docMk/>
            <pc:sldMk cId="2554620751" sldId="258"/>
            <ac:picMk id="33" creationId="{0E1FE796-FD96-03EA-3DCB-8497F632D87E}"/>
          </ac:picMkLst>
        </pc:picChg>
        <pc:picChg chg="del">
          <ac:chgData name="Ｐｙａｅ　Ｐｈｙｏ　Ｋｙａｗ" userId="9eb6f4f3-c011-46f0-8ca1-69124204e7ce" providerId="ADAL" clId="{D6990B42-D95F-49E2-995A-E88E100F0DF5}" dt="2024-07-24T10:43:07.534" v="1" actId="478"/>
          <ac:picMkLst>
            <pc:docMk/>
            <pc:sldMk cId="2554620751" sldId="258"/>
            <ac:picMk id="35" creationId="{1A7FED6B-4C4B-7A1B-693F-73021B34703B}"/>
          </ac:picMkLst>
        </pc:picChg>
        <pc:picChg chg="del">
          <ac:chgData name="Ｐｙａｅ　Ｐｈｙｏ　Ｋｙａｗ" userId="9eb6f4f3-c011-46f0-8ca1-69124204e7ce" providerId="ADAL" clId="{D6990B42-D95F-49E2-995A-E88E100F0DF5}" dt="2024-07-24T10:43:08.774" v="2" actId="478"/>
          <ac:picMkLst>
            <pc:docMk/>
            <pc:sldMk cId="2554620751" sldId="258"/>
            <ac:picMk id="37" creationId="{C8D21788-52EF-78C9-793B-5935F4BE7A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5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C83C-AF48-482C-BC6B-5B3F61DB39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2551-BCE0-44D5-94A4-0D001FE9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9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552BCE9-79E5-6122-6E53-3E94A1339AD4}"/>
              </a:ext>
            </a:extLst>
          </p:cNvPr>
          <p:cNvSpPr/>
          <p:nvPr/>
        </p:nvSpPr>
        <p:spPr>
          <a:xfrm flipH="1">
            <a:off x="15046164" y="6446826"/>
            <a:ext cx="91440" cy="117043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DD5FE-9EA6-40AD-301D-2865B730EB4B}"/>
              </a:ext>
            </a:extLst>
          </p:cNvPr>
          <p:cNvSpPr/>
          <p:nvPr/>
        </p:nvSpPr>
        <p:spPr>
          <a:xfrm rot="5400000" flipH="1">
            <a:off x="15141117" y="-8667445"/>
            <a:ext cx="91440" cy="30175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ABB3-24CF-C7AB-AA49-D2F4187959FE}"/>
              </a:ext>
            </a:extLst>
          </p:cNvPr>
          <p:cNvSpPr txBox="1"/>
          <p:nvPr/>
        </p:nvSpPr>
        <p:spPr>
          <a:xfrm>
            <a:off x="4150001" y="1969645"/>
            <a:ext cx="223646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00" b="1">
                <a:latin typeface="Amasis MT Pro Black" panose="02040A04050005020304" pitchFamily="18" charset="0"/>
                <a:cs typeface="Arial" panose="020B0604020202020204" pitchFamily="34" charset="0"/>
              </a:rPr>
              <a:t>Poster Title (at least 78 font size)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3ED67-9CCC-B06F-D1D6-DF2283108ED3}"/>
              </a:ext>
            </a:extLst>
          </p:cNvPr>
          <p:cNvSpPr/>
          <p:nvPr/>
        </p:nvSpPr>
        <p:spPr>
          <a:xfrm flipH="1">
            <a:off x="776" y="19049"/>
            <a:ext cx="365760" cy="42793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2D88DD-A1C7-D271-DEDF-C46E4819C4DD}"/>
              </a:ext>
            </a:extLst>
          </p:cNvPr>
          <p:cNvSpPr/>
          <p:nvPr/>
        </p:nvSpPr>
        <p:spPr>
          <a:xfrm flipH="1">
            <a:off x="29947553" y="19049"/>
            <a:ext cx="365760" cy="427939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8D01-DDDD-B9FE-6B1F-62DBFD7BCDB9}"/>
              </a:ext>
            </a:extLst>
          </p:cNvPr>
          <p:cNvSpPr txBox="1"/>
          <p:nvPr/>
        </p:nvSpPr>
        <p:spPr>
          <a:xfrm>
            <a:off x="5973195" y="3383597"/>
            <a:ext cx="18632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latin typeface="Amasis MT Pro Medium" panose="02040604050005020304" pitchFamily="18" charset="0"/>
                <a:cs typeface="Arial" panose="020B0604020202020204" pitchFamily="34" charset="0"/>
              </a:rPr>
              <a:t>Author(s) Name (at least 72 font size)</a:t>
            </a:r>
            <a:endParaRPr lang="en-US" sz="7200" baseline="30000">
              <a:latin typeface="Amasis MT Pro Medium" panose="020406040500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3ED5E1-19AB-1D8D-1BAE-50855B1D068E}"/>
              </a:ext>
            </a:extLst>
          </p:cNvPr>
          <p:cNvSpPr txBox="1"/>
          <p:nvPr/>
        </p:nvSpPr>
        <p:spPr>
          <a:xfrm>
            <a:off x="8106881" y="4765571"/>
            <a:ext cx="14364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Amasis MT Pro Medium" panose="02040604050005020304" pitchFamily="18" charset="0"/>
                <a:cs typeface="Arial" panose="020B0604020202020204" pitchFamily="34" charset="0"/>
              </a:rPr>
              <a:t>Affiliation (at least 54 font size)</a:t>
            </a:r>
            <a:endParaRPr lang="en-US" sz="5400" baseline="30000">
              <a:latin typeface="Amasis MT Pro Medium" panose="020406040500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DA286-12EB-5192-8BB9-3DD97BD549A8}"/>
              </a:ext>
            </a:extLst>
          </p:cNvPr>
          <p:cNvSpPr/>
          <p:nvPr/>
        </p:nvSpPr>
        <p:spPr>
          <a:xfrm rot="5400000" flipH="1">
            <a:off x="15091884" y="3091845"/>
            <a:ext cx="91440" cy="30175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46C9-CEFC-C76A-34CA-286A1DE421B3}"/>
              </a:ext>
            </a:extLst>
          </p:cNvPr>
          <p:cNvSpPr/>
          <p:nvPr/>
        </p:nvSpPr>
        <p:spPr>
          <a:xfrm rot="5400000" flipH="1">
            <a:off x="15091884" y="12630303"/>
            <a:ext cx="91440" cy="30175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5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69358-4F74-3B46-7642-914E2BAA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47" y="6490755"/>
            <a:ext cx="13716000" cy="1097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  <a:miter lim="800000"/>
          </a:ln>
        </p:spPr>
        <p:txBody>
          <a:bodyPr wrap="none" lIns="0" tIns="54864" rIns="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5000" b="1">
                <a:solidFill>
                  <a:schemeClr val="bg1"/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1. Suggested Style (at least 50 font size)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32FF4-C609-AC51-476D-A737D730A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4566" y="6479266"/>
            <a:ext cx="13716000" cy="1097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5000" b="1">
                <a:solidFill>
                  <a:schemeClr val="bg1"/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2. Suggested Contents (at least 50 font size)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FF8781-E1EC-A8E7-B16F-DD6B9705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639" y="18301204"/>
            <a:ext cx="13716000" cy="10972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5000" b="1">
                <a:solidFill>
                  <a:schemeClr val="bg1"/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3. Basic Advice (at least 50 font size)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F4F02A-EDA4-1913-247F-1A71AE693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945" y="27818487"/>
            <a:ext cx="20363318" cy="91775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5000" b="1">
                <a:solidFill>
                  <a:schemeClr val="bg1"/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4. Suggestion (at least 50 font size)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CBD790E-5E4B-8CB4-BC41-DE01CD4E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6" y="40929098"/>
            <a:ext cx="3153249" cy="1828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1"/>
            </a:solidFill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 smtId="4294967295"/>
            </a:defPPr>
          </a:lstStyle>
          <a:p>
            <a:pPr algn="ctr" defTabSz="3526941">
              <a:defRPr/>
            </a:pPr>
            <a:r>
              <a:rPr lang="en-US" sz="3600" b="1">
                <a:solidFill>
                  <a:schemeClr val="bg1"/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References</a:t>
            </a:r>
          </a:p>
          <a:p>
            <a:pPr algn="ctr" defTabSz="3526941">
              <a:defRPr/>
            </a:pPr>
            <a:r>
              <a:rPr lang="en-US" sz="3600" b="1">
                <a:solidFill>
                  <a:schemeClr val="bg1"/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4C89A-9376-30E2-E84B-932EFC77D273}"/>
              </a:ext>
            </a:extLst>
          </p:cNvPr>
          <p:cNvSpPr txBox="1"/>
          <p:nvPr/>
        </p:nvSpPr>
        <p:spPr>
          <a:xfrm>
            <a:off x="1162940" y="8484457"/>
            <a:ext cx="13840831" cy="828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Basic Requirements: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Poster Size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: A0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Size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:  33.1 in (width) × 46.8 in (height)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Title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: Bold, at least 78 pt font size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Subtitle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: at least pt 50 pt font size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Body text 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should be at least </a:t>
            </a: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36 pt font size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Authors can prepare either </a:t>
            </a: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one column 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or </a:t>
            </a:r>
            <a:r>
              <a:rPr lang="en-US" sz="4000" b="1">
                <a:latin typeface="Amasis MT Pro Medium" panose="02040604050005020304" pitchFamily="18" charset="0"/>
                <a:cs typeface="Arial" panose="020B0604020202020204" pitchFamily="34" charset="0"/>
              </a:rPr>
              <a:t>two columns</a:t>
            </a: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4000">
              <a:latin typeface="Amasis MT Pro Medium" panose="020406040500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* A white background will reduce the poster footprint.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BEE496-6B3F-EA1D-3675-FA24B89D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29726"/>
              </p:ext>
            </p:extLst>
          </p:nvPr>
        </p:nvGraphicFramePr>
        <p:xfrm>
          <a:off x="1927484" y="30856272"/>
          <a:ext cx="7493794" cy="450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794">
                  <a:extLst>
                    <a:ext uri="{9D8B030D-6E8A-4147-A177-3AD203B41FA5}">
                      <a16:colId xmlns:a16="http://schemas.microsoft.com/office/drawing/2014/main" val="803833613"/>
                    </a:ext>
                  </a:extLst>
                </a:gridCol>
              </a:tblGrid>
              <a:tr h="450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61596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B963FC-255C-3A0C-D59F-C64DC82CF4AC}"/>
              </a:ext>
            </a:extLst>
          </p:cNvPr>
          <p:cNvSpPr txBox="1"/>
          <p:nvPr/>
        </p:nvSpPr>
        <p:spPr>
          <a:xfrm>
            <a:off x="1399988" y="35545565"/>
            <a:ext cx="82876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Figure Caption (at least 36 font size)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A1659F3-0197-BF6F-70E4-6CA5D0C4D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77945"/>
              </p:ext>
            </p:extLst>
          </p:nvPr>
        </p:nvGraphicFramePr>
        <p:xfrm>
          <a:off x="17917563" y="21334573"/>
          <a:ext cx="10607040" cy="4229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43141301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418078338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3123895566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3889870364"/>
                    </a:ext>
                  </a:extLst>
                </a:gridCol>
              </a:tblGrid>
              <a:tr h="10573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28719"/>
                  </a:ext>
                </a:extLst>
              </a:tr>
              <a:tr h="10573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52327"/>
                  </a:ext>
                </a:extLst>
              </a:tr>
              <a:tr h="10573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4722"/>
                  </a:ext>
                </a:extLst>
              </a:tr>
              <a:tr h="10573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9308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71D4F5F-7C2C-2D4C-C21F-0B846CA791A6}"/>
              </a:ext>
            </a:extLst>
          </p:cNvPr>
          <p:cNvSpPr txBox="1"/>
          <p:nvPr/>
        </p:nvSpPr>
        <p:spPr>
          <a:xfrm>
            <a:off x="17426418" y="20152848"/>
            <a:ext cx="11668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Table Caption (at least 36 font size)</a:t>
            </a:r>
            <a:endParaRPr lang="en-US" sz="3600">
              <a:solidFill>
                <a:schemeClr val="accent1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113D8F-6F8C-3FC3-B594-7C319182E3B1}"/>
              </a:ext>
            </a:extLst>
          </p:cNvPr>
          <p:cNvSpPr txBox="1"/>
          <p:nvPr/>
        </p:nvSpPr>
        <p:spPr>
          <a:xfrm>
            <a:off x="2747484" y="98523"/>
            <a:ext cx="24780240" cy="11387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masis MT Pro Black"/>
              </a:rPr>
              <a:t>ICGEC 2024 (The 16</a:t>
            </a:r>
            <a:r>
              <a:rPr lang="en-US" sz="4000" b="1" baseline="30000">
                <a:solidFill>
                  <a:schemeClr val="bg1"/>
                </a:solidFill>
                <a:latin typeface="Amasis MT Pro Black"/>
              </a:rPr>
              <a:t>th</a:t>
            </a:r>
            <a:r>
              <a:rPr lang="en-US" sz="4000" b="1">
                <a:solidFill>
                  <a:schemeClr val="bg1"/>
                </a:solidFill>
                <a:latin typeface="Amasis MT Pro Black"/>
              </a:rPr>
              <a:t> International Conference on Genetic and Evolutionary Computing)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Amasis MT Pro Medium" panose="02040604050005020304" pitchFamily="18" charset="0"/>
              </a:rPr>
              <a:t>August 28-29, 2024, Miyazaki Kanko Hotel, Miyazaki, Japan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DF9810-D0BF-0275-3337-045F5CA5AC6D}"/>
              </a:ext>
            </a:extLst>
          </p:cNvPr>
          <p:cNvSpPr/>
          <p:nvPr/>
        </p:nvSpPr>
        <p:spPr>
          <a:xfrm>
            <a:off x="1399988" y="1599909"/>
            <a:ext cx="3657600" cy="365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Your Organization Logo Here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05D2E5E-C85B-CB07-4C2F-DBD3BB76E5EB}"/>
              </a:ext>
            </a:extLst>
          </p:cNvPr>
          <p:cNvSpPr/>
          <p:nvPr/>
        </p:nvSpPr>
        <p:spPr>
          <a:xfrm>
            <a:off x="25010995" y="1627313"/>
            <a:ext cx="3657600" cy="365760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5000" b="1">
                <a:latin typeface="Amasis MT Pro Medium" panose="02040604050005020304" pitchFamily="18" charset="0"/>
              </a:rPr>
              <a:t>Paper ID </a:t>
            </a:r>
          </a:p>
          <a:p>
            <a:pPr algn="ctr"/>
            <a:r>
              <a:rPr lang="en-US" sz="7200" b="1">
                <a:latin typeface="Amasis MT Pro Black" panose="02040A04050005020304" pitchFamily="18" charset="0"/>
              </a:rPr>
              <a:t>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346710-5258-830D-3FA6-707725C31A15}"/>
              </a:ext>
            </a:extLst>
          </p:cNvPr>
          <p:cNvSpPr txBox="1"/>
          <p:nvPr/>
        </p:nvSpPr>
        <p:spPr>
          <a:xfrm>
            <a:off x="17731930" y="8490229"/>
            <a:ext cx="9479759" cy="737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Possible Contents: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Abstract, Introduction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Objective, Motivation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Studied System, Methods, Algorithm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Applications, Results, Performance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Future developments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4000">
              <a:latin typeface="Amasis MT Pro Medium" panose="020406040500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D3EDB3-9810-DA95-3A92-7CD6365CABBE}"/>
              </a:ext>
            </a:extLst>
          </p:cNvPr>
          <p:cNvSpPr txBox="1"/>
          <p:nvPr/>
        </p:nvSpPr>
        <p:spPr>
          <a:xfrm>
            <a:off x="2846604" y="19500789"/>
            <a:ext cx="15963938" cy="736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  <a:cs typeface="Arial" panose="020B0604020202020204" pitchFamily="34" charset="0"/>
              </a:rPr>
              <a:t>Possible Contents: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Choose a General Outline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Keep in mind this outline all along the poster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Avoid secondary outline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Prefer figure to text and keywords to sentences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Be very clear and sample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Use two fonts style at the most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000">
                <a:latin typeface="Amasis MT Pro Medium" panose="02040604050005020304" pitchFamily="18" charset="0"/>
                <a:cs typeface="Arial" panose="020B0604020202020204" pitchFamily="34" charset="0"/>
              </a:rPr>
              <a:t>Indicate sources of figure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24E98A-4611-7546-1D01-7B103CF601EE}"/>
              </a:ext>
            </a:extLst>
          </p:cNvPr>
          <p:cNvSpPr/>
          <p:nvPr/>
        </p:nvSpPr>
        <p:spPr>
          <a:xfrm>
            <a:off x="3491295" y="40929098"/>
            <a:ext cx="15544800" cy="18284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9A91CC-FA25-3DCA-A93E-7320DC98D366}"/>
              </a:ext>
            </a:extLst>
          </p:cNvPr>
          <p:cNvSpPr txBox="1"/>
          <p:nvPr/>
        </p:nvSpPr>
        <p:spPr>
          <a:xfrm>
            <a:off x="19769719" y="42161274"/>
            <a:ext cx="967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ICGEC 2024 Official Website: https://icgec2024.github.io/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347AF1-F4E6-B013-DAA2-C1F14C4B0897}"/>
              </a:ext>
            </a:extLst>
          </p:cNvPr>
          <p:cNvSpPr txBox="1"/>
          <p:nvPr/>
        </p:nvSpPr>
        <p:spPr>
          <a:xfrm>
            <a:off x="11737376" y="30770635"/>
            <a:ext cx="17190720" cy="559473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lIns="182880" tIns="91440" rIns="182880" bIns="9144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>
                <a:latin typeface="Amasis MT Pro Medium" panose="02040604050005020304" pitchFamily="18" charset="0"/>
                <a:cs typeface="Arial" panose="020B0604020202020204" pitchFamily="34" charset="0"/>
              </a:rPr>
              <a:t>There are different ways to do a good poster. This layout only aims to give an example. You are free to make changes in layout and contents and reflect your imaginations. </a:t>
            </a:r>
          </a:p>
          <a:p>
            <a:pPr algn="just">
              <a:lnSpc>
                <a:spcPct val="150000"/>
              </a:lnSpc>
            </a:pPr>
            <a:r>
              <a:rPr lang="en-US" sz="4800">
                <a:latin typeface="Amasis MT Pro Medium" panose="02040604050005020304" pitchFamily="18" charset="0"/>
                <a:cs typeface="Arial" panose="020B0604020202020204" pitchFamily="34" charset="0"/>
              </a:rPr>
              <a:t>But please follow the </a:t>
            </a:r>
            <a:r>
              <a:rPr lang="en-US" sz="4800" b="1">
                <a:latin typeface="Amasis MT Pro Medium" panose="02040604050005020304" pitchFamily="18" charset="0"/>
                <a:cs typeface="Arial" panose="020B0604020202020204" pitchFamily="34" charset="0"/>
              </a:rPr>
              <a:t>Main Header </a:t>
            </a:r>
            <a:r>
              <a:rPr lang="en-US" sz="4800">
                <a:latin typeface="Amasis MT Pro Medium" panose="02040604050005020304" pitchFamily="18" charset="0"/>
                <a:cs typeface="Arial" panose="020B0604020202020204" pitchFamily="34" charset="0"/>
              </a:rPr>
              <a:t>and </a:t>
            </a:r>
            <a:r>
              <a:rPr lang="en-US" sz="4800" b="1">
                <a:latin typeface="Amasis MT Pro Medium" panose="02040604050005020304" pitchFamily="18" charset="0"/>
                <a:cs typeface="Arial" panose="020B0604020202020204" pitchFamily="34" charset="0"/>
              </a:rPr>
              <a:t>Basic requirements </a:t>
            </a:r>
            <a:r>
              <a:rPr lang="en-US" sz="4800">
                <a:latin typeface="Amasis MT Pro Medium" panose="02040604050005020304" pitchFamily="18" charset="0"/>
                <a:cs typeface="Arial" panose="020B0604020202020204" pitchFamily="34" charset="0"/>
              </a:rPr>
              <a:t>Format.</a:t>
            </a:r>
          </a:p>
        </p:txBody>
      </p:sp>
    </p:spTree>
    <p:extLst>
      <p:ext uri="{BB962C8B-B14F-4D97-AF65-F5344CB8AC3E}">
        <p14:creationId xmlns:p14="http://schemas.microsoft.com/office/powerpoint/2010/main" val="255462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189B01-DFA3-4AD3-ACA7-9B9137B89E0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ＹＥ　ＨＴＥＴ</dc:creator>
  <cp:revision>1</cp:revision>
  <cp:lastPrinted>2022-10-18T06:27:58Z</cp:lastPrinted>
  <dcterms:created xsi:type="dcterms:W3CDTF">2022-07-19T00:28:08Z</dcterms:created>
  <dcterms:modified xsi:type="dcterms:W3CDTF">2024-07-24T10:46:12Z</dcterms:modified>
</cp:coreProperties>
</file>