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83" r:id="rId3"/>
    <p:sldId id="268" r:id="rId4"/>
    <p:sldId id="280" r:id="rId5"/>
    <p:sldId id="281" r:id="rId6"/>
    <p:sldId id="282" r:id="rId7"/>
    <p:sldId id="266" r:id="rId8"/>
    <p:sldId id="257" r:id="rId9"/>
    <p:sldId id="269" r:id="rId10"/>
    <p:sldId id="260" r:id="rId11"/>
    <p:sldId id="267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1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5670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smtClean="0"/>
              <a:t>메인ㅇ화면</a:t>
            </a:r>
            <a:r>
              <a:rPr lang="en-US" altLang="ko-KR" sz="10000" smtClean="0"/>
              <a:t> </a:t>
            </a:r>
            <a:endParaRPr lang="en-US" altLang="ko-KR" sz="10000" dirty="0" smtClean="0"/>
          </a:p>
          <a:p>
            <a:pPr algn="ctr"/>
            <a:r>
              <a:rPr lang="ko-KR" altLang="en-US" sz="10000" dirty="0" smtClean="0"/>
              <a:t>및</a:t>
            </a:r>
            <a:endParaRPr lang="en-US" altLang="ko-KR" sz="10000" dirty="0" smtClean="0"/>
          </a:p>
          <a:p>
            <a:pPr algn="ctr"/>
            <a:r>
              <a:rPr lang="en-US" altLang="ko-KR" sz="10000" dirty="0" smtClean="0"/>
              <a:t>SNS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7177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27316"/>
              </p:ext>
            </p:extLst>
          </p:nvPr>
        </p:nvGraphicFramePr>
        <p:xfrm>
          <a:off x="575187" y="3205276"/>
          <a:ext cx="5604390" cy="65714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0878">
                  <a:extLst>
                    <a:ext uri="{9D8B030D-6E8A-4147-A177-3AD203B41FA5}">
                      <a16:colId xmlns:a16="http://schemas.microsoft.com/office/drawing/2014/main" val="370712115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159981903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35977859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2334822660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453068930"/>
                    </a:ext>
                  </a:extLst>
                </a:gridCol>
              </a:tblGrid>
              <a:tr h="59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17756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90107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45359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92632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2758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126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6767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999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3890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413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24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5187" y="2539529"/>
            <a:ext cx="2802194" cy="660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77381" y="2534654"/>
            <a:ext cx="2802194" cy="6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72054" y="10037200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글쓰기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429" y="2230590"/>
            <a:ext cx="64728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구분 없이 누구나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첨부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댓글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본인이 쓴 글에 한해서 수정 및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관리자는 특정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내용에 문제가 있다고 판단이 될 경우 별도의 고지없이 해당 글 삭제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관리자만 작성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9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관리자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3630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14927" y="4906687"/>
          <a:ext cx="4572000" cy="34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사업자 등록번호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영업 시간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708781" y="3670669"/>
            <a:ext cx="914400" cy="914400"/>
            <a:chOff x="2971800" y="4176922"/>
            <a:chExt cx="914400" cy="914400"/>
          </a:xfrm>
        </p:grpSpPr>
        <p:sp>
          <p:nvSpPr>
            <p:cNvPr id="14" name="직사각형 1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덧셈 기호 1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0381" y="3670669"/>
            <a:ext cx="914400" cy="914400"/>
            <a:chOff x="2971800" y="41769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덧셈 기호 24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51981" y="3683287"/>
            <a:ext cx="914400" cy="914400"/>
            <a:chOff x="2971800" y="4176922"/>
            <a:chExt cx="914400" cy="914400"/>
          </a:xfrm>
        </p:grpSpPr>
        <p:sp>
          <p:nvSpPr>
            <p:cNvPr id="27" name="직사각형 26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덧셈 기호 27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43000" y="5611008"/>
          <a:ext cx="4572000" cy="278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팀명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구성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 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47440" y="3384012"/>
            <a:ext cx="1706973" cy="1706973"/>
            <a:chOff x="4148136" y="4630993"/>
            <a:chExt cx="1706973" cy="1706973"/>
          </a:xfrm>
        </p:grpSpPr>
        <p:sp>
          <p:nvSpPr>
            <p:cNvPr id="3" name="타원 2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5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5886" y="486630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44485" y="5681320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7601" y="6935921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비밀번호찾기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333829" y="4648461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-943429" y="7108014"/>
            <a:ext cx="2068287" cy="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774371" y="69233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새창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3468914" y="1799771"/>
            <a:ext cx="290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비번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을 활용해서 오류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사이트 이름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29" y="274832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아이디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229" y="367125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4485" y="989911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가입하기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229" y="801440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229" y="46908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 재확인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229" y="555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229" y="639583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생년월일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29" y="720512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성별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5952" y="3213596"/>
            <a:ext cx="342718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5952" y="4137967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Input </a:t>
            </a:r>
            <a:r>
              <a:rPr lang="en-US" altLang="ko-KR" dirty="0">
                <a:solidFill>
                  <a:prstClr val="white"/>
                </a:solidFill>
              </a:rPr>
              <a:t>type : password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5953" y="5061648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Input type : password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897" y="5864771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7898" y="667168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7897" y="7574452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7896" y="8415161"/>
            <a:ext cx="3216733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54294" y="6663830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3141" y="668571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-992074" y="6731906"/>
            <a:ext cx="1878695" cy="1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-1103086" y="7906458"/>
            <a:ext cx="1962150" cy="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2278743" y="1881290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새 창 띄우기</a:t>
            </a:r>
            <a:endParaRPr lang="en-US" altLang="ko-KR" sz="24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285149" y="7728711"/>
            <a:ext cx="171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Radio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45210" y="8415160"/>
            <a:ext cx="1961247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인증번호받기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77438" y="3226915"/>
            <a:ext cx="172901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err="1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중복확인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6877" y="9049750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 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52092" y="666637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셀렉트박스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-992074" y="9312633"/>
            <a:ext cx="1895024" cy="1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2920599" y="9296001"/>
            <a:ext cx="235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일반회원은 </a:t>
            </a: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난수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지정한 문장 입력 시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관리자 계정으로 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회원가입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860800" y="3410857"/>
            <a:ext cx="34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필수입력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미기재시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 </a:t>
            </a:r>
            <a:r>
              <a:rPr lang="ko-KR" altLang="en-US" dirty="0" smtClean="0"/>
              <a:t>활용해서 오류 처리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42629" y="837504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보낸 후 인증번호 재확인 후 가입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4485" y="697429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90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44057" y="6958597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비밀번호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30400" y="3189425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-290285" y="3451501"/>
            <a:ext cx="2217058" cy="96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814" y="5245092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137" y="2159156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57" y="4740017"/>
            <a:ext cx="23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목록</a:t>
            </a:r>
            <a:endParaRPr lang="ko-KR" altLang="en-US" dirty="0"/>
          </a:p>
        </p:txBody>
      </p:sp>
      <p:sp>
        <p:nvSpPr>
          <p:cNvPr id="59" name="덧셈 기호 58"/>
          <p:cNvSpPr/>
          <p:nvPr/>
        </p:nvSpPr>
        <p:spPr>
          <a:xfrm>
            <a:off x="2329624" y="3319080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덧셈 기호 59"/>
          <p:cNvSpPr/>
          <p:nvPr/>
        </p:nvSpPr>
        <p:spPr>
          <a:xfrm>
            <a:off x="2338595" y="4746319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관리자 </a:t>
            </a:r>
            <a:r>
              <a:rPr lang="ko-KR" altLang="en-US" sz="2000" b="1" dirty="0" err="1" smtClean="0"/>
              <a:t>첫페이지</a:t>
            </a:r>
            <a:endParaRPr lang="ko-KR" altLang="en-US" sz="2000" b="1" dirty="0"/>
          </a:p>
        </p:txBody>
      </p:sp>
      <p:sp>
        <p:nvSpPr>
          <p:cNvPr id="58" name="덧셈 기호 57"/>
          <p:cNvSpPr/>
          <p:nvPr/>
        </p:nvSpPr>
        <p:spPr>
          <a:xfrm>
            <a:off x="2200457" y="6355506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1867" y="638648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목록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657" y="7833912"/>
            <a:ext cx="19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목록</a:t>
            </a:r>
            <a:endParaRPr lang="ko-KR" altLang="en-US" dirty="0"/>
          </a:p>
        </p:txBody>
      </p:sp>
      <p:sp>
        <p:nvSpPr>
          <p:cNvPr id="69" name="덧셈 기호 68"/>
          <p:cNvSpPr/>
          <p:nvPr/>
        </p:nvSpPr>
        <p:spPr>
          <a:xfrm>
            <a:off x="2191486" y="7802935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덧셈 기호 70"/>
          <p:cNvSpPr/>
          <p:nvPr/>
        </p:nvSpPr>
        <p:spPr>
          <a:xfrm>
            <a:off x="2053348" y="9318431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57137" y="9248704"/>
            <a:ext cx="14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18814" y="3718927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814" y="6846795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814" y="8204424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8814" y="9796961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-972457" y="5299033"/>
            <a:ext cx="1527416" cy="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218373" y="517340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3660" y="3293774"/>
            <a:ext cx="22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공연 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18814" y="2573497"/>
            <a:ext cx="5018544" cy="559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1755194" y="2160203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승인요청 페이지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-841829" y="3340989"/>
            <a:ext cx="1605537" cy="3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450602" y="3544571"/>
            <a:ext cx="124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상세정보 펼치기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5204" y="2430430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374" y="3094008"/>
            <a:ext cx="32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신청유형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28343" y="3037309"/>
            <a:ext cx="983619" cy="42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63999" y="3065659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374" y="3729237"/>
            <a:ext cx="59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9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3491149" y="7238252"/>
            <a:ext cx="3141692" cy="3813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57" y="2541716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8439" y="2621926"/>
            <a:ext cx="1150687" cy="1450595"/>
            <a:chOff x="481263" y="2117557"/>
            <a:chExt cx="1150687" cy="145059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081464" y="2621926"/>
            <a:ext cx="1150687" cy="1450595"/>
            <a:chOff x="481263" y="2117557"/>
            <a:chExt cx="1150687" cy="145059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504197" y="2621926"/>
            <a:ext cx="1150687" cy="1450595"/>
            <a:chOff x="481263" y="2117557"/>
            <a:chExt cx="1150687" cy="1450595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26930" y="2621926"/>
            <a:ext cx="1150687" cy="1450595"/>
            <a:chOff x="481263" y="2117557"/>
            <a:chExt cx="1150687" cy="14505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sp>
        <p:nvSpPr>
          <p:cNvPr id="75" name="이등변 삼각형 74"/>
          <p:cNvSpPr/>
          <p:nvPr/>
        </p:nvSpPr>
        <p:spPr>
          <a:xfrm rot="16200000">
            <a:off x="207514" y="3243863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5400000">
            <a:off x="6451583" y="324386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957" y="4892597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이등변 삼각형 78"/>
          <p:cNvSpPr/>
          <p:nvPr/>
        </p:nvSpPr>
        <p:spPr>
          <a:xfrm rot="16200000">
            <a:off x="207514" y="559474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6451583" y="5594745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20941" y="7242436"/>
            <a:ext cx="3141691" cy="3908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7312" y="7407657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3016" y="8357368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3016" y="9307079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3016" y="10238901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4516" y="211732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진행 예정 공연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79069" y="4478040"/>
            <a:ext cx="29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달의 떠오르는 버스커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2423" y="6521602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TOP10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 smtClean="0"/>
              <a:t>버스타그램</a:t>
            </a:r>
            <a:endParaRPr lang="ko-KR" altLang="en-US" sz="2500" dirty="0"/>
          </a:p>
        </p:txBody>
      </p:sp>
      <p:sp>
        <p:nvSpPr>
          <p:cNvPr id="90" name="직사각형 89"/>
          <p:cNvSpPr/>
          <p:nvPr/>
        </p:nvSpPr>
        <p:spPr>
          <a:xfrm>
            <a:off x="220940" y="6829184"/>
            <a:ext cx="1612371" cy="4090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음악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833311" y="6829184"/>
            <a:ext cx="1529321" cy="409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 장소</a:t>
            </a:r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456563" y="7478300"/>
            <a:ext cx="3414557" cy="656507"/>
            <a:chOff x="456563" y="7478300"/>
            <a:chExt cx="3414557" cy="656507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91467" y="8468016"/>
            <a:ext cx="2965938" cy="656507"/>
            <a:chOff x="905182" y="7478300"/>
            <a:chExt cx="2965938" cy="65650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56563" y="9430878"/>
            <a:ext cx="3414557" cy="656507"/>
            <a:chOff x="456563" y="7478300"/>
            <a:chExt cx="3414557" cy="65650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912933" y="10360891"/>
            <a:ext cx="2965938" cy="656507"/>
            <a:chOff x="905182" y="7478300"/>
            <a:chExt cx="2965938" cy="656507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4" y="8591927"/>
            <a:ext cx="456273" cy="34518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" y="9550294"/>
            <a:ext cx="435854" cy="36041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41458" y="104963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243871" y="6851455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513227" y="7264163"/>
          <a:ext cx="3119614" cy="378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614">
                  <a:extLst>
                    <a:ext uri="{9D8B030D-6E8A-4147-A177-3AD203B41FA5}">
                      <a16:colId xmlns:a16="http://schemas.microsoft.com/office/drawing/2014/main" val="332429775"/>
                    </a:ext>
                  </a:extLst>
                </a:gridCol>
              </a:tblGrid>
              <a:tr h="4734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버스커 여러분을 응원합니다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5750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이용 안내 가이드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7461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코로나</a:t>
                      </a:r>
                      <a:r>
                        <a:rPr lang="ko-KR" altLang="en-US" baseline="0" dirty="0" smtClean="0"/>
                        <a:t> 관련 버스킹 주의사항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70479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11767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2659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414448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73593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63314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858000" y="1016544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858000" y="4937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또는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찾기 페이지 이동</a:t>
            </a:r>
            <a:endParaRPr lang="ko-KR" altLang="en-US" dirty="0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cxnSp>
        <p:nvCxnSpPr>
          <p:cNvPr id="126" name="직선 화살표 연결선 125"/>
          <p:cNvCxnSpPr>
            <a:endCxn id="124" idx="1"/>
          </p:cNvCxnSpPr>
          <p:nvPr/>
        </p:nvCxnSpPr>
        <p:spPr>
          <a:xfrm flipV="1">
            <a:off x="5791200" y="678367"/>
            <a:ext cx="1066800" cy="13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123" idx="1"/>
          </p:cNvCxnSpPr>
          <p:nvPr/>
        </p:nvCxnSpPr>
        <p:spPr>
          <a:xfrm>
            <a:off x="6548925" y="1201210"/>
            <a:ext cx="30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2882901" y="1416070"/>
            <a:ext cx="238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별 </a:t>
            </a:r>
            <a:endParaRPr lang="en-US" altLang="ko-KR" dirty="0" smtClean="0"/>
          </a:p>
          <a:p>
            <a:r>
              <a:rPr lang="ko-KR" altLang="en-US" dirty="0" smtClean="0"/>
              <a:t>해당하는 페이지 이동 </a:t>
            </a:r>
            <a:endParaRPr lang="ko-KR" altLang="en-US" dirty="0"/>
          </a:p>
        </p:txBody>
      </p:sp>
      <p:cxnSp>
        <p:nvCxnSpPr>
          <p:cNvPr id="129" name="직선 화살표 연결선 128"/>
          <p:cNvCxnSpPr>
            <a:stCxn id="49" idx="1"/>
            <a:endCxn id="128" idx="3"/>
          </p:cNvCxnSpPr>
          <p:nvPr/>
        </p:nvCxnSpPr>
        <p:spPr>
          <a:xfrm flipH="1">
            <a:off x="-492992" y="1739236"/>
            <a:ext cx="49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6210299" y="2301990"/>
            <a:ext cx="571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 까지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이하인 공연장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하나당 해당하는 공연장 전체 리스트에서</a:t>
            </a:r>
            <a:r>
              <a:rPr lang="en-US" altLang="ko-KR" dirty="0"/>
              <a:t> </a:t>
            </a:r>
            <a:r>
              <a:rPr lang="en-US" altLang="ko-KR" dirty="0" smtClean="0"/>
              <a:t>    4</a:t>
            </a:r>
            <a:r>
              <a:rPr lang="ko-KR" altLang="en-US" dirty="0" smtClean="0"/>
              <a:t>개 랜덤으로 표시</a:t>
            </a:r>
            <a:endParaRPr lang="en-US" altLang="ko-KR" dirty="0" smtClean="0"/>
          </a:p>
        </p:txBody>
      </p:sp>
      <p:cxnSp>
        <p:nvCxnSpPr>
          <p:cNvPr id="131" name="직선 화살표 연결선 130"/>
          <p:cNvCxnSpPr>
            <a:endCxn id="130" idx="3"/>
          </p:cNvCxnSpPr>
          <p:nvPr/>
        </p:nvCxnSpPr>
        <p:spPr>
          <a:xfrm flipH="1">
            <a:off x="-492991" y="2301990"/>
            <a:ext cx="103445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38438" y="5024269"/>
            <a:ext cx="1150687" cy="1429458"/>
            <a:chOff x="738438" y="5024269"/>
            <a:chExt cx="1150687" cy="1429458"/>
          </a:xfrm>
        </p:grpSpPr>
        <p:grpSp>
          <p:nvGrpSpPr>
            <p:cNvPr id="133" name="그룹 13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126867" y="5026506"/>
            <a:ext cx="1150687" cy="1429458"/>
            <a:chOff x="738438" y="5024269"/>
            <a:chExt cx="1150687" cy="1429458"/>
          </a:xfrm>
        </p:grpSpPr>
        <p:grpSp>
          <p:nvGrpSpPr>
            <p:cNvPr id="138" name="그룹 13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18399" y="5024669"/>
            <a:ext cx="1150687" cy="1429458"/>
            <a:chOff x="738438" y="5024269"/>
            <a:chExt cx="1150687" cy="1429458"/>
          </a:xfrm>
        </p:grpSpPr>
        <p:grpSp>
          <p:nvGrpSpPr>
            <p:cNvPr id="143" name="그룹 14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879543" y="5024269"/>
            <a:ext cx="1150687" cy="1429458"/>
            <a:chOff x="738438" y="5024269"/>
            <a:chExt cx="1150687" cy="1429458"/>
          </a:xfrm>
        </p:grpSpPr>
        <p:grpSp>
          <p:nvGrpSpPr>
            <p:cNvPr id="148" name="그룹 14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-6210299" y="437355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장르별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한달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가장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버스커 표시</a:t>
            </a:r>
            <a:endParaRPr lang="en-US" altLang="ko-KR" dirty="0" smtClean="0"/>
          </a:p>
        </p:txBody>
      </p:sp>
      <p:cxnSp>
        <p:nvCxnSpPr>
          <p:cNvPr id="153" name="직선 화살표 연결선 152"/>
          <p:cNvCxnSpPr>
            <a:stCxn id="87" idx="1"/>
            <a:endCxn id="152" idx="3"/>
          </p:cNvCxnSpPr>
          <p:nvPr/>
        </p:nvCxnSpPr>
        <p:spPr>
          <a:xfrm flipH="1">
            <a:off x="-492991" y="4662706"/>
            <a:ext cx="772060" cy="3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-6099571" y="6156741"/>
            <a:ext cx="5717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즐겨찾기 수가 가장 많은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곡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즐겨찾기 수가 동점일 경우 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비교하여 높은 </a:t>
            </a:r>
            <a:r>
              <a:rPr lang="ko-KR" altLang="en-US" dirty="0" err="1" smtClean="0"/>
              <a:t>팔로워를</a:t>
            </a:r>
            <a:r>
              <a:rPr lang="ko-KR" altLang="en-US" dirty="0" smtClean="0"/>
              <a:t> 가진 사람이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가장 높은 공연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곳 표시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동점일 경우 공연을 비교적 많이 실행한 곳을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4~6</a:t>
            </a:r>
            <a:r>
              <a:rPr lang="ko-KR" altLang="en-US" dirty="0" smtClean="0"/>
              <a:t>은 공연 팀의 화면 설계에 따라 수정 필요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음악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바로 듣기 아이콘을 누르면 해당 </a:t>
            </a:r>
            <a:endParaRPr lang="en-US" altLang="ko-KR" dirty="0" smtClean="0"/>
          </a:p>
          <a:p>
            <a:r>
              <a:rPr lang="ko-KR" altLang="en-US" dirty="0" err="1" smtClean="0"/>
              <a:t>버스커의</a:t>
            </a:r>
            <a:r>
              <a:rPr lang="en-US" altLang="ko-KR" dirty="0"/>
              <a:t> </a:t>
            </a:r>
            <a:r>
              <a:rPr lang="ko-KR" altLang="en-US" dirty="0" smtClean="0"/>
              <a:t>뮤직 스테이션 페이지로 이동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장소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살펴 보기 아이콘을 누르면 해당 공연장 보기 페이지로 이동   </a:t>
            </a:r>
            <a:endParaRPr lang="en-US" altLang="ko-KR" dirty="0" smtClean="0"/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-466691" y="6694114"/>
            <a:ext cx="687631" cy="15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6467421" y="7394230"/>
            <a:ext cx="1112559" cy="2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79980" y="711874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관리자가 작성한 공지사항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최신날짜가</a:t>
            </a:r>
            <a:r>
              <a:rPr lang="ko-KR" altLang="en-US" dirty="0" smtClean="0"/>
              <a:t> 상단에 위치 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5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공연 아티스트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가게 회원 상세 페이지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(CRUD)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5958210" y="2463101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1010" y="3486291"/>
          <a:ext cx="6595980" cy="126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96">
                  <a:extLst>
                    <a:ext uri="{9D8B030D-6E8A-4147-A177-3AD203B41FA5}">
                      <a16:colId xmlns:a16="http://schemas.microsoft.com/office/drawing/2014/main" val="659713853"/>
                    </a:ext>
                  </a:extLst>
                </a:gridCol>
                <a:gridCol w="756347">
                  <a:extLst>
                    <a:ext uri="{9D8B030D-6E8A-4147-A177-3AD203B41FA5}">
                      <a16:colId xmlns:a16="http://schemas.microsoft.com/office/drawing/2014/main" val="830841773"/>
                    </a:ext>
                  </a:extLst>
                </a:gridCol>
                <a:gridCol w="1882045">
                  <a:extLst>
                    <a:ext uri="{9D8B030D-6E8A-4147-A177-3AD203B41FA5}">
                      <a16:colId xmlns:a16="http://schemas.microsoft.com/office/drawing/2014/main" val="1168322707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1324973421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318492539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77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63477" y="4107543"/>
            <a:ext cx="413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항목을 클릭하면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밑으로 상세 페이지가 펼쳐지고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블랙리스트 버튼이 보여진다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게시글</a:t>
            </a:r>
            <a:r>
              <a:rPr lang="ko-KR" altLang="en-US" sz="2000" b="1" dirty="0" smtClean="0"/>
              <a:t> 상세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3865" y="3174894"/>
          <a:ext cx="6313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86">
                  <a:extLst>
                    <a:ext uri="{9D8B030D-6E8A-4147-A177-3AD203B41FA5}">
                      <a16:colId xmlns:a16="http://schemas.microsoft.com/office/drawing/2014/main" val="353260893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279060822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1094496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065212858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23863980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37901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8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255622" y="661506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773715" y="9703982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108857" y="4813745"/>
            <a:ext cx="1233715" cy="15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box </a:t>
            </a:r>
          </a:p>
          <a:p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가게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r>
              <a:rPr lang="ko-KR" altLang="en-US" dirty="0" smtClean="0"/>
              <a:t>필수입력항목 나타내기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2278742" y="1979867"/>
            <a:ext cx="216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마이 페이지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34142" y="9687428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4858" y="3102541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프로필사진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30085" y="4385938"/>
            <a:ext cx="391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일반회원 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0085" y="736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30085" y="810308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55622" y="5131930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dirty="0" err="1" smtClean="0"/>
              <a:t>버스커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팀명</a:t>
            </a:r>
            <a:endParaRPr lang="en-US" altLang="ko-KR" dirty="0" smtClean="0"/>
          </a:p>
          <a:p>
            <a:r>
              <a:rPr lang="ko-KR" altLang="en-US" dirty="0" err="1" smtClean="0"/>
              <a:t>구성인원</a:t>
            </a:r>
            <a:endParaRPr lang="en-US" altLang="ko-KR" dirty="0" smtClean="0"/>
          </a:p>
          <a:p>
            <a:r>
              <a:rPr lang="ko-KR" altLang="en-US" dirty="0" smtClean="0"/>
              <a:t>장르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76172" y="5140816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상호명</a:t>
            </a:r>
            <a:endParaRPr lang="en-US" altLang="ko-KR" dirty="0" smtClean="0"/>
          </a:p>
          <a:p>
            <a:r>
              <a:rPr lang="ko-KR" altLang="en-US" dirty="0" err="1" smtClean="0"/>
              <a:t>사업자번호</a:t>
            </a:r>
            <a:endParaRPr lang="en-US" altLang="ko-KR" dirty="0" smtClean="0"/>
          </a:p>
          <a:p>
            <a:r>
              <a:rPr lang="ko-KR" altLang="en-US" dirty="0" err="1" smtClean="0"/>
              <a:t>가게주소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237343" y="3828160"/>
            <a:ext cx="1193936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사진변경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58143" y="3804479"/>
            <a:ext cx="870857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2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블랙리스트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0346" y="2266823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50225" y="2277646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10105" y="3018398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20948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66598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096958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505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164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16006" y="3500690"/>
            <a:ext cx="770921" cy="48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098971" y="4310743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블랙리스트 삭제를 하면 다시 정상회원으로 복귀한다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2245764"/>
            <a:ext cx="1248229" cy="50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선택항목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303872" y="1979867"/>
            <a:ext cx="30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선택항목은  </a:t>
            </a:r>
            <a:r>
              <a:rPr lang="en-US" altLang="ko-KR" dirty="0" smtClean="0"/>
              <a:t>select box</a:t>
            </a:r>
          </a:p>
          <a:p>
            <a:r>
              <a:rPr lang="ko-KR" altLang="en-US" dirty="0" err="1" smtClean="0"/>
              <a:t>회원명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88328" y="2733157"/>
            <a:ext cx="922370" cy="922370"/>
            <a:chOff x="4148136" y="4630993"/>
            <a:chExt cx="1706973" cy="1706973"/>
          </a:xfrm>
        </p:grpSpPr>
        <p:sp>
          <p:nvSpPr>
            <p:cNvPr id="54" name="타원 5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3070" y="37792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2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99025" y="2426771"/>
            <a:ext cx="0" cy="9797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4775" y="4102070"/>
            <a:ext cx="1295400" cy="374680"/>
          </a:xfrm>
          <a:prstGeom prst="roundRect">
            <a:avLst/>
          </a:prstGeom>
          <a:solidFill>
            <a:srgbClr val="FF6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뮤직 스테이션</a:t>
            </a:r>
            <a:endParaRPr lang="ko-KR" altLang="en-US" dirty="0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196524" y="4245073"/>
            <a:ext cx="94934" cy="8867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47135" y="461662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팔로잉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팔로워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52609" y="488730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13          20</a:t>
            </a:r>
            <a:endParaRPr lang="ko-KR" altLang="en-US" sz="11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0" y="5305589"/>
            <a:ext cx="14990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178" y="5500047"/>
            <a:ext cx="1499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장르가 유사한 </a:t>
            </a:r>
            <a:r>
              <a:rPr lang="ko-KR" altLang="en-US" sz="1050" dirty="0" err="1" smtClean="0"/>
              <a:t>버스커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367598" y="587281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78" name="그룹 77"/>
          <p:cNvGrpSpPr/>
          <p:nvPr/>
        </p:nvGrpSpPr>
        <p:grpSpPr>
          <a:xfrm>
            <a:off x="82878" y="5864382"/>
            <a:ext cx="284720" cy="286892"/>
            <a:chOff x="4148136" y="4630993"/>
            <a:chExt cx="1706973" cy="1706973"/>
          </a:xfrm>
        </p:grpSpPr>
        <p:sp>
          <p:nvSpPr>
            <p:cNvPr id="79" name="타원 7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1" name="덧셈 기호 80"/>
          <p:cNvSpPr/>
          <p:nvPr/>
        </p:nvSpPr>
        <p:spPr>
          <a:xfrm>
            <a:off x="1173194" y="5878474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67598" y="625702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82878" y="6248586"/>
            <a:ext cx="284720" cy="286892"/>
            <a:chOff x="4148136" y="4630993"/>
            <a:chExt cx="1706973" cy="1706973"/>
          </a:xfrm>
        </p:grpSpPr>
        <p:sp>
          <p:nvSpPr>
            <p:cNvPr id="84" name="타원 8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6" name="덧셈 기호 85"/>
          <p:cNvSpPr/>
          <p:nvPr/>
        </p:nvSpPr>
        <p:spPr>
          <a:xfrm>
            <a:off x="1173194" y="6269028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67598" y="667145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8" name="그룹 87"/>
          <p:cNvGrpSpPr/>
          <p:nvPr/>
        </p:nvGrpSpPr>
        <p:grpSpPr>
          <a:xfrm>
            <a:off x="82878" y="6663014"/>
            <a:ext cx="284720" cy="286892"/>
            <a:chOff x="4148136" y="4630993"/>
            <a:chExt cx="1706973" cy="1706973"/>
          </a:xfrm>
        </p:grpSpPr>
        <p:sp>
          <p:nvSpPr>
            <p:cNvPr id="89" name="타원 8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1" name="덧셈 기호 90"/>
          <p:cNvSpPr/>
          <p:nvPr/>
        </p:nvSpPr>
        <p:spPr>
          <a:xfrm>
            <a:off x="1173194" y="6677106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7598" y="710774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82878" y="7099308"/>
            <a:ext cx="284720" cy="286892"/>
            <a:chOff x="4148136" y="4630993"/>
            <a:chExt cx="1706973" cy="1706973"/>
          </a:xfrm>
        </p:grpSpPr>
        <p:sp>
          <p:nvSpPr>
            <p:cNvPr id="94" name="타원 9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6" name="덧셈 기호 95"/>
          <p:cNvSpPr/>
          <p:nvPr/>
        </p:nvSpPr>
        <p:spPr>
          <a:xfrm>
            <a:off x="1173194" y="7113400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1499026" y="3635351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42125" y="280667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버스커들이</a:t>
            </a:r>
            <a:r>
              <a:rPr lang="ko-KR" altLang="en-US" dirty="0" smtClean="0"/>
              <a:t> 작성한 소개 글 </a:t>
            </a:r>
            <a:r>
              <a:rPr lang="ko-KR" altLang="en-US" dirty="0" err="1" smtClean="0"/>
              <a:t>같은거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499026" y="642626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618396" y="3768624"/>
            <a:ext cx="357026" cy="359749"/>
            <a:chOff x="4148136" y="4630993"/>
            <a:chExt cx="1706973" cy="1706973"/>
          </a:xfrm>
        </p:grpSpPr>
        <p:sp>
          <p:nvSpPr>
            <p:cNvPr id="102" name="타원 101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627053" y="417034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또는 이미지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6026956"/>
            <a:ext cx="827701" cy="265711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973070" y="65879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07" name="그룹 106"/>
          <p:cNvGrpSpPr/>
          <p:nvPr/>
        </p:nvGrpSpPr>
        <p:grpSpPr>
          <a:xfrm>
            <a:off x="1618396" y="6577344"/>
            <a:ext cx="357026" cy="359749"/>
            <a:chOff x="4148136" y="4630993"/>
            <a:chExt cx="1706973" cy="1706973"/>
          </a:xfrm>
        </p:grpSpPr>
        <p:sp>
          <p:nvSpPr>
            <p:cNvPr id="108" name="타원 107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1627053" y="697906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 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8835676"/>
            <a:ext cx="827701" cy="265711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 flipH="1">
            <a:off x="1499026" y="934091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73070" y="941477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14" name="그룹 113"/>
          <p:cNvGrpSpPr/>
          <p:nvPr/>
        </p:nvGrpSpPr>
        <p:grpSpPr>
          <a:xfrm>
            <a:off x="1618396" y="9404173"/>
            <a:ext cx="357026" cy="359749"/>
            <a:chOff x="4148136" y="4630993"/>
            <a:chExt cx="1706973" cy="1706973"/>
          </a:xfrm>
        </p:grpSpPr>
        <p:sp>
          <p:nvSpPr>
            <p:cNvPr id="115" name="타원 114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1627053" y="9805896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음악의 경우엔 즐겨찾기 아이콘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8" name="그림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11662505"/>
            <a:ext cx="827701" cy="265711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 flipH="1">
            <a:off x="1499026" y="12167742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-6981372" y="1048042"/>
            <a:ext cx="6472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버스타그램</a:t>
            </a:r>
            <a:r>
              <a:rPr lang="en-US" altLang="ko-KR" dirty="0" smtClean="0"/>
              <a:t>.html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생성해야함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플레이서가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검색할 수 있도록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프로필 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등록될 때 업로드한 이미지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뮤직 스테이션으로 </a:t>
            </a:r>
            <a:r>
              <a:rPr lang="ko-KR" altLang="en-US" dirty="0" err="1" smtClean="0"/>
              <a:t>버스커가</a:t>
            </a:r>
            <a:r>
              <a:rPr lang="ko-KR" altLang="en-US" dirty="0" smtClean="0"/>
              <a:t> 올린 음악을 스트리밍으로 들을 수 있도록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장르가 유사한 </a:t>
            </a:r>
            <a:r>
              <a:rPr lang="ko-KR" altLang="en-US" dirty="0" err="1"/>
              <a:t>버스커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버스커로</a:t>
            </a:r>
            <a:r>
              <a:rPr lang="ko-KR" altLang="en-US" dirty="0"/>
              <a:t> 등록될 때 음악 장르 데이터를 통해 같은 장르의 다른 </a:t>
            </a:r>
            <a:r>
              <a:rPr lang="ko-KR" altLang="en-US" dirty="0" err="1"/>
              <a:t>버스커들을</a:t>
            </a:r>
            <a:r>
              <a:rPr lang="ko-KR" altLang="en-US" dirty="0"/>
              <a:t> 출력함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22" name="직선 화살표 연결선 121"/>
          <p:cNvCxnSpPr/>
          <p:nvPr/>
        </p:nvCxnSpPr>
        <p:spPr>
          <a:xfrm flipH="1" flipV="1">
            <a:off x="-3120571" y="1190171"/>
            <a:ext cx="325698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 flipV="1">
            <a:off x="-1291771" y="1726333"/>
            <a:ext cx="1753519" cy="48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 flipV="1">
            <a:off x="-827314" y="2318166"/>
            <a:ext cx="1289062" cy="70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-2336800" y="3041236"/>
            <a:ext cx="2798548" cy="114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7" idx="1"/>
          </p:cNvCxnSpPr>
          <p:nvPr/>
        </p:nvCxnSpPr>
        <p:spPr>
          <a:xfrm flipH="1" flipV="1">
            <a:off x="-619354" y="3907613"/>
            <a:ext cx="866489" cy="8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-4310743" y="3650104"/>
            <a:ext cx="3691389" cy="23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76" idx="1"/>
          </p:cNvCxnSpPr>
          <p:nvPr/>
        </p:nvCxnSpPr>
        <p:spPr>
          <a:xfrm flipH="1" flipV="1">
            <a:off x="-827314" y="4336877"/>
            <a:ext cx="856492" cy="12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208444" y="2287403"/>
            <a:ext cx="64728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버스커의</a:t>
            </a:r>
            <a:r>
              <a:rPr lang="ko-KR" altLang="en-US" dirty="0"/>
              <a:t> 프로필 소개 글</a:t>
            </a:r>
            <a:r>
              <a:rPr lang="en-US" altLang="ko-KR" dirty="0"/>
              <a:t>(</a:t>
            </a:r>
            <a:r>
              <a:rPr lang="ko-KR" altLang="en-US" dirty="0" err="1"/>
              <a:t>버스커</a:t>
            </a:r>
            <a:r>
              <a:rPr lang="ko-KR" altLang="en-US" dirty="0"/>
              <a:t> 등록될 때 업로드한 소개 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8. 10</a:t>
            </a:r>
            <a:r>
              <a:rPr lang="ko-KR" altLang="en-US" dirty="0"/>
              <a:t>분 전 </a:t>
            </a:r>
            <a:r>
              <a:rPr lang="en-US" altLang="ko-KR" dirty="0"/>
              <a:t>: DB</a:t>
            </a:r>
            <a:r>
              <a:rPr lang="ko-KR" altLang="en-US" dirty="0"/>
              <a:t>에 저장된 </a:t>
            </a:r>
            <a:r>
              <a:rPr lang="ko-KR" altLang="en-US" dirty="0" err="1"/>
              <a:t>피드</a:t>
            </a:r>
            <a:r>
              <a:rPr lang="ko-KR" altLang="en-US" dirty="0"/>
              <a:t> 시간과 현재 시간을 빼서 구현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좋아요 </a:t>
            </a:r>
            <a:r>
              <a:rPr lang="en-US" altLang="ko-KR" dirty="0"/>
              <a:t>: </a:t>
            </a:r>
            <a:r>
              <a:rPr lang="ko-KR" altLang="en-US" dirty="0"/>
              <a:t>일반 회원이 </a:t>
            </a:r>
            <a:r>
              <a:rPr lang="ko-KR" altLang="en-US" dirty="0" err="1"/>
              <a:t>좋아요를</a:t>
            </a:r>
            <a:r>
              <a:rPr lang="ko-KR" altLang="en-US" dirty="0"/>
              <a:t>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댓글 </a:t>
            </a:r>
            <a:r>
              <a:rPr lang="en-US" altLang="ko-KR" dirty="0"/>
              <a:t>: </a:t>
            </a:r>
            <a:r>
              <a:rPr lang="ko-KR" altLang="en-US" dirty="0"/>
              <a:t>모든 회원이 댓글을 달 수 있는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동영상이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/>
              <a:t>음악이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12-1. </a:t>
            </a:r>
            <a:r>
              <a:rPr lang="ko-KR" altLang="en-US" dirty="0"/>
              <a:t>음악에 대해 즐겨찾기 아이콘을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12-2. </a:t>
            </a:r>
            <a:r>
              <a:rPr lang="ko-KR" altLang="en-US" dirty="0"/>
              <a:t>모든 회원에 대해 </a:t>
            </a:r>
            <a:r>
              <a:rPr lang="ko-KR" altLang="en-US" dirty="0" err="1"/>
              <a:t>즐겨찾기를</a:t>
            </a:r>
            <a:r>
              <a:rPr lang="ko-KR" altLang="en-US" dirty="0"/>
              <a:t> 한 음악을 들을 수 있도록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피드는</a:t>
            </a:r>
            <a:r>
              <a:rPr lang="ko-KR" altLang="en-US" dirty="0"/>
              <a:t> 실시간으로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삭제가 </a:t>
            </a:r>
            <a:r>
              <a:rPr lang="ko-KR" altLang="en-US" dirty="0" err="1"/>
              <a:t>가능해야하며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13-1. </a:t>
            </a:r>
            <a:r>
              <a:rPr lang="ko-KR" altLang="en-US" dirty="0"/>
              <a:t>최대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 출력되는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개라면 </a:t>
            </a:r>
            <a:r>
              <a:rPr lang="en-US" altLang="ko-KR" dirty="0"/>
              <a:t>10</a:t>
            </a:r>
            <a:r>
              <a:rPr lang="ko-KR" altLang="en-US" dirty="0"/>
              <a:t>개를 먼저 출력하고 스크롤을 내렸을 때 나머지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ko-KR" altLang="en-US" dirty="0" err="1"/>
              <a:t>피드가</a:t>
            </a:r>
            <a:r>
              <a:rPr lang="ko-KR" altLang="en-US" dirty="0"/>
              <a:t> 출력되는 식으로 구현</a:t>
            </a:r>
            <a:r>
              <a:rPr lang="en-US" altLang="ko-KR" dirty="0"/>
              <a:t>..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flipV="1">
            <a:off x="6192254" y="2733157"/>
            <a:ext cx="1016190" cy="7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2451977" y="3338565"/>
            <a:ext cx="4756467" cy="72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1849470" y="3829427"/>
            <a:ext cx="5358974" cy="22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5" idx="0"/>
          </p:cNvCxnSpPr>
          <p:nvPr/>
        </p:nvCxnSpPr>
        <p:spPr>
          <a:xfrm flipV="1">
            <a:off x="2096576" y="4416497"/>
            <a:ext cx="5111868" cy="161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2179512" y="4963941"/>
            <a:ext cx="5028932" cy="27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3252010" y="6110275"/>
            <a:ext cx="3956434" cy="43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156" y="644044"/>
            <a:ext cx="17978283" cy="107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" y="2701761"/>
            <a:ext cx="2105867" cy="2171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이한빛의 뮤직스테이션 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60052" y="3412183"/>
            <a:ext cx="1524348" cy="30690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이 달의 아티스트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00276" y="3418153"/>
            <a:ext cx="752167" cy="294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포크</a:t>
            </a:r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146" y="2071337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즐겨 찾기 리스트로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1" b="89394" l="0" r="89313">
                        <a14:foregroundMark x1="66412" y1="25758" x2="66412" y2="25758"/>
                        <a14:foregroundMark x1="69466" y1="81818" x2="6946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6850" y="2005900"/>
            <a:ext cx="346743" cy="3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김원익님의 즐겨찾기 </a:t>
            </a:r>
            <a:endParaRPr lang="ko-KR" altLang="en-US" sz="2400" b="1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98579" y="3062111"/>
            <a:ext cx="1771970" cy="1837686"/>
            <a:chOff x="4148136" y="4630993"/>
            <a:chExt cx="1706973" cy="1706973"/>
          </a:xfrm>
        </p:grpSpPr>
        <p:sp>
          <p:nvSpPr>
            <p:cNvPr id="17" name="타원 16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2760051" y="3412182"/>
            <a:ext cx="1826463" cy="33793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버스타그램의 소중한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79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공연 일정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0803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86222"/>
              </p:ext>
            </p:extLst>
          </p:nvPr>
        </p:nvGraphicFramePr>
        <p:xfrm>
          <a:off x="1041638" y="2516341"/>
          <a:ext cx="4645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1">
                  <a:extLst>
                    <a:ext uri="{9D8B030D-6E8A-4147-A177-3AD203B41FA5}">
                      <a16:colId xmlns:a16="http://schemas.microsoft.com/office/drawing/2014/main" val="1643327279"/>
                    </a:ext>
                  </a:extLst>
                </a:gridCol>
                <a:gridCol w="2979018">
                  <a:extLst>
                    <a:ext uri="{9D8B030D-6E8A-4147-A177-3AD203B41FA5}">
                      <a16:colId xmlns:a16="http://schemas.microsoft.com/office/drawing/2014/main" val="272436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2020 - 09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441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70" y="2551685"/>
            <a:ext cx="394339" cy="28215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3643"/>
              </p:ext>
            </p:extLst>
          </p:nvPr>
        </p:nvGraphicFramePr>
        <p:xfrm>
          <a:off x="145523" y="3248178"/>
          <a:ext cx="656695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1329">
                  <a:extLst>
                    <a:ext uri="{9D8B030D-6E8A-4147-A177-3AD203B41FA5}">
                      <a16:colId xmlns:a16="http://schemas.microsoft.com/office/drawing/2014/main" val="1555025890"/>
                    </a:ext>
                  </a:extLst>
                </a:gridCol>
                <a:gridCol w="1209367">
                  <a:extLst>
                    <a:ext uri="{9D8B030D-6E8A-4147-A177-3AD203B41FA5}">
                      <a16:colId xmlns:a16="http://schemas.microsoft.com/office/drawing/2014/main" val="3864729740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629128204"/>
                    </a:ext>
                  </a:extLst>
                </a:gridCol>
                <a:gridCol w="2907391">
                  <a:extLst>
                    <a:ext uri="{9D8B030D-6E8A-4147-A177-3AD203B41FA5}">
                      <a16:colId xmlns:a16="http://schemas.microsoft.com/office/drawing/2014/main" val="248588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0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댄스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BTS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아티스트 명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공연 일자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장소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소개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8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경기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인디언밥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4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강원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일리네어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충청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그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7328"/>
                  </a:ext>
                </a:extLst>
              </a:tr>
            </a:tbl>
          </a:graphicData>
        </a:graphic>
      </p:graphicFrame>
      <p:sp>
        <p:nvSpPr>
          <p:cNvPr id="20" name="이등변 삼각형 19"/>
          <p:cNvSpPr/>
          <p:nvPr/>
        </p:nvSpPr>
        <p:spPr>
          <a:xfrm rot="16200000">
            <a:off x="2879033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784281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45541" y="5738763"/>
            <a:ext cx="76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9</a:t>
            </a:r>
            <a:endParaRPr lang="ko-KR" altLang="en-US" sz="40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70643"/>
              </p:ext>
            </p:extLst>
          </p:nvPr>
        </p:nvGraphicFramePr>
        <p:xfrm>
          <a:off x="287592" y="6601021"/>
          <a:ext cx="6282815" cy="399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45">
                  <a:extLst>
                    <a:ext uri="{9D8B030D-6E8A-4147-A177-3AD203B41FA5}">
                      <a16:colId xmlns:a16="http://schemas.microsoft.com/office/drawing/2014/main" val="12480760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356606149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84856003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160548656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91059055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278963423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403679592"/>
                    </a:ext>
                  </a:extLst>
                </a:gridCol>
              </a:tblGrid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01118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8657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2956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6919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549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7157474" y="1499512"/>
            <a:ext cx="64728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 일정을 보고자 하는 날짜를 월 단위로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선택한 날짜를 기준으로 어느정도 </a:t>
            </a:r>
            <a:r>
              <a:rPr lang="ko-KR" altLang="en-US" dirty="0" err="1" smtClean="0"/>
              <a:t>기간동안의</a:t>
            </a:r>
            <a:r>
              <a:rPr lang="ko-KR" altLang="en-US" dirty="0" smtClean="0"/>
              <a:t> 일정을 보여줄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해당 달만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해당 달을 포함하여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지역을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 및 구 단위까지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장르까지 선택이 완료되면 하단의 달력에 선택한 조건에 부합되는 공연 일정 표현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아티스트를 선택하고자 할 경우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장르는 필수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아티스트는 선택 </a:t>
            </a:r>
            <a:r>
              <a:rPr lang="en-US" altLang="ko-KR" dirty="0" smtClean="0"/>
              <a:t>)</a:t>
            </a:r>
          </a:p>
        </p:txBody>
      </p: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 flipV="1">
            <a:off x="-2094271" y="1651819"/>
            <a:ext cx="3135909" cy="10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-3539613" y="3382693"/>
            <a:ext cx="3896621" cy="59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-2086949" y="5473218"/>
            <a:ext cx="2780124" cy="11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686927" y="2526285"/>
            <a:ext cx="1710179" cy="85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-2763742" y="3458610"/>
            <a:ext cx="5473116" cy="28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597031" y="5034235"/>
            <a:ext cx="1010654" cy="331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달력에서 특정 공연을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간략한 정보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상세 페이지 버튼을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상세 페이지로 이동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5" name="직선 화살표 연결선 44"/>
          <p:cNvCxnSpPr>
            <a:stCxn id="40" idx="3"/>
          </p:cNvCxnSpPr>
          <p:nvPr/>
        </p:nvCxnSpPr>
        <p:spPr>
          <a:xfrm flipV="1">
            <a:off x="6607685" y="3743689"/>
            <a:ext cx="934945" cy="145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62995" y="5270935"/>
            <a:ext cx="1706973" cy="1706973"/>
            <a:chOff x="4148136" y="4630993"/>
            <a:chExt cx="1706973" cy="1706973"/>
          </a:xfrm>
        </p:grpSpPr>
        <p:sp>
          <p:nvSpPr>
            <p:cNvPr id="29" name="타원 2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75910"/>
              </p:ext>
            </p:extLst>
          </p:nvPr>
        </p:nvGraphicFramePr>
        <p:xfrm>
          <a:off x="2690905" y="5284782"/>
          <a:ext cx="3786985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61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449324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29042" y="2210601"/>
            <a:ext cx="1707504" cy="219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30831" y="287409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 정보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4385" y="4699953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</a:t>
            </a:r>
            <a:endParaRPr lang="en-US" altLang="ko-KR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0439"/>
              </p:ext>
            </p:extLst>
          </p:nvPr>
        </p:nvGraphicFramePr>
        <p:xfrm>
          <a:off x="983933" y="9233135"/>
          <a:ext cx="4572000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844008" y="8145226"/>
            <a:ext cx="914400" cy="914400"/>
            <a:chOff x="2971800" y="4176922"/>
            <a:chExt cx="914400" cy="914400"/>
          </a:xfrm>
        </p:grpSpPr>
        <p:sp>
          <p:nvSpPr>
            <p:cNvPr id="42" name="직사각형 41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덧셈 기호 4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15608" y="8145226"/>
            <a:ext cx="914400" cy="914400"/>
            <a:chOff x="2971800" y="4176922"/>
            <a:chExt cx="914400" cy="914400"/>
          </a:xfrm>
        </p:grpSpPr>
        <p:sp>
          <p:nvSpPr>
            <p:cNvPr id="46" name="직사각형 45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587208" y="8157844"/>
            <a:ext cx="914400" cy="914400"/>
            <a:chOff x="2971800" y="4176922"/>
            <a:chExt cx="914400" cy="914400"/>
          </a:xfrm>
        </p:grpSpPr>
        <p:sp>
          <p:nvSpPr>
            <p:cNvPr id="49" name="직사각형 48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덧셈 기호 49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14384" y="7541620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</a:t>
            </a:r>
            <a:endParaRPr lang="en-US" altLang="ko-KR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4958808" y="8164967"/>
            <a:ext cx="914400" cy="914400"/>
            <a:chOff x="2971800" y="4176922"/>
            <a:chExt cx="914400" cy="914400"/>
          </a:xfrm>
        </p:grpSpPr>
        <p:sp>
          <p:nvSpPr>
            <p:cNvPr id="65" name="직사각형 64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덧셈 기호 65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496259" y="3709099"/>
            <a:ext cx="1480647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평가하기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8" idx="3"/>
            <a:endCxn id="71" idx="1"/>
          </p:cNvCxnSpPr>
          <p:nvPr/>
        </p:nvCxnSpPr>
        <p:spPr>
          <a:xfrm flipV="1">
            <a:off x="4976906" y="3251968"/>
            <a:ext cx="2565724" cy="6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유저일 경우 아티스트와 가게 모두 평가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가게일 경우 아티스트 평가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아티스트일 경우 가게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1200</Words>
  <Application>Microsoft Office PowerPoint</Application>
  <PresentationFormat>와이드스크린</PresentationFormat>
  <Paragraphs>443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PKNU</cp:lastModifiedBy>
  <cp:revision>38</cp:revision>
  <dcterms:created xsi:type="dcterms:W3CDTF">2020-09-23T04:54:46Z</dcterms:created>
  <dcterms:modified xsi:type="dcterms:W3CDTF">2020-09-28T01:36:40Z</dcterms:modified>
</cp:coreProperties>
</file>