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4" r:id="rId6"/>
    <p:sldId id="285" r:id="rId7"/>
    <p:sldId id="266" r:id="rId8"/>
    <p:sldId id="257" r:id="rId9"/>
    <p:sldId id="269" r:id="rId10"/>
    <p:sldId id="260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smtClean="0"/>
              <a:t>메인화면</a:t>
            </a:r>
            <a:r>
              <a:rPr lang="en-US" altLang="ko-KR" sz="10000" dirty="0" smtClean="0"/>
              <a:t> </a:t>
            </a:r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9069" y="4478040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662706"/>
            <a:ext cx="772060" cy="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" y="5401215"/>
            <a:ext cx="3290895" cy="32780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540" y="5401215"/>
            <a:ext cx="2504028" cy="54460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8200" y="8793653"/>
            <a:ext cx="3290895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29" idx="1"/>
            <a:endCxn id="16" idx="3"/>
          </p:cNvCxnSpPr>
          <p:nvPr/>
        </p:nvCxnSpPr>
        <p:spPr>
          <a:xfrm flipH="1">
            <a:off x="-808272" y="2183945"/>
            <a:ext cx="1196472" cy="3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5558970" y="1830782"/>
            <a:ext cx="475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뮤직 스테이션 검색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뮤직 스테이션으로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버스커가</a:t>
            </a:r>
            <a:r>
              <a:rPr lang="ko-KR" altLang="en-US" dirty="0" smtClean="0"/>
              <a:t> 아닌 사용자의 아이디를 입력하면 해당 사용자의 즐겨 찾기 리스트로 이동된다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50593" y="2212397"/>
            <a:ext cx="1375807" cy="4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6577" y="1872112"/>
            <a:ext cx="459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뮤직 스테이션 검색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뮤직 스테이션으로</a:t>
            </a: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00" y="10961652"/>
            <a:ext cx="5850368" cy="1041661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9" idx="1"/>
          </p:cNvCxnSpPr>
          <p:nvPr/>
        </p:nvCxnSpPr>
        <p:spPr>
          <a:xfrm flipH="1" flipV="1">
            <a:off x="-1959429" y="3609068"/>
            <a:ext cx="2497738" cy="17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4809222" y="3398155"/>
            <a:ext cx="459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프로필 사진</a:t>
            </a:r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114616" y="3329001"/>
            <a:ext cx="459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 달의 아티스트 표시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장르 표시</a:t>
            </a:r>
            <a:endParaRPr lang="en-US" altLang="ko-KR" dirty="0" smtClean="0"/>
          </a:p>
        </p:txBody>
      </p:sp>
      <p:cxnSp>
        <p:nvCxnSpPr>
          <p:cNvPr id="38" name="직선 화살표 연결선 37"/>
          <p:cNvCxnSpPr>
            <a:stCxn id="12" idx="3"/>
            <a:endCxn id="46" idx="1"/>
          </p:cNvCxnSpPr>
          <p:nvPr/>
        </p:nvCxnSpPr>
        <p:spPr>
          <a:xfrm>
            <a:off x="5152443" y="3565637"/>
            <a:ext cx="1962173" cy="8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640114" y="6679890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앨범 사진</a:t>
            </a:r>
            <a:endParaRPr lang="en-US" altLang="ko-KR" dirty="0" smtClean="0"/>
          </a:p>
        </p:txBody>
      </p:sp>
      <p:cxnSp>
        <p:nvCxnSpPr>
          <p:cNvPr id="41" name="직선 화살표 연결선 40"/>
          <p:cNvCxnSpPr>
            <a:endCxn id="49" idx="3"/>
          </p:cNvCxnSpPr>
          <p:nvPr/>
        </p:nvCxnSpPr>
        <p:spPr>
          <a:xfrm flipH="1">
            <a:off x="-478971" y="6778171"/>
            <a:ext cx="1017280" cy="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5770020" y="5966840"/>
            <a:ext cx="1777409" cy="5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20486" y="10554354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음향조절</a:t>
            </a:r>
            <a:endParaRPr lang="en-US" altLang="ko-KR" dirty="0" smtClean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9990" y="11230069"/>
            <a:ext cx="1656860" cy="504825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H="1">
            <a:off x="-175885" y="9624969"/>
            <a:ext cx="1017280" cy="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3149599" y="9393463"/>
            <a:ext cx="294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가사 창 </a:t>
            </a:r>
            <a:r>
              <a:rPr lang="en-US" altLang="ko-KR" dirty="0" smtClean="0"/>
              <a:t>–</a:t>
            </a:r>
          </a:p>
          <a:p>
            <a:r>
              <a:rPr lang="ko-KR" altLang="en-US" dirty="0" smtClean="0"/>
              <a:t>재생 중인 노래 가사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-478971" y="11429261"/>
            <a:ext cx="1059749" cy="1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617823" y="11255052"/>
            <a:ext cx="272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재생 중인 음악 정보 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613928" y="11066823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35200" y="11117717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892800" y="10961652"/>
            <a:ext cx="1538514" cy="4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99829" y="5783597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뮤직스테이션에 등록된 전체 노래 리스트</a:t>
            </a:r>
            <a:endParaRPr lang="en-US" altLang="ko-KR" dirty="0" smtClean="0"/>
          </a:p>
          <a:p>
            <a:r>
              <a:rPr lang="ko-KR" altLang="en-US" dirty="0" smtClean="0"/>
              <a:t>최신 등록 순 정렬  </a:t>
            </a:r>
            <a:endParaRPr lang="en-US" altLang="ko-KR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-710560" y="11533375"/>
            <a:ext cx="2772028" cy="53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3588714" y="11858040"/>
            <a:ext cx="34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가사 창 출력</a:t>
            </a:r>
            <a:endParaRPr lang="en-US" altLang="ko-KR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3940376" y="9593583"/>
            <a:ext cx="3872116" cy="17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60695" y="9408917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보편적으로 쓰는 플레이어 버튼 </a:t>
            </a:r>
            <a:endParaRPr lang="en-US" altLang="ko-KR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-4209143" y="10692883"/>
            <a:ext cx="4666614" cy="28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5682139" y="10550449"/>
            <a:ext cx="29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음악 재생 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74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</a:t>
            </a:r>
            <a:r>
              <a:rPr lang="ko-KR" altLang="en-US" sz="2400" b="1" dirty="0" err="1" smtClean="0"/>
              <a:t>즐겨찾기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0" y="5401215"/>
            <a:ext cx="3290895" cy="32780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0" y="5401215"/>
            <a:ext cx="2504028" cy="54460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8200" y="8793653"/>
            <a:ext cx="3290895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" y="10961652"/>
            <a:ext cx="5850368" cy="10416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990" y="11230069"/>
            <a:ext cx="1656860" cy="5048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13928" y="11066823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35200" y="11117717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1199</Words>
  <Application>Microsoft Office PowerPoint</Application>
  <PresentationFormat>와이드스크린</PresentationFormat>
  <Paragraphs>418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41</cp:revision>
  <dcterms:created xsi:type="dcterms:W3CDTF">2020-09-23T04:54:46Z</dcterms:created>
  <dcterms:modified xsi:type="dcterms:W3CDTF">2020-09-28T06:47:44Z</dcterms:modified>
</cp:coreProperties>
</file>