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1" r:id="rId6"/>
    <p:sldId id="282" r:id="rId7"/>
    <p:sldId id="266" r:id="rId8"/>
    <p:sldId id="257" r:id="rId9"/>
    <p:sldId id="269" r:id="rId10"/>
    <p:sldId id="260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smtClean="0"/>
              <a:t>메인화면</a:t>
            </a:r>
            <a:r>
              <a:rPr lang="en-US" altLang="ko-KR" sz="10000" dirty="0" smtClean="0"/>
              <a:t> </a:t>
            </a:r>
            <a:endParaRPr lang="en-US" altLang="ko-KR" sz="10000" dirty="0" smtClean="0"/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사이트 이름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9069" y="4478040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/>
              <a:t>버스타그램</a:t>
            </a:r>
            <a:endParaRPr lang="ko-KR" altLang="en-US" sz="2500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662706"/>
            <a:ext cx="772060" cy="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즐겨찾기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9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1200</Words>
  <Application>Microsoft Office PowerPoint</Application>
  <PresentationFormat>와이드스크린</PresentationFormat>
  <Paragraphs>443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39</cp:revision>
  <dcterms:created xsi:type="dcterms:W3CDTF">2020-09-23T04:54:46Z</dcterms:created>
  <dcterms:modified xsi:type="dcterms:W3CDTF">2020-09-28T01:40:30Z</dcterms:modified>
</cp:coreProperties>
</file>