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B16CB-872C-4FC9-B969-3BE5999EDE2A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015CD-0F80-4E16-9604-28FE08374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015CD-0F80-4E16-9604-28FE0837453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4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3171-45DE-42D2-99C6-E5DED6FD4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1776E-683E-4D25-B8F7-5832848BF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97FD-3B75-47C2-9EBD-91B3E0EA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DD3-C48F-4B17-8608-E1C61738C60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141E-15F3-49DA-ADA9-A0657C1B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35BE-39D9-45EF-B914-F88677E6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B94C-294E-4718-AA70-F30B8AE63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55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5BD0-A08D-4D8C-8953-FE904EA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3D95A-5A1B-4A76-9783-0B83806D0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8535D-27C1-41E4-9467-FA27DFE6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DD3-C48F-4B17-8608-E1C61738C60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EC9A-6075-47E2-B546-7209B67C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0610-0F5E-4BEF-921E-721E2262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B94C-294E-4718-AA70-F30B8AE63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0F222-9812-4777-AE16-1ADE3EE44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BA138-7292-4B37-A619-276C5A80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33E9-328C-48A7-AC94-9FCFFB2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DD3-C48F-4B17-8608-E1C61738C60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8DAA5-F22F-4520-8C1A-027F3A08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D6FB-DEF3-4155-9093-390D6045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B94C-294E-4718-AA70-F30B8AE63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33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07B3-B65D-426B-A019-7BA17351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5577-DE7D-4AC9-81F7-35DAD6E2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AF73F-B550-4CBE-88AA-2D2C1649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DD3-C48F-4B17-8608-E1C61738C60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622B-B496-4E4D-94D1-0BC649D0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8A72-9DBD-4DD6-A825-4F69F731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B94C-294E-4718-AA70-F30B8AE63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6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E553-341B-4118-8C17-E71E77E6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8FF4-BF0F-47A7-9F08-95AEC612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62DD5-1781-40A8-9A88-DE6C8FA4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DD3-C48F-4B17-8608-E1C61738C60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354E-3646-41DA-871C-A00756B3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239A-C34B-4BD4-9DE0-085F4D4E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B94C-294E-4718-AA70-F30B8AE63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62F-AFAA-4076-9BC7-60BE60BA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1C9F-FFD4-4320-938B-449010BD9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EFCE6-9D7A-43F0-B247-D1DA18B1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1DD4C-0655-4CD3-831F-E7D8E8A9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DD3-C48F-4B17-8608-E1C61738C60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1088-FDFE-4941-AB07-67E3DA84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5DA7F-34EE-4014-BF50-C46C4615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B94C-294E-4718-AA70-F30B8AE63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2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DE2A-3C09-42E3-9AF3-049FCA86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536B-A4A1-40DE-84D3-BC2584F7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CCDE9-D303-4E2D-A8E4-B334529BE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511C2-F99B-4B10-8E52-B073F6BF0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E38D0-1B13-4965-87AB-50963CA92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ABD36-7AD6-4A04-86DF-C76D38B8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DD3-C48F-4B17-8608-E1C61738C60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6A8F2-7EA7-4D7B-B1B5-DF01B67F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9E9D1-169F-4079-84D6-4A2D067B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B94C-294E-4718-AA70-F30B8AE63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3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AFCB-6435-49D3-B377-CD221429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6B10A-25B0-4411-9248-23EF9E0E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DD3-C48F-4B17-8608-E1C61738C60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E5710-D0B9-4005-98B6-D38A3ABA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D1B96-B123-447D-9751-62705AC3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B94C-294E-4718-AA70-F30B8AE63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01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9D1CF-837A-45FA-8506-28574533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DD3-C48F-4B17-8608-E1C61738C60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B5BFA-D1B2-4917-AB7D-F349A4A6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35456-19A5-43A9-BD08-A4082FC3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B94C-294E-4718-AA70-F30B8AE63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8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75ED-D621-4DEB-92B1-181BB1FB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F655-849F-44D7-9F2F-19E37565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74A0D-EA84-4828-84D1-50B15C2E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21D7-DEB4-4F66-9A1A-723602DF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DD3-C48F-4B17-8608-E1C61738C60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1802-A18B-431C-B6CE-096BDF19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62B67-C354-41CD-BCC7-D6D7D56A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B94C-294E-4718-AA70-F30B8AE63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7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402-9ED8-4C67-BB57-ACCF5272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B1CF4-E86B-4D72-816A-4B44176FF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0B01B-2EDC-4AD4-8F67-9F8284251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B4A35-7277-4546-9129-C0BBF868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DD3-C48F-4B17-8608-E1C61738C60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5D97A-9359-4FC0-91BE-8F64886D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514E-6513-411C-9022-A566D914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B94C-294E-4718-AA70-F30B8AE63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69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02D51-58E3-4E2D-B5F7-F7E3936F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191FE-497E-4760-B58F-3BAF0AC3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D0D7-4A74-48D0-BF84-546E13F68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1DD3-C48F-4B17-8608-E1C61738C60B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58D1-2A1A-4F45-BE53-64DACA2BB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ED72-854D-4B06-8202-B85335A7A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B94C-294E-4718-AA70-F30B8AE63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0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7F3B1-6EE0-4996-86D8-E93CA736E12F}"/>
              </a:ext>
            </a:extLst>
          </p:cNvPr>
          <p:cNvGrpSpPr/>
          <p:nvPr/>
        </p:nvGrpSpPr>
        <p:grpSpPr>
          <a:xfrm>
            <a:off x="2784812" y="232942"/>
            <a:ext cx="2434975" cy="1206553"/>
            <a:chOff x="1716302" y="248415"/>
            <a:chExt cx="2434975" cy="1206553"/>
          </a:xfrm>
        </p:grpSpPr>
        <p:pic>
          <p:nvPicPr>
            <p:cNvPr id="5" name="Picture 4" descr="A picture containing building, brick, sign&#10;&#10;Description automatically generated">
              <a:extLst>
                <a:ext uri="{FF2B5EF4-FFF2-40B4-BE49-F238E27FC236}">
                  <a16:creationId xmlns:a16="http://schemas.microsoft.com/office/drawing/2014/main" id="{F162EA01-C8B4-4111-855B-5F04F592F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634" y="248415"/>
              <a:ext cx="837221" cy="837221"/>
            </a:xfrm>
            <a:prstGeom prst="rect">
              <a:avLst/>
            </a:prstGeom>
          </p:spPr>
        </p:pic>
        <p:pic>
          <p:nvPicPr>
            <p:cNvPr id="9" name="Picture 8" descr="A picture containing brick&#10;&#10;Description automatically generated">
              <a:extLst>
                <a:ext uri="{FF2B5EF4-FFF2-40B4-BE49-F238E27FC236}">
                  <a16:creationId xmlns:a16="http://schemas.microsoft.com/office/drawing/2014/main" id="{F26CD01E-B884-40F9-9E46-F9D97F275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90" y="248415"/>
              <a:ext cx="837221" cy="83722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4E6AE0-36FE-43B5-93BC-6204CB06061E}"/>
                </a:ext>
              </a:extLst>
            </p:cNvPr>
            <p:cNvSpPr txBox="1"/>
            <p:nvPr/>
          </p:nvSpPr>
          <p:spPr>
            <a:xfrm>
              <a:off x="1716302" y="1085636"/>
              <a:ext cx="2434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trigger / exe file upload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22938-7B04-4440-B84B-B87492D2E51A}"/>
              </a:ext>
            </a:extLst>
          </p:cNvPr>
          <p:cNvGrpSpPr/>
          <p:nvPr/>
        </p:nvGrpSpPr>
        <p:grpSpPr>
          <a:xfrm>
            <a:off x="2199186" y="2853647"/>
            <a:ext cx="3606229" cy="2650733"/>
            <a:chOff x="3942986" y="2442680"/>
            <a:chExt cx="3606229" cy="265073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26C4DBE-68F9-4189-B96A-989786440EEE}"/>
                </a:ext>
              </a:extLst>
            </p:cNvPr>
            <p:cNvGrpSpPr/>
            <p:nvPr/>
          </p:nvGrpSpPr>
          <p:grpSpPr>
            <a:xfrm>
              <a:off x="3942986" y="2442680"/>
              <a:ext cx="3606229" cy="2650733"/>
              <a:chOff x="3215811" y="2250040"/>
              <a:chExt cx="3606229" cy="265073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A95F0C0-1CF1-4BE0-B744-B0EB42A84DC2}"/>
                  </a:ext>
                </a:extLst>
              </p:cNvPr>
              <p:cNvGrpSpPr/>
              <p:nvPr/>
            </p:nvGrpSpPr>
            <p:grpSpPr>
              <a:xfrm>
                <a:off x="3215811" y="2260315"/>
                <a:ext cx="3606229" cy="2640458"/>
                <a:chOff x="3215811" y="2260315"/>
                <a:chExt cx="3606229" cy="2640458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7FA4C52-E0C2-48B2-B90E-602409312712}"/>
                    </a:ext>
                  </a:extLst>
                </p:cNvPr>
                <p:cNvSpPr/>
                <p:nvPr/>
              </p:nvSpPr>
              <p:spPr>
                <a:xfrm>
                  <a:off x="3215811" y="2260315"/>
                  <a:ext cx="3606229" cy="264045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r>
                    <a:rPr lang="en-GB" dirty="0"/>
                    <a:t>- Run EXE</a:t>
                  </a:r>
                </a:p>
                <a:p>
                  <a:r>
                    <a:rPr lang="en-GB" dirty="0"/>
                    <a:t>- Print System Settings to Logs</a:t>
                  </a:r>
                </a:p>
                <a:p>
                  <a:r>
                    <a:rPr lang="en-GB" dirty="0"/>
                    <a:t>- Shutdown</a:t>
                  </a: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246A33F-AE28-4825-9625-22EFC7C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5811" y="2568539"/>
                  <a:ext cx="360622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9A1A74-9B2F-49FC-B39B-B36F3B80F059}"/>
                  </a:ext>
                </a:extLst>
              </p:cNvPr>
              <p:cNvSpPr txBox="1"/>
              <p:nvPr/>
            </p:nvSpPr>
            <p:spPr>
              <a:xfrm>
                <a:off x="3215811" y="2250040"/>
                <a:ext cx="1496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ECS Container</a:t>
                </a:r>
              </a:p>
            </p:txBody>
          </p:sp>
        </p:grpSp>
        <p:pic>
          <p:nvPicPr>
            <p:cNvPr id="7" name="Picture 6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7C849F97-7E3C-4110-9788-44243B692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5586" y="2839191"/>
              <a:ext cx="761028" cy="639264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CBDCA4-809A-4A5B-B5A8-BC3A0237BA63}"/>
              </a:ext>
            </a:extLst>
          </p:cNvPr>
          <p:cNvCxnSpPr>
            <a:cxnSpLocks/>
          </p:cNvCxnSpPr>
          <p:nvPr/>
        </p:nvCxnSpPr>
        <p:spPr>
          <a:xfrm flipH="1">
            <a:off x="4002300" y="1439495"/>
            <a:ext cx="1" cy="142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D0E25B-E1E2-4D76-A91F-FDD8D3C2EE00}"/>
              </a:ext>
            </a:extLst>
          </p:cNvPr>
          <p:cNvSpPr txBox="1"/>
          <p:nvPr/>
        </p:nvSpPr>
        <p:spPr>
          <a:xfrm>
            <a:off x="6281332" y="3443161"/>
            <a:ext cx="1845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container shutdown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D31E7B-3250-418A-816A-17F8CEF7AA38}"/>
              </a:ext>
            </a:extLst>
          </p:cNvPr>
          <p:cNvCxnSpPr>
            <a:cxnSpLocks/>
          </p:cNvCxnSpPr>
          <p:nvPr/>
        </p:nvCxnSpPr>
        <p:spPr>
          <a:xfrm>
            <a:off x="5805417" y="4089499"/>
            <a:ext cx="2167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1530B7-CEA7-4847-9872-B006F93C6965}"/>
              </a:ext>
            </a:extLst>
          </p:cNvPr>
          <p:cNvSpPr txBox="1"/>
          <p:nvPr/>
        </p:nvSpPr>
        <p:spPr>
          <a:xfrm>
            <a:off x="4173497" y="1633039"/>
            <a:ext cx="1460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exe</a:t>
            </a:r>
          </a:p>
          <a:p>
            <a:pPr marL="285750" indent="-285750">
              <a:buFontTx/>
              <a:buChar char="-"/>
            </a:pPr>
            <a:r>
              <a:rPr lang="en-GB" dirty="0"/>
              <a:t>config: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os</a:t>
            </a:r>
            <a:endParaRPr lang="en-GB" dirty="0"/>
          </a:p>
        </p:txBody>
      </p:sp>
      <p:pic>
        <p:nvPicPr>
          <p:cNvPr id="36" name="Picture 35" descr="A picture containing building, brick, sign&#10;&#10;Description automatically generated">
            <a:extLst>
              <a:ext uri="{FF2B5EF4-FFF2-40B4-BE49-F238E27FC236}">
                <a16:creationId xmlns:a16="http://schemas.microsoft.com/office/drawing/2014/main" id="{C8A3D85E-47D9-4E45-96B2-37475DC8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1" y="3670888"/>
            <a:ext cx="837221" cy="83722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36A7758-2CAC-4EE0-BBE0-F19B0F0D56FA}"/>
              </a:ext>
            </a:extLst>
          </p:cNvPr>
          <p:cNvSpPr txBox="1"/>
          <p:nvPr/>
        </p:nvSpPr>
        <p:spPr>
          <a:xfrm>
            <a:off x="7787812" y="4331661"/>
            <a:ext cx="15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retrieve logs from ECS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BC108A-4DFE-4D43-9341-354AAF3B9992}"/>
              </a:ext>
            </a:extLst>
          </p:cNvPr>
          <p:cNvCxnSpPr>
            <a:cxnSpLocks/>
          </p:cNvCxnSpPr>
          <p:nvPr/>
        </p:nvCxnSpPr>
        <p:spPr>
          <a:xfrm flipV="1">
            <a:off x="8690743" y="4089498"/>
            <a:ext cx="1151900" cy="1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587DDF-20ED-4E96-8F32-2BCEF594ED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0" t="8995" r="29848" b="10192"/>
          <a:stretch/>
        </p:blipFill>
        <p:spPr>
          <a:xfrm>
            <a:off x="9924321" y="3670888"/>
            <a:ext cx="806137" cy="83720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C8007AA-5D91-4CE4-BA09-533FAA81C1D8}"/>
              </a:ext>
            </a:extLst>
          </p:cNvPr>
          <p:cNvSpPr txBox="1"/>
          <p:nvPr/>
        </p:nvSpPr>
        <p:spPr>
          <a:xfrm>
            <a:off x="8948034" y="3734053"/>
            <a:ext cx="104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AABDA1-4C59-4966-B11A-1D41FBB85D97}"/>
              </a:ext>
            </a:extLst>
          </p:cNvPr>
          <p:cNvSpPr txBox="1"/>
          <p:nvPr/>
        </p:nvSpPr>
        <p:spPr>
          <a:xfrm>
            <a:off x="9770209" y="4550175"/>
            <a:ext cx="150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dynamodb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13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20149845</dc:creator>
  <cp:lastModifiedBy>20149845</cp:lastModifiedBy>
  <cp:revision>6</cp:revision>
  <dcterms:created xsi:type="dcterms:W3CDTF">2020-09-02T22:07:44Z</dcterms:created>
  <dcterms:modified xsi:type="dcterms:W3CDTF">2020-09-02T22:50:31Z</dcterms:modified>
</cp:coreProperties>
</file>