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3AB5-F72C-4423-9260-2D73BD44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0F3F8-57B1-47FC-8A97-AD0AA98F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8FF9-DB55-4A88-84F0-4E6AA972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14D7-4A3A-4CA6-8A37-969BA5AD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6A4A-88F5-4808-BCBC-AC4D70DE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6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B9F0-AE38-4C16-9753-CB9340C1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B71D5-27D6-443F-940D-1C760E4AF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186E-7145-4A46-BE76-3E756582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617B-2CB3-4C22-BBD1-9D652441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3C46C-8FCD-4F79-A7C1-514C58A9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4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4AE9B-6DEA-4E97-9B02-4301AF55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A73CF-5E30-489C-8271-E8A7736D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0C39-14F8-4996-A537-69008F98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F254-74E9-4C53-8BE7-3360F66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04E93-75E2-4092-82DF-93EF02FA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3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DD2A-EB29-4E2B-BECF-6FA752C6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EA21A-ED19-4B18-8976-1E90B2E4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2B54E-AB90-4C68-8D49-F11CAD24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7786C-3D95-41CE-A64A-D98EA9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20C5-8486-4360-B38C-D8D2F791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05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4518-EF84-4502-A067-D2938B62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DC61D-769E-454F-BE38-DFA7E01F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D19A-3A5F-493E-B852-C75B6DED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95ED-B330-4D69-95F9-7D977708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C37E-D740-4976-9B2C-B75ACC81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79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82FE-0E4C-46C5-B411-8FDF9D48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52784-7AFC-4D3A-AB8E-B72F5E7F8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BE176-BFD0-4EAC-B812-A950A3E4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FFFB5-479C-4070-9B42-B70DA7A0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3A501-878E-4B57-83B5-15A0F91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46F90-4B81-46D1-B886-0430B683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0C0-E54F-4AE8-9CBD-DAB71B0D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CBDBD-28DA-4273-97D0-9383A5206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FDF03-5CE1-46FC-B9E1-DF0DF9B0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F3CCA-60AC-46A3-AFF4-B0E82AF82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7024D-F954-4367-8B9E-0B73D2EBE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C08E4-4A7C-48FF-80B5-52B29789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B9406-1026-46DA-8F9D-9BAE9667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BC10D-764A-4047-AFA0-78398A68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0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CC09-5FF1-4B2E-8765-69BA56D2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F9966-A125-40E7-AC82-2FA36F04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513C-6B54-4557-B958-FA46295B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BB540-68B0-4686-A14E-B5FD62D8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1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1C0F6-D290-4C47-A04C-C156317A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E1EBB-2B1D-459D-B016-1ABD2144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C7E09-471D-430F-B6D0-18FB26C9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37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BB11-2C92-4B77-B846-647F06E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70F9-30E4-416E-A52C-F7C4B8C7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A9FE4-C017-48D2-8BF1-DE97C851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57564-C5A9-494F-B614-0EBBAF94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204-A966-467B-A468-F859C534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775F-74EE-4059-9EC3-CD14736A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87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8667-73E9-4304-9331-669FB094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E84D9-90F4-4F56-B578-6D48D72D9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135C9-B20E-4F86-A4E9-349B3FF32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A2C2F-2599-4946-B347-94916FAF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52308-D84A-481A-A6EE-1846057D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94BA2-EA41-4AB6-8C27-D63126FB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0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0A5CA-0D45-4696-9E18-BE9A6FDF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52DFB-E6DA-4B34-A23D-03BE3C91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9617-326A-407E-8211-9A041C8C7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D83B-B6C1-4977-97C7-40650F41FB90}" type="datetimeFigureOut">
              <a:rPr lang="en-GB" smtClean="0"/>
              <a:t>01/09/2020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B380-8A54-42BD-889D-5F09A31B4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879A-C589-42E3-8940-6CAE6F91D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F926-D42A-4485-9C80-17340575B4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96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brick, sign&#10;&#10;Description automatically generated">
            <a:extLst>
              <a:ext uri="{FF2B5EF4-FFF2-40B4-BE49-F238E27FC236}">
                <a16:creationId xmlns:a16="http://schemas.microsoft.com/office/drawing/2014/main" id="{79295BBA-C4B5-4E87-9287-CC12BAE9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09" y="4746625"/>
            <a:ext cx="1386840" cy="1386840"/>
          </a:xfrm>
          <a:prstGeom prst="rect">
            <a:avLst/>
          </a:prstGeom>
        </p:spPr>
      </p:pic>
      <p:pic>
        <p:nvPicPr>
          <p:cNvPr id="7" name="Picture 6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1BC1BDDA-720F-41C8-AF60-2D489E877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58" y="626110"/>
            <a:ext cx="1419031" cy="10033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C638D5BE-90C6-4E6C-979E-FF94174FDF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8" t="14927" r="29701" b="43893"/>
          <a:stretch/>
        </p:blipFill>
        <p:spPr>
          <a:xfrm>
            <a:off x="1541558" y="2798445"/>
            <a:ext cx="1239742" cy="10756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7865C-7AC8-4B31-B2CD-D6975D42126B}"/>
              </a:ext>
            </a:extLst>
          </p:cNvPr>
          <p:cNvGrpSpPr/>
          <p:nvPr/>
        </p:nvGrpSpPr>
        <p:grpSpPr>
          <a:xfrm>
            <a:off x="4667289" y="486410"/>
            <a:ext cx="1396921" cy="1512332"/>
            <a:chOff x="4667289" y="486410"/>
            <a:chExt cx="1396921" cy="1512332"/>
          </a:xfrm>
        </p:grpSpPr>
        <p:pic>
          <p:nvPicPr>
            <p:cNvPr id="9" name="Picture 8" descr="A picture containing brick, building, drawing&#10;&#10;Description automatically generated">
              <a:extLst>
                <a:ext uri="{FF2B5EF4-FFF2-40B4-BE49-F238E27FC236}">
                  <a16:creationId xmlns:a16="http://schemas.microsoft.com/office/drawing/2014/main" id="{221EB22B-32BD-4C2B-8306-9852F195C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486410"/>
              <a:ext cx="1282700" cy="12827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62BA3E-D5EC-4408-AF12-C6554FBE7604}"/>
                </a:ext>
              </a:extLst>
            </p:cNvPr>
            <p:cNvSpPr txBox="1"/>
            <p:nvPr/>
          </p:nvSpPr>
          <p:spPr>
            <a:xfrm>
              <a:off x="4667289" y="1629410"/>
              <a:ext cx="1396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AWS Cognito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F06542-2C10-433B-916C-DACA49E18A8A}"/>
              </a:ext>
            </a:extLst>
          </p:cNvPr>
          <p:cNvSpPr txBox="1"/>
          <p:nvPr/>
        </p:nvSpPr>
        <p:spPr>
          <a:xfrm>
            <a:off x="6007100" y="4377293"/>
            <a:ext cx="13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getModules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60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20149845</dc:creator>
  <cp:lastModifiedBy>20149845</cp:lastModifiedBy>
  <cp:revision>3</cp:revision>
  <dcterms:created xsi:type="dcterms:W3CDTF">2020-09-01T22:14:57Z</dcterms:created>
  <dcterms:modified xsi:type="dcterms:W3CDTF">2020-09-01T23:21:09Z</dcterms:modified>
</cp:coreProperties>
</file>