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3AB5-F72C-4423-9260-2D73BD44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0F3F8-57B1-47FC-8A97-AD0AA98F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8FF9-DB55-4A88-84F0-4E6AA972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14D7-4A3A-4CA6-8A37-969BA5AD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6A4A-88F5-4808-BCBC-AC4D70DE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6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B9F0-AE38-4C16-9753-CB9340C1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71D5-27D6-443F-940D-1C760E4AF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186E-7145-4A46-BE76-3E75658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617B-2CB3-4C22-BBD1-9D652441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C46C-8FCD-4F79-A7C1-514C58A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4AE9B-6DEA-4E97-9B02-4301AF55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A73CF-5E30-489C-8271-E8A7736D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0C39-14F8-4996-A537-69008F98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F254-74E9-4C53-8BE7-3360F66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4E93-75E2-4092-82DF-93EF02FA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DD2A-EB29-4E2B-BECF-6FA752C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A21A-ED19-4B18-8976-1E90B2E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B54E-AB90-4C68-8D49-F11CAD24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786C-3D95-41CE-A64A-D98EA9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20C5-8486-4360-B38C-D8D2F79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4518-EF84-4502-A067-D2938B62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C61D-769E-454F-BE38-DFA7E01F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D19A-3A5F-493E-B852-C75B6DED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95ED-B330-4D69-95F9-7D977708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C37E-D740-4976-9B2C-B75ACC81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9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82FE-0E4C-46C5-B411-8FDF9D48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2784-7AFC-4D3A-AB8E-B72F5E7F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BE176-BFD0-4EAC-B812-A950A3E4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FFFB5-479C-4070-9B42-B70DA7A0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A501-878E-4B57-83B5-15A0F91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6F90-4B81-46D1-B886-0430B683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0C0-E54F-4AE8-9CBD-DAB71B0D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BDBD-28DA-4273-97D0-9383A520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DF03-5CE1-46FC-B9E1-DF0DF9B0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F3CCA-60AC-46A3-AFF4-B0E82AF8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7024D-F954-4367-8B9E-0B73D2EB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C08E4-4A7C-48FF-80B5-52B29789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B9406-1026-46DA-8F9D-9BAE9667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BC10D-764A-4047-AFA0-78398A6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CC09-5FF1-4B2E-8765-69BA56D2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F9966-A125-40E7-AC82-2FA36F04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513C-6B54-4557-B958-FA46295B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B540-68B0-4686-A14E-B5FD62D8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1C0F6-D290-4C47-A04C-C156317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E1EBB-2B1D-459D-B016-1ABD2144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C7E09-471D-430F-B6D0-18FB26C9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BB11-2C92-4B77-B846-647F06E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70F9-30E4-416E-A52C-F7C4B8C7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A9FE4-C017-48D2-8BF1-DE97C851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7564-C5A9-494F-B614-0EBBAF94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204-A966-467B-A468-F859C534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775F-74EE-4059-9EC3-CD14736A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8667-73E9-4304-9331-669FB094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E84D9-90F4-4F56-B578-6D48D72D9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35C9-B20E-4F86-A4E9-349B3FF3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2C2F-2599-4946-B347-94916FAF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52308-D84A-481A-A6EE-1846057D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4BA2-EA41-4AB6-8C27-D63126F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0A5CA-0D45-4696-9E18-BE9A6FDF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2DFB-E6DA-4B34-A23D-03BE3C91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9617-326A-407E-8211-9A041C8C7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D83B-B6C1-4977-97C7-40650F41FB90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B380-8A54-42BD-889D-5F09A31B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879A-C589-42E3-8940-6CAE6F91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6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brick, sign&#10;&#10;Description automatically generated">
            <a:extLst>
              <a:ext uri="{FF2B5EF4-FFF2-40B4-BE49-F238E27FC236}">
                <a16:creationId xmlns:a16="http://schemas.microsoft.com/office/drawing/2014/main" id="{79295BBA-C4B5-4E87-9287-CC12BAE9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09" y="4746625"/>
            <a:ext cx="1386840" cy="1386840"/>
          </a:xfrm>
          <a:prstGeom prst="rect">
            <a:avLst/>
          </a:prstGeom>
        </p:spPr>
      </p:pic>
      <p:pic>
        <p:nvPicPr>
          <p:cNvPr id="7" name="Picture 6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1BC1BDDA-720F-41C8-AF60-2D489E877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8" y="626110"/>
            <a:ext cx="1419031" cy="10033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C638D5BE-90C6-4E6C-979E-FF94174FD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8" t="14927" r="29701" b="43893"/>
          <a:stretch/>
        </p:blipFill>
        <p:spPr>
          <a:xfrm>
            <a:off x="1541558" y="2798445"/>
            <a:ext cx="1239742" cy="10756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865C-7AC8-4B31-B2CD-D6975D42126B}"/>
              </a:ext>
            </a:extLst>
          </p:cNvPr>
          <p:cNvGrpSpPr/>
          <p:nvPr/>
        </p:nvGrpSpPr>
        <p:grpSpPr>
          <a:xfrm>
            <a:off x="4667289" y="486410"/>
            <a:ext cx="1396921" cy="1512332"/>
            <a:chOff x="4667289" y="486410"/>
            <a:chExt cx="1396921" cy="1512332"/>
          </a:xfrm>
        </p:grpSpPr>
        <p:pic>
          <p:nvPicPr>
            <p:cNvPr id="9" name="Picture 8" descr="A picture containing brick, building, drawing&#10;&#10;Description automatically generated">
              <a:extLst>
                <a:ext uri="{FF2B5EF4-FFF2-40B4-BE49-F238E27FC236}">
                  <a16:creationId xmlns:a16="http://schemas.microsoft.com/office/drawing/2014/main" id="{221EB22B-32BD-4C2B-8306-9852F195C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486410"/>
              <a:ext cx="1282700" cy="1282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2BA3E-D5EC-4408-AF12-C6554FBE7604}"/>
                </a:ext>
              </a:extLst>
            </p:cNvPr>
            <p:cNvSpPr txBox="1"/>
            <p:nvPr/>
          </p:nvSpPr>
          <p:spPr>
            <a:xfrm>
              <a:off x="4667289" y="1629410"/>
              <a:ext cx="1396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AWS Cognito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F06542-2C10-433B-916C-DACA49E18A8A}"/>
              </a:ext>
            </a:extLst>
          </p:cNvPr>
          <p:cNvSpPr txBox="1"/>
          <p:nvPr/>
        </p:nvSpPr>
        <p:spPr>
          <a:xfrm>
            <a:off x="6007100" y="4377293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getModules</a:t>
            </a:r>
            <a:endParaRPr lang="en-GB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2C6184-C15E-4EA6-8DF0-1EDF0478C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14" y="1910363"/>
            <a:ext cx="2295514" cy="6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0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5D7227C-E163-40AF-82F7-18A717D817F6}"/>
              </a:ext>
            </a:extLst>
          </p:cNvPr>
          <p:cNvGrpSpPr/>
          <p:nvPr/>
        </p:nvGrpSpPr>
        <p:grpSpPr>
          <a:xfrm>
            <a:off x="893855" y="458493"/>
            <a:ext cx="1419031" cy="1258332"/>
            <a:chOff x="2113058" y="988060"/>
            <a:chExt cx="1419031" cy="1258332"/>
          </a:xfrm>
        </p:grpSpPr>
        <p:pic>
          <p:nvPicPr>
            <p:cNvPr id="5" name="Picture 4" descr="A picture containing window, drawing&#10;&#10;Description automatically generated">
              <a:extLst>
                <a:ext uri="{FF2B5EF4-FFF2-40B4-BE49-F238E27FC236}">
                  <a16:creationId xmlns:a16="http://schemas.microsoft.com/office/drawing/2014/main" id="{5213AA8D-3430-4929-A1FF-553CFB65D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58" y="988060"/>
              <a:ext cx="1419031" cy="1003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0A2BBC-7BDA-4F94-A112-A09EFA5D1C0C}"/>
                </a:ext>
              </a:extLst>
            </p:cNvPr>
            <p:cNvSpPr txBox="1"/>
            <p:nvPr/>
          </p:nvSpPr>
          <p:spPr>
            <a:xfrm>
              <a:off x="2301597" y="1877060"/>
              <a:ext cx="104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Frontend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17D623-A03B-4191-952F-CD35EA0E3FCD}"/>
              </a:ext>
            </a:extLst>
          </p:cNvPr>
          <p:cNvGrpSpPr/>
          <p:nvPr/>
        </p:nvGrpSpPr>
        <p:grpSpPr>
          <a:xfrm>
            <a:off x="3804752" y="2167751"/>
            <a:ext cx="1386840" cy="1520210"/>
            <a:chOff x="3460002" y="3207510"/>
            <a:chExt cx="1386840" cy="1520210"/>
          </a:xfrm>
        </p:grpSpPr>
        <p:pic>
          <p:nvPicPr>
            <p:cNvPr id="10" name="Picture 9" descr="A picture containing building, brick, sign&#10;&#10;Description automatically generated">
              <a:extLst>
                <a:ext uri="{FF2B5EF4-FFF2-40B4-BE49-F238E27FC236}">
                  <a16:creationId xmlns:a16="http://schemas.microsoft.com/office/drawing/2014/main" id="{D6D50120-8F39-43C7-8DA5-246BB7E11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002" y="3207510"/>
              <a:ext cx="1386840" cy="13868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10FBC5-62DA-45AC-8CC0-03094A2139E3}"/>
                </a:ext>
              </a:extLst>
            </p:cNvPr>
            <p:cNvSpPr txBox="1"/>
            <p:nvPr/>
          </p:nvSpPr>
          <p:spPr>
            <a:xfrm>
              <a:off x="3501608" y="4358388"/>
              <a:ext cx="1303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getModules</a:t>
              </a:r>
              <a:endParaRPr lang="en-GB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6509E2-44F7-43F2-8AF7-77DB950452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603370" y="1716825"/>
            <a:ext cx="3205" cy="70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D8AB95-658E-430E-A9AA-05B283448EA8}"/>
              </a:ext>
            </a:extLst>
          </p:cNvPr>
          <p:cNvGrpSpPr/>
          <p:nvPr/>
        </p:nvGrpSpPr>
        <p:grpSpPr>
          <a:xfrm>
            <a:off x="921839" y="2422485"/>
            <a:ext cx="1363065" cy="1265476"/>
            <a:chOff x="921839" y="2422485"/>
            <a:chExt cx="1363065" cy="1265476"/>
          </a:xfrm>
        </p:grpSpPr>
        <p:pic>
          <p:nvPicPr>
            <p:cNvPr id="8" name="Picture 7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7DF986BB-F987-4182-98D4-B0CCE4F74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8" t="14927" r="29701" b="43893"/>
            <a:stretch/>
          </p:blipFill>
          <p:spPr>
            <a:xfrm>
              <a:off x="1028419" y="2422485"/>
              <a:ext cx="1156312" cy="10033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7F2FDB-A909-4749-B275-BAB82B837350}"/>
                </a:ext>
              </a:extLst>
            </p:cNvPr>
            <p:cNvSpPr txBox="1"/>
            <p:nvPr/>
          </p:nvSpPr>
          <p:spPr>
            <a:xfrm>
              <a:off x="921839" y="3318629"/>
              <a:ext cx="13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API Gateway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4AEDB2F-F8B5-41B5-8F48-FD4964001582}"/>
              </a:ext>
            </a:extLst>
          </p:cNvPr>
          <p:cNvGrpSpPr/>
          <p:nvPr/>
        </p:nvGrpSpPr>
        <p:grpSpPr>
          <a:xfrm>
            <a:off x="7088900" y="2504064"/>
            <a:ext cx="2823925" cy="1186908"/>
            <a:chOff x="5895020" y="3751802"/>
            <a:chExt cx="2823925" cy="1186908"/>
          </a:xfrm>
        </p:grpSpPr>
        <p:pic>
          <p:nvPicPr>
            <p:cNvPr id="55" name="Picture 5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B37766-28CC-4EEE-A2BF-237F10F7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020" y="3751802"/>
              <a:ext cx="2823925" cy="794733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6FC722-92D0-48A3-B652-1EB5A295B9D8}"/>
                </a:ext>
              </a:extLst>
            </p:cNvPr>
            <p:cNvSpPr txBox="1"/>
            <p:nvPr/>
          </p:nvSpPr>
          <p:spPr>
            <a:xfrm>
              <a:off x="6590135" y="4569378"/>
              <a:ext cx="1240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essex.ac.uk</a:t>
              </a:r>
            </a:p>
          </p:txBody>
        </p:sp>
      </p:grp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FC9717F-BD85-42BB-B3C3-68B665CC9E4C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2801725" y="471304"/>
            <a:ext cx="1207608" cy="21852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C76760-9BD3-434F-9E6A-136717BFDE1B}"/>
              </a:ext>
            </a:extLst>
          </p:cNvPr>
          <p:cNvSpPr txBox="1"/>
          <p:nvPr/>
        </p:nvSpPr>
        <p:spPr>
          <a:xfrm>
            <a:off x="3325557" y="999396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course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291E2C-9468-437D-A8AC-320537F50B7E}"/>
              </a:ext>
            </a:extLst>
          </p:cNvPr>
          <p:cNvSpPr txBox="1"/>
          <p:nvPr/>
        </p:nvSpPr>
        <p:spPr>
          <a:xfrm>
            <a:off x="1605071" y="1942306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495554-E8AD-4267-A70D-99CDD445646B}"/>
              </a:ext>
            </a:extLst>
          </p:cNvPr>
          <p:cNvSpPr txBox="1"/>
          <p:nvPr/>
        </p:nvSpPr>
        <p:spPr>
          <a:xfrm>
            <a:off x="7693829" y="528022"/>
            <a:ext cx="2086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Campus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672451-8DBE-45EF-9246-89D811BFF239}"/>
              </a:ext>
            </a:extLst>
          </p:cNvPr>
          <p:cNvCxnSpPr>
            <a:cxnSpLocks/>
          </p:cNvCxnSpPr>
          <p:nvPr/>
        </p:nvCxnSpPr>
        <p:spPr>
          <a:xfrm>
            <a:off x="2184731" y="2873447"/>
            <a:ext cx="177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17CE6A-B85B-4A22-85BA-B0C2648E14B8}"/>
              </a:ext>
            </a:extLst>
          </p:cNvPr>
          <p:cNvSpPr txBox="1"/>
          <p:nvPr/>
        </p:nvSpPr>
        <p:spPr>
          <a:xfrm>
            <a:off x="2650260" y="2487242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F2EE6C-8105-4B0C-B68E-7856AE0F81B5}"/>
              </a:ext>
            </a:extLst>
          </p:cNvPr>
          <p:cNvCxnSpPr>
            <a:cxnSpLocks/>
          </p:cNvCxnSpPr>
          <p:nvPr/>
        </p:nvCxnSpPr>
        <p:spPr>
          <a:xfrm>
            <a:off x="5034042" y="2691550"/>
            <a:ext cx="177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E7E7AD-5B86-4321-82F8-19A61DBDA66C}"/>
              </a:ext>
            </a:extLst>
          </p:cNvPr>
          <p:cNvCxnSpPr>
            <a:cxnSpLocks/>
          </p:cNvCxnSpPr>
          <p:nvPr/>
        </p:nvCxnSpPr>
        <p:spPr>
          <a:xfrm flipH="1">
            <a:off x="5034042" y="2985358"/>
            <a:ext cx="177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2E1B4E5-06E6-4C00-9811-95C612FA7EEB}"/>
              </a:ext>
            </a:extLst>
          </p:cNvPr>
          <p:cNvSpPr txBox="1"/>
          <p:nvPr/>
        </p:nvSpPr>
        <p:spPr>
          <a:xfrm>
            <a:off x="5337025" y="2338942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puppeteer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ACB877-B434-49BB-A14D-9E115C830124}"/>
              </a:ext>
            </a:extLst>
          </p:cNvPr>
          <p:cNvSpPr txBox="1"/>
          <p:nvPr/>
        </p:nvSpPr>
        <p:spPr>
          <a:xfrm>
            <a:off x="5337025" y="2929465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course data</a:t>
            </a:r>
          </a:p>
        </p:txBody>
      </p:sp>
    </p:spTree>
    <p:extLst>
      <p:ext uri="{BB962C8B-B14F-4D97-AF65-F5344CB8AC3E}">
        <p14:creationId xmlns:p14="http://schemas.microsoft.com/office/powerpoint/2010/main" val="214434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20149845</dc:creator>
  <cp:lastModifiedBy>20149845</cp:lastModifiedBy>
  <cp:revision>8</cp:revision>
  <dcterms:created xsi:type="dcterms:W3CDTF">2020-09-01T22:14:57Z</dcterms:created>
  <dcterms:modified xsi:type="dcterms:W3CDTF">2020-09-19T20:00:17Z</dcterms:modified>
</cp:coreProperties>
</file>