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98"/>
    <p:restoredTop sz="94667"/>
  </p:normalViewPr>
  <p:slideViewPr>
    <p:cSldViewPr snapToGrid="0" snapToObjects="1">
      <p:cViewPr varScale="1">
        <p:scale>
          <a:sx n="174" d="100"/>
          <a:sy n="174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7A7-6038-2B98-B68E-91CBAB0C4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01DA8-74F3-0194-113B-95F3A46D2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7852C-DCDD-CB67-DD70-3439FADE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441A-2BC3-158E-9B47-6E8768F8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EEDD9-AC90-E8E9-8146-9B3D73DA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FAE9-45D7-5DE5-7C55-325B82E3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B885C-E1AC-3C1B-37D4-3BA69E76E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30A6-1178-652F-0900-94826045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BCC3-C3ED-5994-BC19-8791A040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7CB3-91B4-D607-367F-03CCA539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5D105-3322-03A5-0965-162B05A78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DC499-ADA7-3247-D3CF-5BF2F00DF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236-0DD2-DB89-A795-03FA57B5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3902-D38A-8FA6-E00A-5A7D9783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CAA0-F22D-65B7-3D30-C4877DCF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F700-1510-C532-549F-3A0F0D86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6335-52EC-617E-32F9-4E7D5E214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94EE-B1B2-0D02-DB6A-B804C520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FB23-7D3D-D866-C9D0-0CC60AF1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CD36-2E14-4C1B-E4C7-5EE99161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40E9-73FF-9C5F-2E01-4D3896D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D4DA-B58C-2D91-4517-74F0C23A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3E929-28AD-708C-22D7-8A907E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F912-2357-2884-8274-41AA024B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AF7E-8108-9F43-C211-4C799302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A480-FA85-458B-28A7-CE2EED7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98DB-FB9A-A584-9D87-8FAC90F4E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9EAF1-88BC-B81D-2969-50B8FFD3B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B019B-1D36-E477-DF28-A396FE5B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AEEC2-34C6-928C-ECED-C770DF2E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B7625-1A3E-E651-51EC-B13C1060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A760-A801-08EB-B79A-8493E899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5B2E-0406-9792-C16E-E6E1B54E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826C9-D2EB-67DE-56E9-6D2AEC4B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93F8C-A811-8137-AFA6-3132EB2B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A753F-28DE-BB54-7F41-008DC327C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7B79C-3723-D1C2-4B40-EE442645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13D3E-12A4-BE43-AC11-71C34F55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FE736-55B7-A887-D6D9-DA895E9B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753B-DC5F-31DF-EDD5-8C6B448E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8D1BD-309C-4A36-8E4C-E79088A9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761AD-704F-6258-7180-60124989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139A8-2167-2BF3-AE44-1F139256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5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AF903-2C3D-7A1A-7DDA-B72245A8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0C151-7E44-D97F-3E50-115AEF64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E4F02-54F2-C9D8-3605-A050AC63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1DAB-F159-9F8C-1DE8-1E87662F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4B09-2572-1D1E-EB57-7699D93B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8434-A352-EE08-C377-90C38DBF1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CFEC3-6007-EEB6-F41F-DA7CF82D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44AE-7A24-4F16-DEC9-51FBBEA9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E0D8-A4FB-8C95-9F7E-F265D86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3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37DB-18D8-0A07-A88E-CEBA5EEE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32DEB-95CC-3A3B-486D-D73F1FBA1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C915-5B44-2732-777C-44B970301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DEEDE-A7A7-4763-EE70-EE5C9D51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8FDE8-CF09-38A8-FE19-D65A02F7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C4AE-7D1B-AC36-4894-C0C72D83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B4FB3-7AEA-505F-7DDF-2138607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4F5A-FBE4-47E7-6F14-E714800E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C837-2D98-D933-D6B4-7700B7385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A67E-9ED5-1344-A1FB-D2CA7F161D45}" type="datetimeFigureOut">
              <a:rPr lang="en-US" smtClean="0"/>
              <a:t>4/22/22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2B2A-690E-A223-43AE-D93F24771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2858-5B28-F668-9CFE-1811655B4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9D26F-5F9A-9D4A-9729-395FF948C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C927-F188-384B-148E-3CFEFC268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0656F-10CA-C7AD-4551-608D830F8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A42D870-8FAF-222A-DC28-F73F771AD8CF}"/>
              </a:ext>
            </a:extLst>
          </p:cNvPr>
          <p:cNvGrpSpPr/>
          <p:nvPr/>
        </p:nvGrpSpPr>
        <p:grpSpPr>
          <a:xfrm>
            <a:off x="3403678" y="1368904"/>
            <a:ext cx="1607366" cy="2469499"/>
            <a:chOff x="-259492" y="348236"/>
            <a:chExt cx="1631809" cy="2507052"/>
          </a:xfrm>
        </p:grpSpPr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D6D644B5-7A42-881B-2C9B-EF417DEC9194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A14FA8-6781-2ADF-DEF1-434043019E8E}"/>
                </a:ext>
              </a:extLst>
            </p:cNvPr>
            <p:cNvSpPr txBox="1"/>
            <p:nvPr/>
          </p:nvSpPr>
          <p:spPr>
            <a:xfrm rot="5400000">
              <a:off x="-492941" y="1261609"/>
              <a:ext cx="208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Feasibility Study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FEC7C5-280D-DC44-49C3-9FFC49FFF877}"/>
              </a:ext>
            </a:extLst>
          </p:cNvPr>
          <p:cNvGrpSpPr/>
          <p:nvPr/>
        </p:nvGrpSpPr>
        <p:grpSpPr>
          <a:xfrm>
            <a:off x="2341495" y="1040714"/>
            <a:ext cx="1607366" cy="2469499"/>
            <a:chOff x="-259492" y="348236"/>
            <a:chExt cx="1631809" cy="2507052"/>
          </a:xfrm>
        </p:grpSpPr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C60DCCA7-24A3-04C4-1DAC-092773A6A121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2977E7-177C-C5CB-28D2-8A5007990DAB}"/>
                </a:ext>
              </a:extLst>
            </p:cNvPr>
            <p:cNvSpPr txBox="1"/>
            <p:nvPr/>
          </p:nvSpPr>
          <p:spPr>
            <a:xfrm rot="5400000">
              <a:off x="-492941" y="1261609"/>
              <a:ext cx="208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Pre-training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F5C0B-D3C5-2C9D-12A0-44BB26666F67}"/>
              </a:ext>
            </a:extLst>
          </p:cNvPr>
          <p:cNvGrpSpPr/>
          <p:nvPr/>
        </p:nvGrpSpPr>
        <p:grpSpPr>
          <a:xfrm>
            <a:off x="1244711" y="811813"/>
            <a:ext cx="1607366" cy="2469499"/>
            <a:chOff x="-259492" y="348236"/>
            <a:chExt cx="1631809" cy="2507052"/>
          </a:xfrm>
        </p:grpSpPr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00BD592C-3A4F-E16D-ADEC-09C2DD500FB5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1DC081-CD77-F6F4-8698-340AF2AC4084}"/>
                </a:ext>
              </a:extLst>
            </p:cNvPr>
            <p:cNvSpPr txBox="1"/>
            <p:nvPr/>
          </p:nvSpPr>
          <p:spPr>
            <a:xfrm rot="5400000">
              <a:off x="-492941" y="1261609"/>
              <a:ext cx="208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Problem Definition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D6860B-40D8-5C2B-8A38-8DE2610C0111}"/>
              </a:ext>
            </a:extLst>
          </p:cNvPr>
          <p:cNvGrpSpPr/>
          <p:nvPr/>
        </p:nvGrpSpPr>
        <p:grpSpPr>
          <a:xfrm>
            <a:off x="7141427" y="1960956"/>
            <a:ext cx="1607366" cy="2469499"/>
            <a:chOff x="-259492" y="348236"/>
            <a:chExt cx="1631809" cy="2507052"/>
          </a:xfrm>
        </p:grpSpPr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89A909AA-0F12-B4F9-A4FB-B0576F4760EA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4FCFD0-38A5-6F6E-2661-FE1B8FEEE167}"/>
                </a:ext>
              </a:extLst>
            </p:cNvPr>
            <p:cNvSpPr txBox="1"/>
            <p:nvPr/>
          </p:nvSpPr>
          <p:spPr>
            <a:xfrm rot="5400000">
              <a:off x="-492941" y="1123110"/>
              <a:ext cx="2086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Problem Reformulation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A946D6-9260-7AD6-0DA4-1E9493CE4847}"/>
              </a:ext>
            </a:extLst>
          </p:cNvPr>
          <p:cNvGrpSpPr/>
          <p:nvPr/>
        </p:nvGrpSpPr>
        <p:grpSpPr>
          <a:xfrm>
            <a:off x="6146958" y="1751043"/>
            <a:ext cx="1607366" cy="2469499"/>
            <a:chOff x="-259492" y="348236"/>
            <a:chExt cx="1631809" cy="2507052"/>
          </a:xfrm>
        </p:grpSpPr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FD20A619-596D-773A-6C67-AC001E4D66B3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AC148C-7FFC-AA90-E14A-C7CD0F84EFC2}"/>
                </a:ext>
              </a:extLst>
            </p:cNvPr>
            <p:cNvSpPr txBox="1"/>
            <p:nvPr/>
          </p:nvSpPr>
          <p:spPr>
            <a:xfrm rot="5400000">
              <a:off x="-492941" y="977591"/>
              <a:ext cx="2086503" cy="9373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HitL</a:t>
              </a:r>
              <a:r>
                <a:rPr lang="en-US" dirty="0">
                  <a:solidFill>
                    <a:schemeClr val="bg1"/>
                  </a:solidFill>
                </a:rPr>
                <a:t>: Interactive Learning, Teaching, etc.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BFA705-C2E2-3391-F09E-0ACB94726AE8}"/>
              </a:ext>
            </a:extLst>
          </p:cNvPr>
          <p:cNvGrpSpPr/>
          <p:nvPr/>
        </p:nvGrpSpPr>
        <p:grpSpPr>
          <a:xfrm>
            <a:off x="5081633" y="1554914"/>
            <a:ext cx="1607366" cy="2469499"/>
            <a:chOff x="-259492" y="348236"/>
            <a:chExt cx="1631809" cy="2507052"/>
          </a:xfrm>
        </p:grpSpPr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1CDE2E6A-BD59-6156-9A15-1D0FD765591E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DFB7B3-F627-77A3-6A90-41970BE2EB7D}"/>
                </a:ext>
              </a:extLst>
            </p:cNvPr>
            <p:cNvSpPr txBox="1"/>
            <p:nvPr/>
          </p:nvSpPr>
          <p:spPr>
            <a:xfrm rot="5400000">
              <a:off x="-492941" y="1123110"/>
              <a:ext cx="2086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Autonomous Learning</a:t>
              </a:r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2019076-3F4A-5B84-ABD2-9661CBEE072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5400000" flipH="1">
            <a:off x="3187431" y="-327224"/>
            <a:ext cx="3618642" cy="5896716"/>
          </a:xfrm>
          <a:prstGeom prst="bentConnector5">
            <a:avLst>
              <a:gd name="adj1" fmla="val -6317"/>
              <a:gd name="adj2" fmla="val 50000"/>
              <a:gd name="adj3" fmla="val 1063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70C094-AD4B-A3A7-6FCA-E47DE162C937}"/>
              </a:ext>
            </a:extLst>
          </p:cNvPr>
          <p:cNvSpPr txBox="1"/>
          <p:nvPr/>
        </p:nvSpPr>
        <p:spPr>
          <a:xfrm>
            <a:off x="133560" y="114291"/>
            <a:ext cx="482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Development Step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1C3508-942C-8E2A-3020-0F213FC8D0A8}"/>
              </a:ext>
            </a:extLst>
          </p:cNvPr>
          <p:cNvSpPr txBox="1"/>
          <p:nvPr/>
        </p:nvSpPr>
        <p:spPr>
          <a:xfrm>
            <a:off x="5469084" y="999572"/>
            <a:ext cx="297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 Learning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95CD94-09DF-FA34-9D70-F32AA1796ECF}"/>
              </a:ext>
            </a:extLst>
          </p:cNvPr>
          <p:cNvGrpSpPr/>
          <p:nvPr/>
        </p:nvGrpSpPr>
        <p:grpSpPr>
          <a:xfrm>
            <a:off x="133561" y="671606"/>
            <a:ext cx="1607366" cy="2469499"/>
            <a:chOff x="-259492" y="348236"/>
            <a:chExt cx="1631809" cy="2507052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CC51E85C-DA45-278E-123D-EE99698D1524}"/>
                </a:ext>
              </a:extLst>
            </p:cNvPr>
            <p:cNvSpPr/>
            <p:nvPr/>
          </p:nvSpPr>
          <p:spPr>
            <a:xfrm>
              <a:off x="-259492" y="348236"/>
              <a:ext cx="1631809" cy="25070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0B1555-5B9D-D173-CBC3-F8FCF2F4115E}"/>
                </a:ext>
              </a:extLst>
            </p:cNvPr>
            <p:cNvSpPr txBox="1"/>
            <p:nvPr/>
          </p:nvSpPr>
          <p:spPr>
            <a:xfrm rot="5400000">
              <a:off x="-492941" y="1261609"/>
              <a:ext cx="2086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Problem Selection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69D696-9D2B-D7C1-A2B5-FA727E553851}"/>
              </a:ext>
            </a:extLst>
          </p:cNvPr>
          <p:cNvSpPr txBox="1"/>
          <p:nvPr/>
        </p:nvSpPr>
        <p:spPr>
          <a:xfrm>
            <a:off x="7939099" y="1277243"/>
            <a:ext cx="297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Behavior Evaluation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68ED17-2EB2-A6D6-B75A-44CB7CC67A22}"/>
              </a:ext>
            </a:extLst>
          </p:cNvPr>
          <p:cNvSpPr txBox="1"/>
          <p:nvPr/>
        </p:nvSpPr>
        <p:spPr>
          <a:xfrm>
            <a:off x="9722238" y="1791355"/>
            <a:ext cx="297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10432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</dc:creator>
  <cp:lastModifiedBy>Matthew Taylor</cp:lastModifiedBy>
  <cp:revision>1</cp:revision>
  <dcterms:created xsi:type="dcterms:W3CDTF">2022-04-22T14:21:39Z</dcterms:created>
  <dcterms:modified xsi:type="dcterms:W3CDTF">2022-04-22T16:01:16Z</dcterms:modified>
</cp:coreProperties>
</file>