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3/11/2023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3/11/2023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3/11/2023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115" y="2377439"/>
            <a:ext cx="9448800" cy="1129141"/>
          </a:xfrm>
        </p:spPr>
        <p:txBody>
          <a:bodyPr/>
          <a:lstStyle/>
          <a:p>
            <a:pPr algn="ctr"/>
            <a:r>
              <a:rPr lang="en-US">
                <a:solidFill>
                  <a:schemeClr val="accent1">
                    <a:lumMod val="40000"/>
                    <a:lumOff val="60000"/>
                  </a:schemeClr>
                </a:solidFill>
              </a:rPr>
              <a:t>Masterpiece </a:t>
            </a:r>
            <a:r>
              <a:rPr lang="en-US" smtClean="0">
                <a:solidFill>
                  <a:schemeClr val="accent1">
                    <a:lumMod val="40000"/>
                    <a:lumOff val="60000"/>
                  </a:schemeClr>
                </a:solidFill>
              </a:rPr>
              <a:t>Idea</a:t>
            </a:r>
            <a:endParaRPr lang="en-US" dirty="0"/>
          </a:p>
        </p:txBody>
      </p:sp>
    </p:spTree>
    <p:extLst>
      <p:ext uri="{BB962C8B-B14F-4D97-AF65-F5344CB8AC3E}">
        <p14:creationId xmlns:p14="http://schemas.microsoft.com/office/powerpoint/2010/main" val="341449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831" y="391888"/>
            <a:ext cx="8610600" cy="1193074"/>
          </a:xfrm>
        </p:spPr>
        <p:txBody>
          <a:bodyPr/>
          <a:lstStyle/>
          <a:p>
            <a:pPr algn="ctr"/>
            <a:r>
              <a:rPr lang="ar-JO" dirty="0" smtClean="0">
                <a:solidFill>
                  <a:schemeClr val="accent2">
                    <a:lumMod val="60000"/>
                    <a:lumOff val="40000"/>
                  </a:schemeClr>
                </a:solidFill>
              </a:rPr>
              <a:t>الحضانة الإلكترونية </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4432663" y="1497873"/>
            <a:ext cx="7419702" cy="5103223"/>
          </a:xfrm>
        </p:spPr>
        <p:txBody>
          <a:bodyPr>
            <a:normAutofit fontScale="62500" lnSpcReduction="20000"/>
          </a:bodyPr>
          <a:lstStyle/>
          <a:p>
            <a:pPr algn="just" rtl="1">
              <a:lnSpc>
                <a:spcPct val="170000"/>
              </a:lnSpc>
            </a:pPr>
            <a:r>
              <a:rPr lang="ar-JO" b="1" dirty="0" smtClean="0">
                <a:solidFill>
                  <a:schemeClr val="accent2">
                    <a:lumMod val="60000"/>
                    <a:lumOff val="40000"/>
                  </a:schemeClr>
                </a:solidFill>
              </a:rPr>
              <a:t>وصف المشروع </a:t>
            </a:r>
            <a:r>
              <a:rPr lang="ar-JO" dirty="0" smtClean="0">
                <a:solidFill>
                  <a:schemeClr val="accent2">
                    <a:lumMod val="60000"/>
                    <a:lumOff val="40000"/>
                  </a:schemeClr>
                </a:solidFill>
              </a:rPr>
              <a:t>: </a:t>
            </a:r>
            <a:r>
              <a:rPr lang="ar-JO" sz="2000" dirty="0"/>
              <a:t>مشروع الحضانة الإلكترونية هو موقع إلكتروني على شبكة </a:t>
            </a:r>
            <a:r>
              <a:rPr lang="ar-JO" sz="2000" dirty="0" smtClean="0"/>
              <a:t>الإنترنت</a:t>
            </a:r>
            <a:endParaRPr lang="en-US" sz="2000" dirty="0" smtClean="0"/>
          </a:p>
          <a:p>
            <a:pPr marL="0" indent="0" algn="just" rtl="1">
              <a:lnSpc>
                <a:spcPct val="170000"/>
              </a:lnSpc>
              <a:buNone/>
            </a:pPr>
            <a:r>
              <a:rPr lang="ar-JO" sz="2000" dirty="0" smtClean="0"/>
              <a:t>                           يقدم </a:t>
            </a:r>
            <a:r>
              <a:rPr lang="ar-JO" sz="2000" dirty="0"/>
              <a:t>خدمات لحضانة الأطفال </a:t>
            </a:r>
            <a:r>
              <a:rPr lang="ar-JO" sz="2000" dirty="0" smtClean="0"/>
              <a:t>ورعايتهم في </a:t>
            </a:r>
            <a:r>
              <a:rPr lang="ar-JO" sz="2000" dirty="0"/>
              <a:t>بيوت </a:t>
            </a:r>
            <a:r>
              <a:rPr lang="ar-JO" sz="2000" dirty="0" smtClean="0"/>
              <a:t>المربيات المرخصات بشكل </a:t>
            </a:r>
            <a:r>
              <a:rPr lang="ar-JO" sz="2000" dirty="0" smtClean="0"/>
              <a:t>منظم</a:t>
            </a:r>
          </a:p>
          <a:p>
            <a:pPr marL="0" indent="0" algn="just" rtl="1">
              <a:lnSpc>
                <a:spcPct val="170000"/>
              </a:lnSpc>
              <a:buNone/>
            </a:pPr>
            <a:r>
              <a:rPr lang="ar-JO" sz="2000" dirty="0"/>
              <a:t> </a:t>
            </a:r>
            <a:r>
              <a:rPr lang="ar-JO" sz="2000" dirty="0" smtClean="0"/>
              <a:t>                          </a:t>
            </a:r>
            <a:r>
              <a:rPr lang="ar-JO" sz="2000" dirty="0"/>
              <a:t>وآمن ومفيد </a:t>
            </a:r>
            <a:r>
              <a:rPr lang="ar-JO" sz="2000" dirty="0" smtClean="0"/>
              <a:t>للطفل وأسرته </a:t>
            </a:r>
            <a:r>
              <a:rPr lang="ar-JO" sz="2000" dirty="0"/>
              <a:t>ومربيات الأطفال </a:t>
            </a:r>
            <a:r>
              <a:rPr lang="ar-JO" sz="2000" dirty="0" smtClean="0"/>
              <a:t>حيث يمكن للاهل ايجاد اقرب مربية لمكان اقامتهم / مكان عملهم والتعاقد معها عن طريق موقع الحضانة ليتم توفير المراقبة الالكترونية في غرفة الحضانة عبر الكاميرات والاتصال المباشر مع المربية طوال الوقت عن طريق الموقع ايضاً وتسديد الدفعات بشكل آلي .</a:t>
            </a:r>
            <a:endParaRPr lang="ar-JO" sz="2000" dirty="0" smtClean="0"/>
          </a:p>
          <a:p>
            <a:pPr algn="just" rtl="1"/>
            <a:endParaRPr lang="ar-JO" sz="2000" dirty="0" smtClean="0"/>
          </a:p>
          <a:p>
            <a:pPr marL="0" indent="0" algn="just" rtl="1">
              <a:buNone/>
            </a:pPr>
            <a:endParaRPr lang="ar-JO" sz="2000" dirty="0" smtClean="0">
              <a:solidFill>
                <a:schemeClr val="accent2">
                  <a:lumMod val="60000"/>
                  <a:lumOff val="40000"/>
                </a:schemeClr>
              </a:solidFill>
            </a:endParaRPr>
          </a:p>
          <a:p>
            <a:pPr algn="r" rtl="1"/>
            <a:r>
              <a:rPr lang="ar-JO" sz="2400" b="1" dirty="0" smtClean="0">
                <a:solidFill>
                  <a:schemeClr val="accent2">
                    <a:lumMod val="60000"/>
                    <a:lumOff val="40000"/>
                  </a:schemeClr>
                </a:solidFill>
              </a:rPr>
              <a:t>الفئة المستهدفة </a:t>
            </a:r>
            <a:r>
              <a:rPr lang="ar-JO" sz="2000" dirty="0" smtClean="0">
                <a:solidFill>
                  <a:schemeClr val="accent2">
                    <a:lumMod val="60000"/>
                    <a:lumOff val="40000"/>
                  </a:schemeClr>
                </a:solidFill>
              </a:rPr>
              <a:t>: </a:t>
            </a:r>
            <a:r>
              <a:rPr lang="ar-JO" sz="2000" dirty="0"/>
              <a:t>يستهدف المشروع </a:t>
            </a:r>
            <a:r>
              <a:rPr lang="ar-JO" sz="2000" dirty="0" smtClean="0"/>
              <a:t>: 1- </a:t>
            </a:r>
            <a:r>
              <a:rPr lang="ar-JO" sz="2000" b="1" dirty="0"/>
              <a:t>أ</a:t>
            </a:r>
            <a:r>
              <a:rPr lang="ar-JO" sz="2000" b="1" dirty="0" smtClean="0"/>
              <a:t>سر الاطفال </a:t>
            </a:r>
            <a:r>
              <a:rPr lang="ar-JO" sz="2000" dirty="0" smtClean="0"/>
              <a:t>الذين يبحثون عن حضانة .</a:t>
            </a:r>
          </a:p>
          <a:p>
            <a:pPr marL="0" indent="0" algn="r" rtl="1">
              <a:buNone/>
            </a:pPr>
            <a:r>
              <a:rPr lang="ar-JO" sz="2000" dirty="0" smtClean="0"/>
              <a:t>                                                    2- </a:t>
            </a:r>
            <a:r>
              <a:rPr lang="ar-JO" sz="2000" b="1" dirty="0" smtClean="0"/>
              <a:t>مربيات الاطفال </a:t>
            </a:r>
            <a:r>
              <a:rPr lang="ar-JO" sz="2000" dirty="0" smtClean="0"/>
              <a:t>اللواتي يبحثن عن عمل  .</a:t>
            </a:r>
          </a:p>
          <a:p>
            <a:pPr marL="0" indent="0" algn="r" rtl="1">
              <a:buNone/>
            </a:pPr>
            <a:endParaRPr lang="ar-JO" sz="2000" dirty="0" smtClean="0"/>
          </a:p>
          <a:p>
            <a:pPr marL="0" indent="0" algn="r" rtl="1">
              <a:buNone/>
            </a:pPr>
            <a:endParaRPr lang="ar-JO" sz="2000" dirty="0" smtClean="0"/>
          </a:p>
          <a:p>
            <a:pPr algn="r" rtl="1"/>
            <a:r>
              <a:rPr lang="ar-JO" sz="2400" b="1" dirty="0" smtClean="0">
                <a:solidFill>
                  <a:schemeClr val="accent2">
                    <a:lumMod val="60000"/>
                    <a:lumOff val="40000"/>
                  </a:schemeClr>
                </a:solidFill>
              </a:rPr>
              <a:t>اهميته للبائع : </a:t>
            </a:r>
            <a:r>
              <a:rPr lang="ar-JO" sz="2000" dirty="0" smtClean="0">
                <a:solidFill>
                  <a:schemeClr val="accent2">
                    <a:lumMod val="60000"/>
                    <a:lumOff val="40000"/>
                  </a:schemeClr>
                </a:solidFill>
              </a:rPr>
              <a:t>  </a:t>
            </a:r>
            <a:r>
              <a:rPr lang="ar-JO" sz="2000" dirty="0"/>
              <a:t>في مشروع الحضانة الإلكترونية مربيات الأطفال يمثلون البائع , يوفر المشروع </a:t>
            </a:r>
            <a:endParaRPr lang="ar-JO" sz="2000" dirty="0" smtClean="0"/>
          </a:p>
          <a:p>
            <a:pPr marL="0" indent="0" algn="r" rtl="1">
              <a:buNone/>
            </a:pPr>
            <a:r>
              <a:rPr lang="ar-JO" sz="2000" dirty="0" smtClean="0"/>
              <a:t>                           سوق </a:t>
            </a:r>
            <a:r>
              <a:rPr lang="ar-JO" sz="2000" dirty="0"/>
              <a:t>لعرض خدمات رعاية الاطفال مقابل عائد مادي ويشكل العائد المادي مصدر </a:t>
            </a:r>
            <a:endParaRPr lang="ar-JO" sz="2000" dirty="0" smtClean="0"/>
          </a:p>
          <a:p>
            <a:pPr marL="0" indent="0" algn="r" rtl="1">
              <a:buNone/>
            </a:pPr>
            <a:r>
              <a:rPr lang="ar-JO" sz="2000" dirty="0"/>
              <a:t> </a:t>
            </a:r>
            <a:r>
              <a:rPr lang="ar-JO" sz="2000" dirty="0" smtClean="0"/>
              <a:t>                         دخل </a:t>
            </a:r>
            <a:r>
              <a:rPr lang="ar-JO" sz="2000" dirty="0"/>
              <a:t>سهل وموثوق </a:t>
            </a:r>
            <a:r>
              <a:rPr lang="ar-JO" sz="2000" dirty="0" smtClean="0"/>
              <a:t>للمربيات.</a:t>
            </a:r>
          </a:p>
          <a:p>
            <a:pPr marL="0" indent="0" algn="r" rtl="1">
              <a:buNone/>
            </a:pPr>
            <a:r>
              <a:rPr lang="ar-JO" sz="2000" dirty="0" smtClean="0"/>
              <a:t>                           </a:t>
            </a:r>
          </a:p>
          <a:p>
            <a:pPr marL="0" indent="0" algn="r" rtl="1">
              <a:buNone/>
            </a:pPr>
            <a:endParaRPr lang="en-US" sz="2000" dirty="0"/>
          </a:p>
          <a:p>
            <a:pPr marL="0" indent="0" algn="just" rtl="1">
              <a:buNone/>
            </a:pPr>
            <a:r>
              <a:rPr lang="ar-JO" sz="2000" dirty="0" smtClean="0"/>
              <a:t>                                                                                                                                               </a:t>
            </a:r>
            <a:endParaRPr lang="ar-JO" sz="2000" dirty="0"/>
          </a:p>
        </p:txBody>
      </p:sp>
      <p:cxnSp>
        <p:nvCxnSpPr>
          <p:cNvPr id="5" name="Straight Arrow Connector 4"/>
          <p:cNvCxnSpPr>
            <a:endCxn id="7" idx="2"/>
          </p:cNvCxnSpPr>
          <p:nvPr/>
        </p:nvCxnSpPr>
        <p:spPr>
          <a:xfrm flipH="1" flipV="1">
            <a:off x="892628" y="5843451"/>
            <a:ext cx="552996" cy="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25" y="1584962"/>
            <a:ext cx="4201461" cy="2811322"/>
          </a:xfrm>
          <a:prstGeom prst="rect">
            <a:avLst/>
          </a:prstGeom>
        </p:spPr>
      </p:pic>
      <p:sp>
        <p:nvSpPr>
          <p:cNvPr id="7" name="TextBox 6"/>
          <p:cNvSpPr txBox="1"/>
          <p:nvPr/>
        </p:nvSpPr>
        <p:spPr>
          <a:xfrm>
            <a:off x="262889" y="5474119"/>
            <a:ext cx="1259477" cy="369332"/>
          </a:xfrm>
          <a:prstGeom prst="rect">
            <a:avLst/>
          </a:prstGeom>
          <a:noFill/>
        </p:spPr>
        <p:txBody>
          <a:bodyPr wrap="square" rtlCol="0">
            <a:spAutoFit/>
          </a:bodyPr>
          <a:lstStyle/>
          <a:p>
            <a:pPr algn="r"/>
            <a:r>
              <a:rPr lang="ar-JO" dirty="0" smtClean="0"/>
              <a:t>يتبع</a:t>
            </a:r>
            <a:endParaRPr lang="en-US" dirty="0"/>
          </a:p>
        </p:txBody>
      </p:sp>
    </p:spTree>
    <p:extLst>
      <p:ext uri="{BB962C8B-B14F-4D97-AF65-F5344CB8AC3E}">
        <p14:creationId xmlns:p14="http://schemas.microsoft.com/office/powerpoint/2010/main" val="228951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2171" y="1410789"/>
            <a:ext cx="8336279" cy="4311508"/>
          </a:xfrm>
        </p:spPr>
        <p:txBody>
          <a:bodyPr>
            <a:normAutofit fontScale="92500" lnSpcReduction="20000"/>
          </a:bodyPr>
          <a:lstStyle/>
          <a:p>
            <a:pPr marL="457200" indent="-457200" algn="just" rtl="1"/>
            <a:r>
              <a:rPr lang="ar-JO" sz="2400" b="1" dirty="0">
                <a:solidFill>
                  <a:schemeClr val="accent2">
                    <a:lumMod val="60000"/>
                    <a:lumOff val="40000"/>
                  </a:schemeClr>
                </a:solidFill>
              </a:rPr>
              <a:t>اهميتها للمشتري : </a:t>
            </a:r>
            <a:endParaRPr lang="ar-JO" sz="2400" b="1" dirty="0" smtClean="0">
              <a:solidFill>
                <a:schemeClr val="accent2">
                  <a:lumMod val="60000"/>
                  <a:lumOff val="40000"/>
                </a:schemeClr>
              </a:solidFill>
            </a:endParaRPr>
          </a:p>
          <a:p>
            <a:pPr marL="0" indent="0" algn="just" rtl="1">
              <a:buNone/>
            </a:pPr>
            <a:r>
              <a:rPr lang="ar-JO" sz="2400" b="1" dirty="0">
                <a:solidFill>
                  <a:schemeClr val="accent2">
                    <a:lumMod val="60000"/>
                    <a:lumOff val="40000"/>
                  </a:schemeClr>
                </a:solidFill>
              </a:rPr>
              <a:t> </a:t>
            </a:r>
            <a:r>
              <a:rPr lang="ar-JO" sz="2400" b="1" dirty="0" smtClean="0">
                <a:solidFill>
                  <a:schemeClr val="accent2">
                    <a:lumMod val="60000"/>
                    <a:lumOff val="40000"/>
                  </a:schemeClr>
                </a:solidFill>
              </a:rPr>
              <a:t>                      </a:t>
            </a:r>
            <a:r>
              <a:rPr lang="ar-JO" dirty="0" smtClean="0"/>
              <a:t>1</a:t>
            </a:r>
            <a:r>
              <a:rPr lang="ar-JO" sz="2000" dirty="0" smtClean="0"/>
              <a:t>- </a:t>
            </a:r>
            <a:r>
              <a:rPr lang="ar-JO" sz="2000" dirty="0"/>
              <a:t>اختيار اقرب مربية لمكان العمل او السكن </a:t>
            </a:r>
            <a:r>
              <a:rPr lang="ar-JO" sz="2000" dirty="0" smtClean="0"/>
              <a:t>باستخدام </a:t>
            </a:r>
            <a:r>
              <a:rPr lang="en-US" sz="2000" dirty="0" smtClean="0"/>
              <a:t>google map</a:t>
            </a:r>
            <a:r>
              <a:rPr lang="ar-JO" sz="2000" dirty="0" smtClean="0"/>
              <a:t>. </a:t>
            </a:r>
            <a:endParaRPr lang="ar-JO" sz="2000" dirty="0" smtClean="0"/>
          </a:p>
          <a:p>
            <a:pPr marL="0" indent="0" algn="just" rtl="1">
              <a:buNone/>
            </a:pPr>
            <a:r>
              <a:rPr lang="ar-JO" sz="2000" dirty="0"/>
              <a:t> </a:t>
            </a:r>
            <a:r>
              <a:rPr lang="ar-JO" sz="2000" dirty="0" smtClean="0"/>
              <a:t>                           </a:t>
            </a:r>
            <a:r>
              <a:rPr lang="ar-JO" sz="2000" dirty="0"/>
              <a:t>2- تكلفة المادية مناسبة مع الخدمة </a:t>
            </a:r>
            <a:r>
              <a:rPr lang="ar-JO" sz="2000" dirty="0" smtClean="0"/>
              <a:t>.</a:t>
            </a:r>
            <a:endParaRPr lang="ar-JO" sz="2000" dirty="0"/>
          </a:p>
          <a:p>
            <a:pPr marL="0" indent="0" algn="just" rtl="1">
              <a:buNone/>
            </a:pPr>
            <a:r>
              <a:rPr lang="ar-JO" sz="2000" dirty="0" smtClean="0"/>
              <a:t>                            3- </a:t>
            </a:r>
            <a:r>
              <a:rPr lang="ar-JO" sz="2000" dirty="0"/>
              <a:t>خضوع الخدمة لشروط امان </a:t>
            </a:r>
            <a:r>
              <a:rPr lang="ar-JO" sz="2000" dirty="0" smtClean="0"/>
              <a:t>.</a:t>
            </a:r>
          </a:p>
          <a:p>
            <a:pPr marL="0" indent="0" algn="just" rtl="1">
              <a:buNone/>
            </a:pPr>
            <a:r>
              <a:rPr lang="ar-JO" sz="2000" dirty="0"/>
              <a:t> </a:t>
            </a:r>
            <a:r>
              <a:rPr lang="ar-JO" sz="2000" dirty="0" smtClean="0"/>
              <a:t>                           </a:t>
            </a:r>
            <a:r>
              <a:rPr lang="ar-JO" sz="2000" dirty="0"/>
              <a:t>4- تتبع الطفل من الناحية الصحية وانشطة </a:t>
            </a:r>
            <a:r>
              <a:rPr lang="ar-JO" sz="2000" dirty="0" smtClean="0"/>
              <a:t>اللعب.</a:t>
            </a:r>
          </a:p>
          <a:p>
            <a:pPr marL="0" indent="0" algn="just" rtl="1">
              <a:buNone/>
            </a:pPr>
            <a:r>
              <a:rPr lang="ar-JO" sz="2000" dirty="0"/>
              <a:t> </a:t>
            </a:r>
            <a:r>
              <a:rPr lang="ar-JO" sz="2000" dirty="0" smtClean="0"/>
              <a:t>                           5- </a:t>
            </a:r>
            <a:r>
              <a:rPr lang="ar-JO" sz="2000" dirty="0"/>
              <a:t>توفير محادثة مباشرة بين الاهل و المربية  </a:t>
            </a:r>
            <a:r>
              <a:rPr lang="ar-JO" sz="2000" dirty="0" smtClean="0"/>
              <a:t>.</a:t>
            </a:r>
          </a:p>
          <a:p>
            <a:pPr marL="0" indent="0" algn="just" rtl="1">
              <a:buNone/>
            </a:pPr>
            <a:r>
              <a:rPr lang="ar-JO" sz="2000" dirty="0"/>
              <a:t> </a:t>
            </a:r>
            <a:r>
              <a:rPr lang="ar-JO" sz="2000" dirty="0" smtClean="0"/>
              <a:t>                           6- التوعية من جميع النواحي كيفية التعامل مع الطفل في كافة مراحل حياته .</a:t>
            </a:r>
            <a:endParaRPr lang="ar-JO" sz="2000" dirty="0"/>
          </a:p>
          <a:p>
            <a:pPr marL="0" indent="0" algn="just" rtl="1">
              <a:buNone/>
            </a:pPr>
            <a:endParaRPr lang="ar-JO" dirty="0"/>
          </a:p>
          <a:p>
            <a:pPr marL="457200" indent="-457200" algn="just" rtl="1"/>
            <a:r>
              <a:rPr lang="ar-JO" sz="2400" b="1" dirty="0">
                <a:solidFill>
                  <a:schemeClr val="accent2">
                    <a:lumMod val="60000"/>
                    <a:lumOff val="40000"/>
                  </a:schemeClr>
                </a:solidFill>
              </a:rPr>
              <a:t>طريقة الربح </a:t>
            </a:r>
            <a:r>
              <a:rPr lang="ar-JO" sz="2400" b="1" dirty="0" smtClean="0">
                <a:solidFill>
                  <a:schemeClr val="accent2">
                    <a:lumMod val="60000"/>
                    <a:lumOff val="40000"/>
                  </a:schemeClr>
                </a:solidFill>
              </a:rPr>
              <a:t>:</a:t>
            </a:r>
          </a:p>
          <a:p>
            <a:pPr marL="0" indent="0" algn="just" rtl="1">
              <a:buNone/>
            </a:pPr>
            <a:r>
              <a:rPr lang="ar-JO" sz="2400" b="1" dirty="0">
                <a:solidFill>
                  <a:schemeClr val="accent2">
                    <a:lumMod val="60000"/>
                    <a:lumOff val="40000"/>
                  </a:schemeClr>
                </a:solidFill>
              </a:rPr>
              <a:t> </a:t>
            </a:r>
            <a:r>
              <a:rPr lang="ar-JO" sz="2400" b="1" dirty="0" smtClean="0">
                <a:solidFill>
                  <a:schemeClr val="accent2">
                    <a:lumMod val="60000"/>
                    <a:lumOff val="40000"/>
                  </a:schemeClr>
                </a:solidFill>
              </a:rPr>
              <a:t>                       </a:t>
            </a:r>
            <a:r>
              <a:rPr lang="ar-JO" sz="2000" dirty="0"/>
              <a:t>تقوم المربيات بعرض خدماتهم بعد اكتفاءهم شروط الخدمة ويدفع </a:t>
            </a:r>
            <a:r>
              <a:rPr lang="ar-JO" sz="2000" dirty="0" smtClean="0"/>
              <a:t>الاهل</a:t>
            </a:r>
          </a:p>
          <a:p>
            <a:pPr marL="0" indent="0" algn="just" rtl="1">
              <a:buNone/>
            </a:pPr>
            <a:r>
              <a:rPr lang="ar-JO" sz="2000" dirty="0"/>
              <a:t> </a:t>
            </a:r>
            <a:r>
              <a:rPr lang="ar-JO" sz="2000" dirty="0" smtClean="0"/>
              <a:t>                           تكاليف </a:t>
            </a:r>
            <a:r>
              <a:rPr lang="ar-JO" sz="2000" dirty="0"/>
              <a:t>الخدمة </a:t>
            </a:r>
            <a:r>
              <a:rPr lang="ar-JO" sz="2000" dirty="0" smtClean="0"/>
              <a:t>للحضانة الالكترونية </a:t>
            </a:r>
            <a:r>
              <a:rPr lang="ar-JO" sz="2000" dirty="0"/>
              <a:t>وتدفع الحضانة الالكترونية </a:t>
            </a:r>
            <a:r>
              <a:rPr lang="ar-JO" sz="2000" dirty="0" smtClean="0"/>
              <a:t>الاجر</a:t>
            </a:r>
          </a:p>
          <a:p>
            <a:pPr marL="0" indent="0" algn="just" rtl="1">
              <a:buNone/>
            </a:pPr>
            <a:r>
              <a:rPr lang="ar-JO" sz="2000" dirty="0"/>
              <a:t> </a:t>
            </a:r>
            <a:r>
              <a:rPr lang="ar-JO" sz="2000" dirty="0" smtClean="0"/>
              <a:t>                          </a:t>
            </a:r>
            <a:r>
              <a:rPr lang="ar-JO" sz="2000" dirty="0"/>
              <a:t>للمربيات بعد تحصيل الرسوم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72" y="1532386"/>
            <a:ext cx="3027099" cy="4068314"/>
          </a:xfrm>
          <a:prstGeom prst="rect">
            <a:avLst/>
          </a:prstGeom>
        </p:spPr>
      </p:pic>
    </p:spTree>
    <p:extLst>
      <p:ext uri="{BB962C8B-B14F-4D97-AF65-F5344CB8AC3E}">
        <p14:creationId xmlns:p14="http://schemas.microsoft.com/office/powerpoint/2010/main" val="42701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835" y="294110"/>
            <a:ext cx="8610600" cy="1293028"/>
          </a:xfrm>
        </p:spPr>
        <p:txBody>
          <a:bodyPr/>
          <a:lstStyle/>
          <a:p>
            <a:pPr algn="ctr"/>
            <a:r>
              <a:rPr lang="ar-JO" dirty="0"/>
              <a:t> </a:t>
            </a:r>
            <a:r>
              <a:rPr lang="ar-JO" dirty="0" smtClean="0"/>
              <a:t>موقع لتأجير الفساتين  </a:t>
            </a:r>
            <a:endParaRPr lang="en-US" dirty="0"/>
          </a:p>
        </p:txBody>
      </p:sp>
      <p:sp>
        <p:nvSpPr>
          <p:cNvPr id="3" name="Content Placeholder 2"/>
          <p:cNvSpPr>
            <a:spLocks noGrp="1"/>
          </p:cNvSpPr>
          <p:nvPr>
            <p:ph idx="1"/>
          </p:nvPr>
        </p:nvSpPr>
        <p:spPr>
          <a:xfrm>
            <a:off x="1393370" y="1793966"/>
            <a:ext cx="10112829" cy="4424719"/>
          </a:xfrm>
        </p:spPr>
        <p:txBody>
          <a:bodyPr>
            <a:normAutofit fontScale="92500" lnSpcReduction="10000"/>
          </a:bodyPr>
          <a:lstStyle/>
          <a:p>
            <a:pPr marL="0" indent="0">
              <a:buNone/>
            </a:pPr>
            <a:r>
              <a:rPr lang="ar-JO" b="1" dirty="0">
                <a:solidFill>
                  <a:schemeClr val="accent2">
                    <a:lumMod val="60000"/>
                    <a:lumOff val="40000"/>
                  </a:schemeClr>
                </a:solidFill>
              </a:rPr>
              <a:t>وصف المشروع </a:t>
            </a:r>
            <a:r>
              <a:rPr lang="ar-JO" dirty="0" smtClean="0">
                <a:solidFill>
                  <a:schemeClr val="accent2">
                    <a:lumMod val="60000"/>
                    <a:lumOff val="40000"/>
                  </a:schemeClr>
                </a:solidFill>
              </a:rPr>
              <a:t>: </a:t>
            </a:r>
            <a:r>
              <a:rPr lang="ar-JO" dirty="0"/>
              <a:t>أن فساتين الأفراح والسهرات تحتاج دائماً إلى حرفية وإبداع من المصمم.. لذلك أسعارها تكون أغلى من الفساتين العادية </a:t>
            </a:r>
            <a:r>
              <a:rPr lang="ar-JO" dirty="0" smtClean="0"/>
              <a:t>الكاجوال</a:t>
            </a:r>
            <a:endParaRPr lang="ar-JO" dirty="0"/>
          </a:p>
          <a:p>
            <a:pPr marL="0" indent="0">
              <a:buNone/>
            </a:pPr>
            <a:r>
              <a:rPr lang="ar-JO" dirty="0"/>
              <a:t>وفى الوقت نفسه، السيدات عادة ما يدفعن مبالغ كبيرة ويستقطعن من أوقاتهن مدداً طويلة لمتابعة تجهيز الفستان؛ نظراً إلى أهمية المناسبة.. لكن فى كل الأحوال فساتين الزفاف والسهرات لا تستفيد منها المرأة إلا مرة واحدة فقط</a:t>
            </a:r>
            <a:r>
              <a:rPr lang="ar-JO" dirty="0" smtClean="0"/>
              <a:t>.</a:t>
            </a:r>
          </a:p>
          <a:p>
            <a:pPr marL="0" indent="0">
              <a:buNone/>
            </a:pPr>
            <a:r>
              <a:rPr lang="ar-JO" dirty="0" smtClean="0"/>
              <a:t>موقع تأجير الفساتين يسمح للسيدات بعرض فساتينهم التي عادةا ما تستخدم مرة واحدة للتأجير . </a:t>
            </a:r>
            <a:endParaRPr lang="ar-JO" dirty="0"/>
          </a:p>
          <a:p>
            <a:pPr algn="just" rtl="1">
              <a:lnSpc>
                <a:spcPct val="170000"/>
              </a:lnSpc>
            </a:pPr>
            <a:endParaRPr lang="ar-JO" sz="2400" dirty="0">
              <a:solidFill>
                <a:schemeClr val="accent2">
                  <a:lumMod val="60000"/>
                  <a:lumOff val="40000"/>
                </a:schemeClr>
              </a:solidFill>
            </a:endParaRPr>
          </a:p>
          <a:p>
            <a:pPr algn="r" rtl="1"/>
            <a:r>
              <a:rPr lang="ar-JO" sz="2800" b="1" dirty="0">
                <a:solidFill>
                  <a:schemeClr val="accent2">
                    <a:lumMod val="60000"/>
                    <a:lumOff val="40000"/>
                  </a:schemeClr>
                </a:solidFill>
              </a:rPr>
              <a:t>الفئة المستهدفة </a:t>
            </a:r>
            <a:r>
              <a:rPr lang="ar-JO" sz="2400" dirty="0">
                <a:solidFill>
                  <a:schemeClr val="accent2">
                    <a:lumMod val="60000"/>
                    <a:lumOff val="40000"/>
                  </a:schemeClr>
                </a:solidFill>
              </a:rPr>
              <a:t>: </a:t>
            </a:r>
            <a:r>
              <a:rPr lang="ar-JO" sz="2400" dirty="0"/>
              <a:t>يستهدف المشروع </a:t>
            </a:r>
            <a:r>
              <a:rPr lang="ar-JO" sz="2400" dirty="0" smtClean="0"/>
              <a:t>:1- السيدات </a:t>
            </a:r>
          </a:p>
          <a:p>
            <a:pPr marL="0" indent="0" algn="r" rtl="1">
              <a:buNone/>
            </a:pPr>
            <a:r>
              <a:rPr lang="ar-JO" sz="2400" dirty="0"/>
              <a:t> </a:t>
            </a:r>
            <a:r>
              <a:rPr lang="ar-JO" sz="2400" dirty="0" smtClean="0"/>
              <a:t>                                                          </a:t>
            </a:r>
            <a:endParaRPr lang="ar-JO" sz="2400" dirty="0"/>
          </a:p>
          <a:p>
            <a:pPr marL="0" indent="0" algn="r" rtl="1">
              <a:buNone/>
            </a:pPr>
            <a:endParaRPr lang="ar-JO" sz="2400" dirty="0"/>
          </a:p>
          <a:p>
            <a:pPr algn="r" rtl="1">
              <a:lnSpc>
                <a:spcPct val="170000"/>
              </a:lnSpc>
            </a:pPr>
            <a:r>
              <a:rPr lang="ar-JO" sz="2800" b="1" dirty="0">
                <a:solidFill>
                  <a:schemeClr val="accent2">
                    <a:lumMod val="60000"/>
                    <a:lumOff val="40000"/>
                  </a:schemeClr>
                </a:solidFill>
              </a:rPr>
              <a:t>اهميته للبائع </a:t>
            </a:r>
            <a:r>
              <a:rPr lang="ar-JO" sz="2800" b="1" dirty="0" smtClean="0">
                <a:solidFill>
                  <a:schemeClr val="accent2">
                    <a:lumMod val="60000"/>
                    <a:lumOff val="40000"/>
                  </a:schemeClr>
                </a:solidFill>
              </a:rPr>
              <a:t>: </a:t>
            </a:r>
            <a:r>
              <a:rPr lang="ar-JO" sz="2400" dirty="0" smtClean="0"/>
              <a:t>مصدر دخل اضافي للفتيات حيث يمكنهم من الاستفادة من فساتينهم التي تستخدم مرة واحدة </a:t>
            </a:r>
            <a:endParaRPr lang="en-US" sz="2400" dirty="0"/>
          </a:p>
        </p:txBody>
      </p:sp>
    </p:spTree>
    <p:extLst>
      <p:ext uri="{BB962C8B-B14F-4D97-AF65-F5344CB8AC3E}">
        <p14:creationId xmlns:p14="http://schemas.microsoft.com/office/powerpoint/2010/main" val="121665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5954"/>
            <a:ext cx="10820400" cy="4842731"/>
          </a:xfrm>
        </p:spPr>
        <p:txBody>
          <a:bodyPr/>
          <a:lstStyle/>
          <a:p>
            <a:pPr marL="457200" indent="-457200" algn="just" rtl="1"/>
            <a:r>
              <a:rPr lang="ar-JO" sz="2800" b="1" dirty="0">
                <a:solidFill>
                  <a:schemeClr val="accent2">
                    <a:lumMod val="60000"/>
                    <a:lumOff val="40000"/>
                  </a:schemeClr>
                </a:solidFill>
              </a:rPr>
              <a:t>اهميتها للمشتري : </a:t>
            </a:r>
          </a:p>
          <a:p>
            <a:pPr marL="0" indent="0" algn="just" rtl="1">
              <a:buNone/>
            </a:pPr>
            <a:r>
              <a:rPr lang="ar-JO" sz="2800" b="1" dirty="0">
                <a:solidFill>
                  <a:schemeClr val="accent2">
                    <a:lumMod val="60000"/>
                    <a:lumOff val="40000"/>
                  </a:schemeClr>
                </a:solidFill>
              </a:rPr>
              <a:t>	</a:t>
            </a:r>
            <a:r>
              <a:rPr lang="ar-JO" sz="2400" dirty="0"/>
              <a:t>1. يختصر الوقت </a:t>
            </a:r>
            <a:r>
              <a:rPr lang="ar-JO" sz="2400" dirty="0" smtClean="0"/>
              <a:t>والجهد على الفتيات في البحث عن الفساتين .</a:t>
            </a:r>
          </a:p>
          <a:p>
            <a:pPr marL="0" indent="0" algn="just" rtl="1">
              <a:buNone/>
            </a:pPr>
            <a:r>
              <a:rPr lang="ar-JO" sz="2400" dirty="0"/>
              <a:t>	</a:t>
            </a:r>
            <a:r>
              <a:rPr lang="ar-JO" sz="2400" dirty="0" smtClean="0"/>
              <a:t>2. تكلفة مادية مناسبة .</a:t>
            </a:r>
          </a:p>
          <a:p>
            <a:pPr marL="0" indent="0" algn="just" rtl="1">
              <a:buNone/>
            </a:pPr>
            <a:r>
              <a:rPr lang="ar-JO" sz="2400" dirty="0"/>
              <a:t> </a:t>
            </a:r>
            <a:r>
              <a:rPr lang="ar-JO" sz="2400" dirty="0" smtClean="0"/>
              <a:t>          </a:t>
            </a:r>
            <a:endParaRPr lang="ar-JO" dirty="0"/>
          </a:p>
          <a:p>
            <a:pPr marL="457200" indent="-457200" algn="just" rtl="1"/>
            <a:r>
              <a:rPr lang="ar-JO" sz="2800" b="1" dirty="0">
                <a:solidFill>
                  <a:schemeClr val="accent2">
                    <a:lumMod val="60000"/>
                    <a:lumOff val="40000"/>
                  </a:schemeClr>
                </a:solidFill>
              </a:rPr>
              <a:t>طريقة الربح </a:t>
            </a:r>
            <a:r>
              <a:rPr lang="ar-JO" sz="2800" b="1" dirty="0" smtClean="0">
                <a:solidFill>
                  <a:schemeClr val="accent2">
                    <a:lumMod val="60000"/>
                    <a:lumOff val="40000"/>
                  </a:schemeClr>
                </a:solidFill>
              </a:rPr>
              <a:t>:</a:t>
            </a:r>
          </a:p>
          <a:p>
            <a:pPr marL="0" indent="0" algn="just" rtl="1">
              <a:buNone/>
            </a:pPr>
            <a:r>
              <a:rPr lang="ar-JO" sz="2800" b="1" dirty="0">
                <a:solidFill>
                  <a:schemeClr val="accent2">
                    <a:lumMod val="60000"/>
                    <a:lumOff val="40000"/>
                  </a:schemeClr>
                </a:solidFill>
              </a:rPr>
              <a:t> </a:t>
            </a:r>
            <a:r>
              <a:rPr lang="ar-JO" sz="2800" b="1" dirty="0" smtClean="0">
                <a:solidFill>
                  <a:schemeClr val="accent2">
                    <a:lumMod val="60000"/>
                    <a:lumOff val="40000"/>
                  </a:schemeClr>
                </a:solidFill>
              </a:rPr>
              <a:t>   </a:t>
            </a:r>
            <a:r>
              <a:rPr lang="ar-JO" sz="2400" dirty="0" smtClean="0"/>
              <a:t>اخذ عمولة عن كل عملية تأجير .</a:t>
            </a:r>
            <a:endParaRPr lang="ar-JO" sz="2400" dirty="0"/>
          </a:p>
        </p:txBody>
      </p:sp>
    </p:spTree>
    <p:extLst>
      <p:ext uri="{BB962C8B-B14F-4D97-AF65-F5344CB8AC3E}">
        <p14:creationId xmlns:p14="http://schemas.microsoft.com/office/powerpoint/2010/main" val="51703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831" y="391888"/>
            <a:ext cx="8610600" cy="1193074"/>
          </a:xfrm>
        </p:spPr>
        <p:txBody>
          <a:bodyPr/>
          <a:lstStyle/>
          <a:p>
            <a:pPr algn="ctr"/>
            <a:r>
              <a:rPr lang="ar-JO" dirty="0" smtClean="0">
                <a:solidFill>
                  <a:schemeClr val="accent2">
                    <a:lumMod val="60000"/>
                    <a:lumOff val="40000"/>
                  </a:schemeClr>
                </a:solidFill>
              </a:rPr>
              <a:t>امتحانات إلكترونية</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4432663" y="1497873"/>
            <a:ext cx="7419702" cy="5103223"/>
          </a:xfrm>
        </p:spPr>
        <p:txBody>
          <a:bodyPr>
            <a:normAutofit fontScale="70000" lnSpcReduction="20000"/>
          </a:bodyPr>
          <a:lstStyle/>
          <a:p>
            <a:pPr algn="just" rtl="1">
              <a:lnSpc>
                <a:spcPct val="170000"/>
              </a:lnSpc>
            </a:pPr>
            <a:r>
              <a:rPr lang="ar-JO" b="1" dirty="0" smtClean="0">
                <a:solidFill>
                  <a:schemeClr val="accent2">
                    <a:lumMod val="60000"/>
                    <a:lumOff val="40000"/>
                  </a:schemeClr>
                </a:solidFill>
              </a:rPr>
              <a:t>وصف المشروع </a:t>
            </a:r>
            <a:r>
              <a:rPr lang="ar-JO" dirty="0" smtClean="0">
                <a:solidFill>
                  <a:schemeClr val="accent2">
                    <a:lumMod val="60000"/>
                    <a:lumOff val="40000"/>
                  </a:schemeClr>
                </a:solidFill>
              </a:rPr>
              <a:t>: </a:t>
            </a:r>
            <a:r>
              <a:rPr lang="ar-JO" sz="2000" dirty="0" smtClean="0"/>
              <a:t>مشروع الإمتحانات الإلكترونية هو موقع الكتروني مخصص لتقديم امتحانات الطلاب عن بعد / او في المختبرات المحوسبة يمكن المدرس من وضع اسئلته المتنوعة بسهولة تامة او استخدام اسئلة جاهزة من بنك الأسئلة المتوفر من قبل امتحانات المدرسين السابقين والتي تم ارشفتها وفلترتها حسب صعوبتها لتكوين امتحانات مناسبة لكل الطلاب بدون تكرار نفس الامتحان لاكثر من طالب اضافة الى انه يدعم العديد من الاجراءات التي تساهم على سرعة عملية التقيم ودقتها بكل مصداقية بعيداً عن عمليات التحايل على الانظمة.</a:t>
            </a:r>
            <a:endParaRPr lang="ar-JO" sz="2000" dirty="0" smtClean="0"/>
          </a:p>
          <a:p>
            <a:pPr algn="just" rtl="1"/>
            <a:endParaRPr lang="ar-JO" sz="2000" dirty="0" smtClean="0"/>
          </a:p>
          <a:p>
            <a:pPr marL="0" indent="0" algn="just" rtl="1">
              <a:buNone/>
            </a:pPr>
            <a:endParaRPr lang="ar-JO" sz="2000" dirty="0" smtClean="0">
              <a:solidFill>
                <a:schemeClr val="accent2">
                  <a:lumMod val="60000"/>
                  <a:lumOff val="40000"/>
                </a:schemeClr>
              </a:solidFill>
            </a:endParaRPr>
          </a:p>
          <a:p>
            <a:pPr algn="r" rtl="1"/>
            <a:r>
              <a:rPr lang="ar-JO" sz="2400" b="1" dirty="0" smtClean="0">
                <a:solidFill>
                  <a:schemeClr val="accent2">
                    <a:lumMod val="60000"/>
                    <a:lumOff val="40000"/>
                  </a:schemeClr>
                </a:solidFill>
              </a:rPr>
              <a:t>الفئة المستهدفة </a:t>
            </a:r>
            <a:r>
              <a:rPr lang="ar-JO" sz="2000" dirty="0" smtClean="0">
                <a:solidFill>
                  <a:schemeClr val="accent2">
                    <a:lumMod val="60000"/>
                    <a:lumOff val="40000"/>
                  </a:schemeClr>
                </a:solidFill>
              </a:rPr>
              <a:t>: </a:t>
            </a:r>
            <a:r>
              <a:rPr lang="ar-JO" sz="2000" dirty="0"/>
              <a:t>يستهدف المشروع </a:t>
            </a:r>
            <a:r>
              <a:rPr lang="ar-JO" sz="2000" dirty="0" smtClean="0"/>
              <a:t>:	1- </a:t>
            </a:r>
            <a:r>
              <a:rPr lang="ar-JO" sz="2000" dirty="0" smtClean="0"/>
              <a:t>طلبة المدارس والجامعات</a:t>
            </a:r>
            <a:r>
              <a:rPr lang="ar-JO" sz="2000" b="1" dirty="0" smtClean="0"/>
              <a:t> </a:t>
            </a:r>
            <a:r>
              <a:rPr lang="ar-JO" sz="2000" dirty="0" smtClean="0"/>
              <a:t>.</a:t>
            </a:r>
          </a:p>
          <a:p>
            <a:pPr marL="0" indent="0" algn="r" rtl="1">
              <a:buNone/>
            </a:pPr>
            <a:r>
              <a:rPr lang="ar-JO" sz="2000" dirty="0"/>
              <a:t>	</a:t>
            </a:r>
            <a:r>
              <a:rPr lang="ar-JO" sz="2000" dirty="0" smtClean="0"/>
              <a:t>		2-اقسام شؤون الموظفين لاختبار المرشحين للتوظيف لديهم.</a:t>
            </a:r>
          </a:p>
          <a:p>
            <a:pPr marL="0" indent="0" algn="r" rtl="1">
              <a:buNone/>
            </a:pPr>
            <a:r>
              <a:rPr lang="ar-JO" sz="2000" dirty="0"/>
              <a:t>	</a:t>
            </a:r>
            <a:r>
              <a:rPr lang="ar-JO" sz="2000" dirty="0" smtClean="0"/>
              <a:t>		3- طلبة الدورات والنوادي التعليمية والثقافية .</a:t>
            </a:r>
            <a:endParaRPr lang="ar-JO" sz="2000" dirty="0" smtClean="0"/>
          </a:p>
          <a:p>
            <a:pPr marL="0" indent="0" algn="r" rtl="1">
              <a:buNone/>
            </a:pPr>
            <a:r>
              <a:rPr lang="ar-JO" sz="2000" dirty="0" smtClean="0"/>
              <a:t>                                                   </a:t>
            </a:r>
          </a:p>
          <a:p>
            <a:pPr marL="0" indent="0" algn="r" rtl="1">
              <a:buNone/>
            </a:pPr>
            <a:endParaRPr lang="ar-JO" sz="2000" dirty="0" smtClean="0"/>
          </a:p>
          <a:p>
            <a:pPr algn="r" rtl="1">
              <a:lnSpc>
                <a:spcPct val="170000"/>
              </a:lnSpc>
            </a:pPr>
            <a:r>
              <a:rPr lang="ar-JO" sz="2400" b="1" dirty="0" smtClean="0">
                <a:solidFill>
                  <a:schemeClr val="accent2">
                    <a:lumMod val="60000"/>
                    <a:lumOff val="40000"/>
                  </a:schemeClr>
                </a:solidFill>
              </a:rPr>
              <a:t>اهميته </a:t>
            </a:r>
            <a:r>
              <a:rPr lang="ar-JO" sz="2400" b="1" dirty="0" smtClean="0">
                <a:solidFill>
                  <a:schemeClr val="accent2">
                    <a:lumMod val="60000"/>
                    <a:lumOff val="40000"/>
                  </a:schemeClr>
                </a:solidFill>
              </a:rPr>
              <a:t>للبائع : </a:t>
            </a:r>
            <a:r>
              <a:rPr lang="ar-JO" sz="2400" dirty="0"/>
              <a:t>ل</a:t>
            </a:r>
            <a:r>
              <a:rPr lang="ar-JO" sz="2400" dirty="0" smtClean="0"/>
              <a:t>ا يوجد بائع في المشروع وانما مقدم الخدمة هو نحن والعائد سيكون عائد مادي .</a:t>
            </a:r>
            <a:endParaRPr lang="en-US" sz="2000" dirty="0"/>
          </a:p>
          <a:p>
            <a:pPr marL="0" indent="0" algn="just" rtl="1">
              <a:buNone/>
            </a:pPr>
            <a:r>
              <a:rPr lang="ar-JO" sz="2000" dirty="0" smtClean="0"/>
              <a:t>                                                                                                                                               </a:t>
            </a:r>
            <a:endParaRPr lang="ar-JO" sz="2000" dirty="0"/>
          </a:p>
        </p:txBody>
      </p:sp>
      <p:cxnSp>
        <p:nvCxnSpPr>
          <p:cNvPr id="5" name="Straight Arrow Connector 4"/>
          <p:cNvCxnSpPr>
            <a:endCxn id="7" idx="2"/>
          </p:cNvCxnSpPr>
          <p:nvPr/>
        </p:nvCxnSpPr>
        <p:spPr>
          <a:xfrm flipH="1" flipV="1">
            <a:off x="892628" y="5843451"/>
            <a:ext cx="552996" cy="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2889" y="5474119"/>
            <a:ext cx="1259477" cy="369332"/>
          </a:xfrm>
          <a:prstGeom prst="rect">
            <a:avLst/>
          </a:prstGeom>
          <a:noFill/>
        </p:spPr>
        <p:txBody>
          <a:bodyPr wrap="square" rtlCol="0">
            <a:spAutoFit/>
          </a:bodyPr>
          <a:lstStyle/>
          <a:p>
            <a:pPr algn="r"/>
            <a:r>
              <a:rPr lang="ar-JO" dirty="0" smtClean="0"/>
              <a:t>يتبع</a:t>
            </a:r>
            <a:endParaRPr lang="en-US" dirty="0"/>
          </a:p>
        </p:txBody>
      </p:sp>
    </p:spTree>
    <p:extLst>
      <p:ext uri="{BB962C8B-B14F-4D97-AF65-F5344CB8AC3E}">
        <p14:creationId xmlns:p14="http://schemas.microsoft.com/office/powerpoint/2010/main" val="240677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2171" y="1410789"/>
            <a:ext cx="8336279" cy="4311508"/>
          </a:xfrm>
        </p:spPr>
        <p:txBody>
          <a:bodyPr>
            <a:normAutofit/>
          </a:bodyPr>
          <a:lstStyle/>
          <a:p>
            <a:pPr marL="457200" indent="-457200" algn="just" rtl="1"/>
            <a:r>
              <a:rPr lang="ar-JO" sz="2400" b="1" dirty="0">
                <a:solidFill>
                  <a:schemeClr val="accent2">
                    <a:lumMod val="60000"/>
                    <a:lumOff val="40000"/>
                  </a:schemeClr>
                </a:solidFill>
              </a:rPr>
              <a:t>اهميتها للمشتري : </a:t>
            </a:r>
            <a:endParaRPr lang="ar-JO" sz="2400" b="1" dirty="0">
              <a:solidFill>
                <a:schemeClr val="accent2">
                  <a:lumMod val="60000"/>
                  <a:lumOff val="40000"/>
                </a:schemeClr>
              </a:solidFill>
            </a:endParaRPr>
          </a:p>
          <a:p>
            <a:pPr marL="0" indent="0" algn="just" rtl="1">
              <a:buNone/>
            </a:pPr>
            <a:r>
              <a:rPr lang="ar-JO" sz="2400" b="1" dirty="0">
                <a:solidFill>
                  <a:schemeClr val="accent2">
                    <a:lumMod val="60000"/>
                    <a:lumOff val="40000"/>
                  </a:schemeClr>
                </a:solidFill>
              </a:rPr>
              <a:t>	</a:t>
            </a:r>
            <a:r>
              <a:rPr lang="ar-JO" sz="2000" dirty="0" smtClean="0"/>
              <a:t>1</a:t>
            </a:r>
            <a:r>
              <a:rPr lang="ar-JO" sz="2000" dirty="0"/>
              <a:t>. يختصر الوقت والجهد والمال على مقدمين الامتحان حيث يمكنهم من تقديمه من المنزل دون الحاجة للخروج في الظروف الصعبة . </a:t>
            </a:r>
            <a:endParaRPr lang="ar-JO" sz="2000" dirty="0" smtClean="0"/>
          </a:p>
          <a:p>
            <a:pPr marL="0" indent="0" algn="just" rtl="1">
              <a:buNone/>
            </a:pPr>
            <a:r>
              <a:rPr lang="ar-JO" sz="2000" dirty="0"/>
              <a:t>	</a:t>
            </a:r>
            <a:r>
              <a:rPr lang="ar-JO" sz="2000" dirty="0" smtClean="0"/>
              <a:t>2.يعبر عن المستوى الحقيقي للطالب بين زملائه .</a:t>
            </a:r>
            <a:endParaRPr lang="ar-JO" sz="2000" dirty="0"/>
          </a:p>
          <a:p>
            <a:pPr marL="0" indent="0" algn="just" rtl="1">
              <a:buNone/>
            </a:pPr>
            <a:endParaRPr lang="ar-JO" dirty="0"/>
          </a:p>
          <a:p>
            <a:pPr marL="457200" indent="-457200" algn="just" rtl="1"/>
            <a:r>
              <a:rPr lang="ar-JO" sz="2400" b="1" dirty="0">
                <a:solidFill>
                  <a:schemeClr val="accent2">
                    <a:lumMod val="60000"/>
                    <a:lumOff val="40000"/>
                  </a:schemeClr>
                </a:solidFill>
              </a:rPr>
              <a:t>طريقة الربح </a:t>
            </a:r>
            <a:r>
              <a:rPr lang="ar-JO" sz="2400" b="1" dirty="0" smtClean="0">
                <a:solidFill>
                  <a:schemeClr val="accent2">
                    <a:lumMod val="60000"/>
                    <a:lumOff val="40000"/>
                  </a:schemeClr>
                </a:solidFill>
              </a:rPr>
              <a:t>:</a:t>
            </a:r>
          </a:p>
          <a:p>
            <a:pPr marL="0" indent="0" algn="just" rtl="1">
              <a:buNone/>
            </a:pPr>
            <a:r>
              <a:rPr lang="ar-JO" sz="2000" dirty="0"/>
              <a:t>في نظام الإمتحانات الإلكترونية تعد الإمتحانات الإلكترونية هي الخدمة التي تقدم للزبون , ولكن هذه الخدمة مجانية بالحدود الدنيا ومدفوعة بعد تجاوز الحدود الدنيا .</a:t>
            </a:r>
            <a:endParaRPr lang="en-US" sz="2000" dirty="0"/>
          </a:p>
        </p:txBody>
      </p:sp>
    </p:spTree>
    <p:extLst>
      <p:ext uri="{BB962C8B-B14F-4D97-AF65-F5344CB8AC3E}">
        <p14:creationId xmlns:p14="http://schemas.microsoft.com/office/powerpoint/2010/main" val="15257112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559</TotalTime>
  <Words>573</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Times New Roman</vt:lpstr>
      <vt:lpstr>Vapor Trail</vt:lpstr>
      <vt:lpstr>Masterpiece Idea</vt:lpstr>
      <vt:lpstr>الحضانة الإلكترونية </vt:lpstr>
      <vt:lpstr>PowerPoint Presentation</vt:lpstr>
      <vt:lpstr> موقع لتأجير الفساتين  </vt:lpstr>
      <vt:lpstr>PowerPoint Presentation</vt:lpstr>
      <vt:lpstr>امتحانات إلكترونية</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Masterpiece Ideas</dc:title>
  <dc:creator>Orange</dc:creator>
  <cp:lastModifiedBy>Orange</cp:lastModifiedBy>
  <cp:revision>22</cp:revision>
  <dcterms:created xsi:type="dcterms:W3CDTF">2023-03-09T06:51:41Z</dcterms:created>
  <dcterms:modified xsi:type="dcterms:W3CDTF">2023-03-12T03:52:35Z</dcterms:modified>
</cp:coreProperties>
</file>