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115" y="2377439"/>
            <a:ext cx="9448800" cy="1129141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Masterpiece </a:t>
            </a:r>
            <a:r>
              <a:rPr lang="en-US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9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831" y="391888"/>
            <a:ext cx="8610600" cy="1193074"/>
          </a:xfrm>
        </p:spPr>
        <p:txBody>
          <a:bodyPr/>
          <a:lstStyle/>
          <a:p>
            <a:pPr algn="ctr"/>
            <a:r>
              <a:rPr lang="ar-JO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الحضانة الإلكترونية 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2663" y="1497873"/>
            <a:ext cx="7419702" cy="5103223"/>
          </a:xfrm>
        </p:spPr>
        <p:txBody>
          <a:bodyPr>
            <a:normAutofit fontScale="85000" lnSpcReduction="10000"/>
          </a:bodyPr>
          <a:lstStyle/>
          <a:p>
            <a:pPr algn="just" rtl="1"/>
            <a:r>
              <a:rPr lang="ar-JO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وصف المشروع </a:t>
            </a:r>
            <a:r>
              <a:rPr lang="ar-JO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  <a:r>
              <a:rPr lang="ar-JO" sz="2000" dirty="0"/>
              <a:t>مشروع الحضانة الإلكترونية هو موقع إلكتروني على شبكة </a:t>
            </a:r>
            <a:r>
              <a:rPr lang="ar-JO" sz="2000" dirty="0" smtClean="0"/>
              <a:t>الإنترنت</a:t>
            </a:r>
            <a:endParaRPr lang="en-US" sz="2000" dirty="0" smtClean="0"/>
          </a:p>
          <a:p>
            <a:pPr marL="0" indent="0" algn="just" rtl="1">
              <a:buNone/>
            </a:pPr>
            <a:r>
              <a:rPr lang="ar-JO" sz="2000" dirty="0" smtClean="0"/>
              <a:t>                           يقدم </a:t>
            </a:r>
            <a:r>
              <a:rPr lang="ar-JO" sz="2000" dirty="0"/>
              <a:t>خدمات لحضانة الأطفال </a:t>
            </a:r>
            <a:r>
              <a:rPr lang="ar-JO" sz="2000" dirty="0" smtClean="0"/>
              <a:t>ورعايتهم في </a:t>
            </a:r>
            <a:r>
              <a:rPr lang="ar-JO" sz="2000" dirty="0"/>
              <a:t>بيوت المربيات بشكل </a:t>
            </a:r>
            <a:r>
              <a:rPr lang="ar-JO" sz="2000" dirty="0" smtClean="0"/>
              <a:t>منظم</a:t>
            </a:r>
          </a:p>
          <a:p>
            <a:pPr marL="0" indent="0" algn="just" rtl="1">
              <a:buNone/>
            </a:pPr>
            <a:r>
              <a:rPr lang="ar-JO" sz="2000" dirty="0"/>
              <a:t> </a:t>
            </a:r>
            <a:r>
              <a:rPr lang="ar-JO" sz="2000" dirty="0" smtClean="0"/>
              <a:t>                          </a:t>
            </a:r>
            <a:r>
              <a:rPr lang="ar-JO" sz="2000" dirty="0"/>
              <a:t>وآمن ومفيد </a:t>
            </a:r>
            <a:r>
              <a:rPr lang="ar-JO" sz="2000" dirty="0" smtClean="0"/>
              <a:t>للطفل وأسرته </a:t>
            </a:r>
            <a:r>
              <a:rPr lang="ar-JO" sz="2000" dirty="0"/>
              <a:t>ومربيات الأطفال </a:t>
            </a:r>
            <a:r>
              <a:rPr lang="ar-JO" sz="2000" dirty="0" smtClean="0"/>
              <a:t>.</a:t>
            </a:r>
          </a:p>
          <a:p>
            <a:pPr algn="just" rtl="1"/>
            <a:endParaRPr lang="ar-JO" sz="2000" dirty="0" smtClean="0"/>
          </a:p>
          <a:p>
            <a:pPr marL="0" indent="0" algn="just" rtl="1">
              <a:buNone/>
            </a:pPr>
            <a:endParaRPr lang="ar-JO" sz="20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ar-JO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الفئة المستهدفة </a:t>
            </a:r>
            <a:r>
              <a:rPr lang="ar-JO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  <a:r>
              <a:rPr lang="ar-JO" sz="2000" dirty="0"/>
              <a:t>يستهدف المشروع </a:t>
            </a:r>
            <a:r>
              <a:rPr lang="ar-JO" sz="2000" dirty="0" smtClean="0"/>
              <a:t>: 1- </a:t>
            </a:r>
            <a:r>
              <a:rPr lang="ar-JO" sz="2000" b="1" dirty="0"/>
              <a:t>أ</a:t>
            </a:r>
            <a:r>
              <a:rPr lang="ar-JO" sz="2000" b="1" dirty="0" smtClean="0"/>
              <a:t>سر الاطفال </a:t>
            </a:r>
            <a:r>
              <a:rPr lang="ar-JO" sz="2000" dirty="0" smtClean="0"/>
              <a:t>الذين يبحثون عن حضانة .</a:t>
            </a:r>
          </a:p>
          <a:p>
            <a:pPr marL="0" indent="0" algn="r" rtl="1">
              <a:buNone/>
            </a:pPr>
            <a:r>
              <a:rPr lang="ar-JO" sz="2000" dirty="0" smtClean="0"/>
              <a:t>                                                    2- </a:t>
            </a:r>
            <a:r>
              <a:rPr lang="ar-JO" sz="2000" b="1" dirty="0" smtClean="0"/>
              <a:t>مربيات الاطفال </a:t>
            </a:r>
            <a:r>
              <a:rPr lang="ar-JO" sz="2000" dirty="0" smtClean="0"/>
              <a:t>اللواتي يبحثن عن عمل  .</a:t>
            </a:r>
          </a:p>
          <a:p>
            <a:pPr marL="0" indent="0" algn="r" rtl="1">
              <a:buNone/>
            </a:pPr>
            <a:endParaRPr lang="ar-JO" sz="2000" dirty="0" smtClean="0"/>
          </a:p>
          <a:p>
            <a:pPr marL="0" indent="0" algn="r" rtl="1">
              <a:buNone/>
            </a:pPr>
            <a:endParaRPr lang="ar-JO" sz="2000" dirty="0" smtClean="0"/>
          </a:p>
          <a:p>
            <a:pPr algn="r" rtl="1"/>
            <a:r>
              <a:rPr lang="ar-JO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اهميته للبائع : </a:t>
            </a:r>
            <a:r>
              <a:rPr lang="ar-JO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ar-JO" sz="2000" dirty="0"/>
              <a:t>في مشروع الحضانة الإلكترونية مربيات الأطفال يمثلون البائع , يوفر المشروع </a:t>
            </a:r>
            <a:endParaRPr lang="ar-JO" sz="2000" dirty="0" smtClean="0"/>
          </a:p>
          <a:p>
            <a:pPr marL="0" indent="0" algn="r" rtl="1">
              <a:buNone/>
            </a:pPr>
            <a:r>
              <a:rPr lang="ar-JO" sz="2000" dirty="0" smtClean="0"/>
              <a:t>                           سوق </a:t>
            </a:r>
            <a:r>
              <a:rPr lang="ar-JO" sz="2000" dirty="0"/>
              <a:t>لعرض خدمات رعاية الاطفال مقابل عائد مادي ويشكل العائد المادي مصدر </a:t>
            </a:r>
            <a:endParaRPr lang="ar-JO" sz="2000" dirty="0" smtClean="0"/>
          </a:p>
          <a:p>
            <a:pPr marL="0" indent="0" algn="r" rtl="1">
              <a:buNone/>
            </a:pPr>
            <a:r>
              <a:rPr lang="ar-JO" sz="2000" dirty="0"/>
              <a:t> </a:t>
            </a:r>
            <a:r>
              <a:rPr lang="ar-JO" sz="2000" dirty="0" smtClean="0"/>
              <a:t>                         دخل </a:t>
            </a:r>
            <a:r>
              <a:rPr lang="ar-JO" sz="2000" dirty="0"/>
              <a:t>سهل وموثوق </a:t>
            </a:r>
            <a:r>
              <a:rPr lang="ar-JO" sz="2000" dirty="0" smtClean="0"/>
              <a:t>للمربيات.</a:t>
            </a:r>
          </a:p>
          <a:p>
            <a:pPr marL="0" indent="0" algn="r" rtl="1">
              <a:buNone/>
            </a:pPr>
            <a:r>
              <a:rPr lang="ar-JO" sz="2000" dirty="0" smtClean="0"/>
              <a:t>                           </a:t>
            </a:r>
          </a:p>
          <a:p>
            <a:pPr marL="0" indent="0" algn="r" rtl="1">
              <a:buNone/>
            </a:pPr>
            <a:endParaRPr lang="en-US" sz="2000" dirty="0"/>
          </a:p>
          <a:p>
            <a:pPr marL="0" indent="0" algn="just" rtl="1">
              <a:buNone/>
            </a:pPr>
            <a:r>
              <a:rPr lang="ar-JO" sz="2000" dirty="0" smtClean="0"/>
              <a:t>                                                                                                                                               </a:t>
            </a:r>
            <a:endParaRPr lang="ar-JO" sz="2000" dirty="0"/>
          </a:p>
        </p:txBody>
      </p:sp>
      <p:cxnSp>
        <p:nvCxnSpPr>
          <p:cNvPr id="5" name="Straight Arrow Connector 4"/>
          <p:cNvCxnSpPr>
            <a:endCxn id="7" idx="2"/>
          </p:cNvCxnSpPr>
          <p:nvPr/>
        </p:nvCxnSpPr>
        <p:spPr>
          <a:xfrm flipH="1" flipV="1">
            <a:off x="892628" y="5843451"/>
            <a:ext cx="552996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5" y="1584962"/>
            <a:ext cx="4201461" cy="28113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89" y="5474119"/>
            <a:ext cx="125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JO" dirty="0" smtClean="0"/>
              <a:t>يتبع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1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171" y="1410789"/>
            <a:ext cx="8336279" cy="4311508"/>
          </a:xfrm>
        </p:spPr>
        <p:txBody>
          <a:bodyPr>
            <a:normAutofit fontScale="92500" lnSpcReduction="20000"/>
          </a:bodyPr>
          <a:lstStyle/>
          <a:p>
            <a:pPr marL="457200" indent="-457200" algn="just" rtl="1"/>
            <a:r>
              <a:rPr lang="ar-JO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اهميتها للمشتري : </a:t>
            </a:r>
            <a:endParaRPr lang="ar-JO" sz="2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 algn="just" rtl="1">
              <a:buNone/>
            </a:pPr>
            <a:r>
              <a:rPr lang="ar-JO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ar-JO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</a:t>
            </a:r>
            <a:r>
              <a:rPr lang="ar-JO" dirty="0" smtClean="0"/>
              <a:t>1</a:t>
            </a:r>
            <a:r>
              <a:rPr lang="ar-JO" sz="2000" dirty="0" smtClean="0"/>
              <a:t>- </a:t>
            </a:r>
            <a:r>
              <a:rPr lang="ar-JO" sz="2000" dirty="0"/>
              <a:t>اختيار اقرب مربية لمكان العمل او السكن </a:t>
            </a:r>
            <a:r>
              <a:rPr lang="ar-JO" sz="2000" dirty="0" smtClean="0"/>
              <a:t>. </a:t>
            </a:r>
          </a:p>
          <a:p>
            <a:pPr marL="0" indent="0" algn="just" rtl="1">
              <a:buNone/>
            </a:pPr>
            <a:r>
              <a:rPr lang="ar-JO" sz="2000" dirty="0"/>
              <a:t> </a:t>
            </a:r>
            <a:r>
              <a:rPr lang="ar-JO" sz="2000" dirty="0" smtClean="0"/>
              <a:t>                           </a:t>
            </a:r>
            <a:r>
              <a:rPr lang="ar-JO" sz="2000" dirty="0"/>
              <a:t>2- تكلفة المادية مناسبة مع الخدمة </a:t>
            </a:r>
            <a:r>
              <a:rPr lang="ar-JO" sz="2000" dirty="0" smtClean="0"/>
              <a:t>.</a:t>
            </a:r>
            <a:endParaRPr lang="ar-JO" sz="2000" dirty="0"/>
          </a:p>
          <a:p>
            <a:pPr marL="0" indent="0" algn="just" rtl="1">
              <a:buNone/>
            </a:pPr>
            <a:r>
              <a:rPr lang="ar-JO" sz="2000" dirty="0" smtClean="0"/>
              <a:t>                            3- </a:t>
            </a:r>
            <a:r>
              <a:rPr lang="ar-JO" sz="2000" dirty="0"/>
              <a:t>خضوع الخدمة لشروط امان </a:t>
            </a:r>
            <a:r>
              <a:rPr lang="ar-JO" sz="2000" dirty="0" smtClean="0"/>
              <a:t>.</a:t>
            </a:r>
          </a:p>
          <a:p>
            <a:pPr marL="0" indent="0" algn="just" rtl="1">
              <a:buNone/>
            </a:pPr>
            <a:r>
              <a:rPr lang="ar-JO" sz="2000" dirty="0"/>
              <a:t> </a:t>
            </a:r>
            <a:r>
              <a:rPr lang="ar-JO" sz="2000" dirty="0" smtClean="0"/>
              <a:t>                           </a:t>
            </a:r>
            <a:r>
              <a:rPr lang="ar-JO" sz="2000" dirty="0"/>
              <a:t>4- تتبع الطفل من الناحية الصحية وانشطة </a:t>
            </a:r>
            <a:r>
              <a:rPr lang="ar-JO" sz="2000" dirty="0" smtClean="0"/>
              <a:t>اللعب.</a:t>
            </a:r>
          </a:p>
          <a:p>
            <a:pPr marL="0" indent="0" algn="just" rtl="1">
              <a:buNone/>
            </a:pPr>
            <a:r>
              <a:rPr lang="ar-JO" sz="2000" dirty="0"/>
              <a:t> </a:t>
            </a:r>
            <a:r>
              <a:rPr lang="ar-JO" sz="2000" dirty="0" smtClean="0"/>
              <a:t>                           5- </a:t>
            </a:r>
            <a:r>
              <a:rPr lang="ar-JO" sz="2000" dirty="0"/>
              <a:t>توفير محادثة مباشرة بين الاهل و المربية  </a:t>
            </a:r>
            <a:r>
              <a:rPr lang="ar-JO" sz="2000" dirty="0" smtClean="0"/>
              <a:t>.</a:t>
            </a:r>
          </a:p>
          <a:p>
            <a:pPr marL="0" indent="0" algn="just" rtl="1">
              <a:buNone/>
            </a:pPr>
            <a:r>
              <a:rPr lang="ar-JO" sz="2000" dirty="0"/>
              <a:t> </a:t>
            </a:r>
            <a:r>
              <a:rPr lang="ar-JO" sz="2000" dirty="0" smtClean="0"/>
              <a:t>                           6- التوعية من جميع النواحي كيفية التعامل مع الطفل في كافة مراحل حياته .</a:t>
            </a:r>
            <a:endParaRPr lang="ar-JO" sz="2000" dirty="0"/>
          </a:p>
          <a:p>
            <a:pPr marL="0" indent="0" algn="just" rtl="1">
              <a:buNone/>
            </a:pPr>
            <a:endParaRPr lang="ar-JO" dirty="0"/>
          </a:p>
          <a:p>
            <a:pPr marL="457200" indent="-457200" algn="just" rtl="1"/>
            <a:r>
              <a:rPr lang="ar-JO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طريقة الربح </a:t>
            </a:r>
            <a:r>
              <a:rPr lang="ar-JO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 algn="just" rtl="1">
              <a:buNone/>
            </a:pPr>
            <a:r>
              <a:rPr lang="ar-JO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ar-JO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</a:t>
            </a:r>
            <a:r>
              <a:rPr lang="ar-JO" sz="2000" dirty="0"/>
              <a:t>تقوم المربيات بعرض خدماتهم بعد اكتفاءهم شروط الخدمة ويدفع </a:t>
            </a:r>
            <a:r>
              <a:rPr lang="ar-JO" sz="2000" dirty="0" smtClean="0"/>
              <a:t>الاهل</a:t>
            </a:r>
          </a:p>
          <a:p>
            <a:pPr marL="0" indent="0" algn="just" rtl="1">
              <a:buNone/>
            </a:pPr>
            <a:r>
              <a:rPr lang="ar-JO" sz="2000" dirty="0"/>
              <a:t> </a:t>
            </a:r>
            <a:r>
              <a:rPr lang="ar-JO" sz="2000" dirty="0" smtClean="0"/>
              <a:t>                           تكاليف </a:t>
            </a:r>
            <a:r>
              <a:rPr lang="ar-JO" sz="2000" dirty="0"/>
              <a:t>الخدمة </a:t>
            </a:r>
            <a:r>
              <a:rPr lang="ar-JO" sz="2000" dirty="0" smtClean="0"/>
              <a:t>للحضانة الالكترونية </a:t>
            </a:r>
            <a:r>
              <a:rPr lang="ar-JO" sz="2000" dirty="0"/>
              <a:t>وتدفع الحضانة الالكترونية </a:t>
            </a:r>
            <a:r>
              <a:rPr lang="ar-JO" sz="2000" dirty="0" smtClean="0"/>
              <a:t>الاجر</a:t>
            </a:r>
          </a:p>
          <a:p>
            <a:pPr marL="0" indent="0" algn="just" rtl="1">
              <a:buNone/>
            </a:pPr>
            <a:r>
              <a:rPr lang="ar-JO" sz="2000" dirty="0"/>
              <a:t> </a:t>
            </a:r>
            <a:r>
              <a:rPr lang="ar-JO" sz="2000" dirty="0" smtClean="0"/>
              <a:t>                          </a:t>
            </a:r>
            <a:r>
              <a:rPr lang="ar-JO" sz="2000" dirty="0"/>
              <a:t>للمربيات بعد تحصيل الرسوم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" y="1532386"/>
            <a:ext cx="3027099" cy="406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5800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109</TotalTime>
  <Words>185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Masterpiece Idea</vt:lpstr>
      <vt:lpstr>الحضانة الإلكترونية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Masterpiece Ideas</dc:title>
  <dc:creator>Orange</dc:creator>
  <cp:lastModifiedBy>Orange</cp:lastModifiedBy>
  <cp:revision>13</cp:revision>
  <dcterms:created xsi:type="dcterms:W3CDTF">2023-03-09T06:51:41Z</dcterms:created>
  <dcterms:modified xsi:type="dcterms:W3CDTF">2023-03-09T08:40:58Z</dcterms:modified>
</cp:coreProperties>
</file>