
<file path=[Content_Types].xml><?xml version="1.0" encoding="utf-8"?>
<Types xmlns="http://schemas.openxmlformats.org/package/2006/content-types">
  <Default Extension="xml" ContentType="application/xml"/>
  <Default Extension="bmp" ContentType="image/bmp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5.xml" ContentType="application/vnd.openxmlformats-officedocument.presentationml.slide+xml"/>
  <Override PartName="/ppt/slides/slide5.xml" ContentType="application/vnd.openxmlformats-officedocument.presentationml.slide+xml"/>
  <Override PartName="/ppt/slides/slide21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23.xml" ContentType="application/vnd.openxmlformats-officedocument.presentationml.slide+xml"/>
  <Override PartName="/ppt/slides/slide4.xml" ContentType="application/vnd.openxmlformats-officedocument.presentationml.slide+xml"/>
  <Override PartName="/ppt/slides/slide2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5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notesslides/notesslide2.xml" ContentType="application/vnd.openxmlformats-officedocument.presentationml.notesSlide+xml"/>
  <Override PartName="/ppt/viewprops.xml" ContentType="application/vnd.openxmlformats-officedocument.presentationml.viewProps+xml"/>
  <Override PartName="/ppt/notesslides/notesslide14.xml" ContentType="application/vnd.openxmlformats-officedocument.presentationml.notesSlide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20.xml" ContentType="application/vnd.openxmlformats-officedocument.presentationml.notesSlide+xml"/>
  <Override PartName="/ppt/slidelayouts/slidelayout3.xml" ContentType="application/vnd.openxmlformats-officedocument.presentationml.slideLayout+xml"/>
  <Override PartName="/ppt/notesslides/notesslide2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6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27.xml" ContentType="application/vnd.openxmlformats-officedocument.presentationml.slide+xml"/>
  <Override PartName="/ppt/notesslides/notesslide27.xml" ContentType="application/vnd.openxmlformats-officedocument.presentationml.notesSlide+xml"/>
  <Override PartName="/ppt/slides/slide28.xml" ContentType="application/vnd.openxmlformats-officedocument.presentationml.slide+xml"/>
  <Override PartName="/ppt/notesslides/notesslide28.xml" ContentType="application/vnd.openxmlformats-officedocument.presentationml.notesSlide+xml"/>
  <Override PartName="/ppt/slides/slide29.xml" ContentType="application/vnd.openxmlformats-officedocument.presentationml.slide+xml"/>
  <Override PartName="/ppt/notesslides/notesslide29.xml" ContentType="application/vnd.openxmlformats-officedocument.presentationml.notesSlide+xml"/>
  <Override PartName="/ppt/slides/slide30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31.xml" ContentType="application/vnd.openxmlformats-officedocument.presentationml.slide+xml"/>
  <Override PartName="/ppt/notesslides/notesslide31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32.xml" ContentType="application/vnd.openxmlformats-officedocument.presentationml.notesSlide+xml"/>
  <Override PartName="/ppt/slides/slide33.xml" ContentType="application/vnd.openxmlformats-officedocument.presentationml.slide+xml"/>
  <Override PartName="/ppt/notesslides/notesslide33.xml" ContentType="application/vnd.openxmlformats-officedocument.presentationml.notesSlide+xml"/>
  <Override PartName="/ppt/slides/slide34.xml" ContentType="application/vnd.openxmlformats-officedocument.presentationml.slide+xml"/>
  <Override PartName="/ppt/notesslides/notesslide34.xml" ContentType="application/vnd.openxmlformats-officedocument.presentationml.notesSlide+xml"/>
  <Override PartName="/ppt/slides/slide35.xml" ContentType="application/vnd.openxmlformats-officedocument.presentationml.slide+xml"/>
  <Override PartName="/ppt/notesslides/notesslide35.xml" ContentType="application/vnd.openxmlformats-officedocument.presentationml.notesSlide+xml"/>
  <Override PartName="/ppt/slides/slide36.xml" ContentType="application/vnd.openxmlformats-officedocument.presentationml.slide+xml"/>
  <Override PartName="/ppt/notesslides/notesslide36.xml" ContentType="application/vnd.openxmlformats-officedocument.presentationml.notesSlide+xml"/>
  <Override PartName="/ppt/slides/slide37.xml" ContentType="application/vnd.openxmlformats-officedocument.presentationml.slide+xml"/>
  <Override PartName="/ppt/notesslides/notesslide37.xml" ContentType="application/vnd.openxmlformats-officedocument.presentationml.notesSlide+xml"/>
  <Override PartName="/ppt/slides/slide38.xml" ContentType="application/vnd.openxmlformats-officedocument.presentationml.slide+xml"/>
  <Override PartName="/ppt/notesslides/notesslide38.xml" ContentType="application/vnd.openxmlformats-officedocument.presentationml.notesSlide+xml"/>
  <Override PartName="/ppt/slides/slide39.xml" ContentType="application/vnd.openxmlformats-officedocument.presentationml.slide+xml"/>
  <Override PartName="/ppt/notesslides/notesslide3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2"/>
  </p:notesMasterIdLst>
  <p:sldIdLst>
    <p:sldId id="258" r:id="rId3"/>
    <p:sldId id="256" r:id="rId4"/>
    <p:sldId id="283" r:id="rId5"/>
    <p:sldId id="259" r:id="rId6"/>
    <p:sldId id="303" r:id="rId7"/>
    <p:sldId id="313" r:id="rId8"/>
    <p:sldId id="318" r:id="rId9"/>
    <p:sldId id="326" r:id="rId10"/>
    <p:sldId id="297" r:id="rId11"/>
    <p:sldId id="325" r:id="rId12"/>
    <p:sldId id="315" r:id="rId13"/>
    <p:sldId id="316" r:id="rId14"/>
    <p:sldId id="330" r:id="rId15"/>
    <p:sldId id="319" r:id="rId16"/>
    <p:sldId id="320" r:id="rId17"/>
    <p:sldId id="321" r:id="rId18"/>
    <p:sldId id="322" r:id="rId19"/>
    <p:sldId id="323" r:id="rId20"/>
    <p:sldId id="263" r:id="rId21"/>
    <p:sldId id="327" r:id="rId22"/>
    <p:sldId id="328" r:id="rId23"/>
    <p:sldId id="298" r:id="rId24"/>
    <p:sldId id="268" r:id="rId25"/>
    <p:sldId id="300" r:id="rId26"/>
    <p:sldId id="306" r:id="rId27"/>
    <p:sldId id="308" r:id="rId28"/>
    <p:sldId id="305" r:id="rId29"/>
    <p:sldId id="337" r:id="rId30"/>
    <p:sldId id="329" r:id="rId31"/>
    <p:sldId id="301" r:id="rId32"/>
    <p:sldId id="331" r:id="rId33"/>
    <p:sldId id="332" r:id="rId34"/>
    <p:sldId id="333" r:id="rId35"/>
    <p:sldId id="334" r:id="rId36"/>
    <p:sldId id="299" r:id="rId37"/>
    <p:sldId id="310" r:id="rId38"/>
    <p:sldId id="335" r:id="rId39"/>
    <p:sldId id="336" r:id="rId40"/>
    <p:sldId id="278" r:id="rId41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itchFamily="34" charset="0" panose="020B0604020202020204"/>
      <a:defRPr sz="1400" b="0" i="0" u="none" strike="noStrike" cap="none">
        <a:solidFill>
          <a:srgbClr val="000000"/>
        </a:solidFill>
        <a:latin typeface="Arial" pitchFamily="34" charset="0" panose="020B0604020202020204"/>
        <a:ea typeface="Arial" pitchFamily="34" charset="0" panose="020B0604020202020204"/>
        <a:cs typeface="Arial" pitchFamily="34" charset="0" panose="020B0604020202020204"/>
        <a:sym typeface="Arial" pitchFamily="34" charset="0" panose="020B0604020202020204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itchFamily="34" charset="0" panose="020B0604020202020204"/>
      <a:defRPr sz="1400" b="0" i="0" u="none" strike="noStrike" cap="none">
        <a:solidFill>
          <a:srgbClr val="000000"/>
        </a:solidFill>
        <a:latin typeface="Arial" pitchFamily="34" charset="0" panose="020B0604020202020204"/>
        <a:ea typeface="Arial" pitchFamily="34" charset="0" panose="020B0604020202020204"/>
        <a:cs typeface="Arial" pitchFamily="34" charset="0" panose="020B0604020202020204"/>
        <a:sym typeface="Arial" pitchFamily="34" charset="0" panose="020B0604020202020204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itchFamily="34" charset="0" panose="020B0604020202020204"/>
      <a:defRPr sz="1400" b="0" i="0" u="none" strike="noStrike" cap="none">
        <a:solidFill>
          <a:srgbClr val="000000"/>
        </a:solidFill>
        <a:latin typeface="Arial" pitchFamily="34" charset="0" panose="020B0604020202020204"/>
        <a:ea typeface="Arial" pitchFamily="34" charset="0" panose="020B0604020202020204"/>
        <a:cs typeface="Arial" pitchFamily="34" charset="0" panose="020B0604020202020204"/>
        <a:sym typeface="Arial" pitchFamily="34" charset="0" panose="020B0604020202020204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itchFamily="34" charset="0" panose="020B0604020202020204"/>
      <a:defRPr sz="1400" b="0" i="0" u="none" strike="noStrike" cap="none">
        <a:solidFill>
          <a:srgbClr val="000000"/>
        </a:solidFill>
        <a:latin typeface="Arial" pitchFamily="34" charset="0" panose="020B0604020202020204"/>
        <a:ea typeface="Arial" pitchFamily="34" charset="0" panose="020B0604020202020204"/>
        <a:cs typeface="Arial" pitchFamily="34" charset="0" panose="020B0604020202020204"/>
        <a:sym typeface="Arial" pitchFamily="34" charset="0" panose="020B0604020202020204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itchFamily="34" charset="0" panose="020B0604020202020204"/>
      <a:defRPr sz="1400" b="0" i="0" u="none" strike="noStrike" cap="none">
        <a:solidFill>
          <a:srgbClr val="000000"/>
        </a:solidFill>
        <a:latin typeface="Arial" pitchFamily="34" charset="0" panose="020B0604020202020204"/>
        <a:ea typeface="Arial" pitchFamily="34" charset="0" panose="020B0604020202020204"/>
        <a:cs typeface="Arial" pitchFamily="34" charset="0" panose="020B0604020202020204"/>
        <a:sym typeface="Arial" pitchFamily="34" charset="0" panose="020B0604020202020204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itchFamily="34" charset="0" panose="020B0604020202020204"/>
      <a:defRPr sz="1400" b="0" i="0" u="none" strike="noStrike" cap="none">
        <a:solidFill>
          <a:srgbClr val="000000"/>
        </a:solidFill>
        <a:latin typeface="Arial" pitchFamily="34" charset="0" panose="020B0604020202020204"/>
        <a:ea typeface="Arial" pitchFamily="34" charset="0" panose="020B0604020202020204"/>
        <a:cs typeface="Arial" pitchFamily="34" charset="0" panose="020B0604020202020204"/>
        <a:sym typeface="Arial" pitchFamily="34" charset="0" panose="020B0604020202020204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itchFamily="34" charset="0" panose="020B0604020202020204"/>
      <a:defRPr sz="1400" b="0" i="0" u="none" strike="noStrike" cap="none">
        <a:solidFill>
          <a:srgbClr val="000000"/>
        </a:solidFill>
        <a:latin typeface="Arial" pitchFamily="34" charset="0" panose="020B0604020202020204"/>
        <a:ea typeface="Arial" pitchFamily="34" charset="0" panose="020B0604020202020204"/>
        <a:cs typeface="Arial" pitchFamily="34" charset="0" panose="020B0604020202020204"/>
        <a:sym typeface="Arial" pitchFamily="34" charset="0" panose="020B0604020202020204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itchFamily="34" charset="0" panose="020B0604020202020204"/>
      <a:defRPr sz="1400" b="0" i="0" u="none" strike="noStrike" cap="none">
        <a:solidFill>
          <a:srgbClr val="000000"/>
        </a:solidFill>
        <a:latin typeface="Arial" pitchFamily="34" charset="0" panose="020B0604020202020204"/>
        <a:ea typeface="Arial" pitchFamily="34" charset="0" panose="020B0604020202020204"/>
        <a:cs typeface="Arial" pitchFamily="34" charset="0" panose="020B0604020202020204"/>
        <a:sym typeface="Arial" pitchFamily="34" charset="0" panose="020B0604020202020204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itchFamily="34" charset="0" panose="020B0604020202020204"/>
      <a:defRPr sz="1400" b="0" i="0" u="none" strike="noStrike" cap="none">
        <a:solidFill>
          <a:srgbClr val="000000"/>
        </a:solidFill>
        <a:latin typeface="Arial" pitchFamily="34" charset="0" panose="020B0604020202020204"/>
        <a:ea typeface="Arial" pitchFamily="34" charset="0" panose="020B0604020202020204"/>
        <a:cs typeface="Arial" pitchFamily="34" charset="0" panose="020B0604020202020204"/>
        <a:sym typeface="Arial" pitchFamily="34" charset="0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D0B942B-5FDC-419F-A31C-88048C057ADA}">
  <a:tblStyle styleId="{3D0B942B-5FDC-419F-A31C-88048C057AD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F752B63-FEDA-48D4-B3B7-9A5BAED3138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" Type="http://schemas.openxmlformats.org/officeDocument/2006/relationships/slide" Target="slides/slide1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" Type="http://schemas.openxmlformats.org/officeDocument/2006/relationships/slide" Target="slides/slide2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tableStyles" Target="tableStyles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/>
        </p:txBody>
      </p:sp>
      <p:sp>
        <p:nvSpPr>
          <p:cNvPr id="4" name="Google Shape;4;n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noAutofit/>
          </a:bodyPr>
          <a:lstStyle>
            <a:lvl1pPr marL="45720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pPr lvl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itchFamily="34" charset="0" panose="020B0604020202020204"/>
      <a:defRPr sz="1400" b="0" i="0" u="none" strike="noStrike" cap="none">
        <a:solidFill>
          <a:srgbClr val="000000"/>
        </a:solidFill>
        <a:latin typeface="Arial" pitchFamily="34" charset="0" panose="020B0604020202020204"/>
        <a:ea typeface="Arial" pitchFamily="34" charset="0" panose="020B0604020202020204"/>
        <a:cs typeface="Arial" pitchFamily="34" charset="0" panose="020B0604020202020204"/>
        <a:sym typeface="Arial" pitchFamily="34" charset="0" panose="020B0604020202020204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itchFamily="34" charset="0" panose="020B0604020202020204"/>
      <a:defRPr sz="1400" b="0" i="0" u="none" strike="noStrike" cap="none">
        <a:solidFill>
          <a:srgbClr val="000000"/>
        </a:solidFill>
        <a:latin typeface="Arial" pitchFamily="34" charset="0" panose="020B0604020202020204"/>
        <a:ea typeface="Arial" pitchFamily="34" charset="0" panose="020B0604020202020204"/>
        <a:cs typeface="Arial" pitchFamily="34" charset="0" panose="020B0604020202020204"/>
        <a:sym typeface="Arial" pitchFamily="34" charset="0" panose="020B0604020202020204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itchFamily="34" charset="0" panose="020B0604020202020204"/>
      <a:defRPr sz="1400" b="0" i="0" u="none" strike="noStrike" cap="none">
        <a:solidFill>
          <a:srgbClr val="000000"/>
        </a:solidFill>
        <a:latin typeface="Arial" pitchFamily="34" charset="0" panose="020B0604020202020204"/>
        <a:ea typeface="Arial" pitchFamily="34" charset="0" panose="020B0604020202020204"/>
        <a:cs typeface="Arial" pitchFamily="34" charset="0" panose="020B0604020202020204"/>
        <a:sym typeface="Arial" pitchFamily="34" charset="0" panose="020B0604020202020204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itchFamily="34" charset="0" panose="020B0604020202020204"/>
      <a:defRPr sz="1400" b="0" i="0" u="none" strike="noStrike" cap="none">
        <a:solidFill>
          <a:srgbClr val="000000"/>
        </a:solidFill>
        <a:latin typeface="Arial" pitchFamily="34" charset="0" panose="020B0604020202020204"/>
        <a:ea typeface="Arial" pitchFamily="34" charset="0" panose="020B0604020202020204"/>
        <a:cs typeface="Arial" pitchFamily="34" charset="0" panose="020B0604020202020204"/>
        <a:sym typeface="Arial" pitchFamily="34" charset="0" panose="020B0604020202020204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itchFamily="34" charset="0" panose="020B0604020202020204"/>
      <a:defRPr sz="1400" b="0" i="0" u="none" strike="noStrike" cap="none">
        <a:solidFill>
          <a:srgbClr val="000000"/>
        </a:solidFill>
        <a:latin typeface="Arial" pitchFamily="34" charset="0" panose="020B0604020202020204"/>
        <a:ea typeface="Arial" pitchFamily="34" charset="0" panose="020B0604020202020204"/>
        <a:cs typeface="Arial" pitchFamily="34" charset="0" panose="020B0604020202020204"/>
        <a:sym typeface="Arial" pitchFamily="34" charset="0" panose="020B0604020202020204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itchFamily="34" charset="0" panose="020B0604020202020204"/>
      <a:defRPr sz="1400" b="0" i="0" u="none" strike="noStrike" cap="none">
        <a:solidFill>
          <a:srgbClr val="000000"/>
        </a:solidFill>
        <a:latin typeface="Arial" pitchFamily="34" charset="0" panose="020B0604020202020204"/>
        <a:ea typeface="Arial" pitchFamily="34" charset="0" panose="020B0604020202020204"/>
        <a:cs typeface="Arial" pitchFamily="34" charset="0" panose="020B0604020202020204"/>
        <a:sym typeface="Arial" pitchFamily="34" charset="0" panose="020B0604020202020204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itchFamily="34" charset="0" panose="020B0604020202020204"/>
      <a:defRPr sz="1400" b="0" i="0" u="none" strike="noStrike" cap="none">
        <a:solidFill>
          <a:srgbClr val="000000"/>
        </a:solidFill>
        <a:latin typeface="Arial" pitchFamily="34" charset="0" panose="020B0604020202020204"/>
        <a:ea typeface="Arial" pitchFamily="34" charset="0" panose="020B0604020202020204"/>
        <a:cs typeface="Arial" pitchFamily="34" charset="0" panose="020B0604020202020204"/>
        <a:sym typeface="Arial" pitchFamily="34" charset="0" panose="020B0604020202020204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itchFamily="34" charset="0" panose="020B0604020202020204"/>
      <a:defRPr sz="1400" b="0" i="0" u="none" strike="noStrike" cap="none">
        <a:solidFill>
          <a:srgbClr val="000000"/>
        </a:solidFill>
        <a:latin typeface="Arial" pitchFamily="34" charset="0" panose="020B0604020202020204"/>
        <a:ea typeface="Arial" pitchFamily="34" charset="0" panose="020B0604020202020204"/>
        <a:cs typeface="Arial" pitchFamily="34" charset="0" panose="020B0604020202020204"/>
        <a:sym typeface="Arial" pitchFamily="34" charset="0" panose="020B0604020202020204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itchFamily="34" charset="0" panose="020B0604020202020204"/>
      <a:defRPr sz="1400" b="0" i="0" u="none" strike="noStrike" cap="none">
        <a:solidFill>
          <a:srgbClr val="000000"/>
        </a:solidFill>
        <a:latin typeface="Arial" pitchFamily="34" charset="0" panose="020B0604020202020204"/>
        <a:ea typeface="Arial" pitchFamily="34" charset="0" panose="020B0604020202020204"/>
        <a:cs typeface="Arial" pitchFamily="34" charset="0" panose="020B0604020202020204"/>
        <a:sym typeface="Arial" pitchFamily="34" charset="0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4:notes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70" name="Google Shape;70;g35f391192_04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57:notes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140" name="Google Shape;140;g35f391192_057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57:notes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140" name="Google Shape;140;g35f391192_057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57:notes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140" name="Google Shape;140;g35f391192_057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57:notes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140" name="Google Shape;140;g35f391192_057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f391192_017:notes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119" name="Google Shape;119;g35f391192_017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35f391192_00:notes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45" name="Google Shape;45;g35f391192_00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79" name="Google Shape;79;g35f391192_029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f391192_017:notes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119" name="Google Shape;119;g35f391192_017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79" name="Google Shape;79;g35f391192_029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f391192_085:notes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172" name="Google Shape;172;g35f391192_085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f391192_085:notes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172" name="Google Shape;172;g35f391192_085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f391192_085:notes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172" name="Google Shape;172;g35f391192_085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f391192_085:notes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172" name="Google Shape;172;g35f391192_085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57:notes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140" name="Google Shape;140;g35f391192_057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79" name="Google Shape;79;g35f391192_029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79" name="Google Shape;79;g35f391192_029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e2bf27b1e1_0_121:notes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392" name="Google Shape;392;ge2bf27b1e1_0_121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f391192_085:notes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172" name="Google Shape;172;g35f391192_085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79" name="Google Shape;79;g35f391192_029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f391192_085:notes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172" name="Google Shape;172;g35f391192_085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79" name="Google Shape;79;g35f391192_029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f391192_085:notes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172" name="Google Shape;172;g35f391192_085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e2bf27b1e1_0_74:notes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340" name="Google Shape;340;ge2bf27b1e1_0_74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f391192_085:notes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172" name="Google Shape;172;g35f391192_085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f391192_085:notes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172" name="Google Shape;172;g35f391192_085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f391192_085:notes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172" name="Google Shape;172;g35f391192_085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5ed75ccf_022:notes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316" name="Google Shape;316;g35ed75ccf_022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79" name="Google Shape;79;g35f391192_029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79" name="Google Shape;79;g35f391192_029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79" name="Google Shape;79;g35f391192_029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>
            <a:spLocks noGrp="1" noEditPoints="1"/>
          </p:cNvSpPr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wrap="square" lIns="91425" tIns="91425" rIns="91425" bIns="91425" anchor="ctr"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>
            <a:spLocks noGrp="1" noEditPoints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wrap="square" lIns="91425" tIns="91425" rIns="91425" bIns="91425" anchor="b">
            <a:noAutofit/>
          </a:bodyPr>
          <a:lstStyle>
            <a:lvl1pPr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3"/>
          <p:cNvSpPr>
            <a:spLocks noGrp="1" noEditPoints="1"/>
          </p:cNvSpPr>
          <p:nvPr>
            <p:ph type="subTitle" idx="1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>
            <a:lvl1pPr algn="ctr" rtl="0">
              <a:spcBef>
                <a:spcPts val="0"/>
              </a:spcBef>
              <a:spcAft>
                <a:spcPts val="0"/>
              </a:spcAft>
              <a:buSzPts val="2000"/>
              <a:buNone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pPr lvl="0"/>
          </a:p>
        </p:txBody>
      </p:sp>
      <p:sp>
        <p:nvSpPr>
          <p:cNvPr id="14" name="Google Shape;14;p3"/>
          <p:cNvSpPr>
            <a:spLocks noGrp="1" noEditPoints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>
            <a:lvl1pPr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>
            <a:spLocks noGrp="1" noEditPoints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wrap="square" lIns="91425" tIns="91425" rIns="91425" bIns="91425" anchor="b">
            <a:noAutofit/>
          </a:bodyPr>
          <a:lstStyle>
            <a:lvl1pPr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3"/>
          <p:cNvSpPr>
            <a:spLocks noGrp="1" noEditPoints="1"/>
          </p:cNvSpPr>
          <p:nvPr>
            <p:ph type="subTitle" idx="1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>
            <a:lvl1pPr algn="ctr" rtl="0">
              <a:spcBef>
                <a:spcPts val="0"/>
              </a:spcBef>
              <a:spcAft>
                <a:spcPts val="0"/>
              </a:spcAft>
              <a:buSzPts val="2000"/>
              <a:buNone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pPr lvl="0"/>
          </a:p>
        </p:txBody>
      </p:sp>
      <p:sp>
        <p:nvSpPr>
          <p:cNvPr id="14" name="Google Shape;14;p3"/>
          <p:cNvSpPr>
            <a:spLocks noGrp="1" noEditPoints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>
            <a:lvl1pPr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>
            <a:spLocks noGrp="1" noEditPoints="1"/>
          </p:cNvSpPr>
          <p:nvPr>
            <p:ph type="body" idx="1"/>
          </p:nvPr>
        </p:nvSpPr>
        <p:spPr>
          <a:xfrm>
            <a:off x="1700925" y="1399800"/>
            <a:ext cx="5742300" cy="8199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>
            <a:lvl1pPr marL="45720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✘"/>
              <a:defRPr sz="3000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pPr lvl="0"/>
          </a:p>
        </p:txBody>
      </p:sp>
      <p:sp>
        <p:nvSpPr>
          <p:cNvPr id="17" name="Google Shape;17;p4"/>
          <p:cNvSpPr txBox="1"/>
          <p:nvPr/>
        </p:nvSpPr>
        <p:spPr>
          <a:xfrm>
            <a:off x="3593400" y="8575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“</a:t>
            </a:r>
            <a:endParaRPr sz="96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18" name="Google Shape;18;p4"/>
          <p:cNvSpPr/>
          <p:nvPr/>
        </p:nvSpPr>
        <p:spPr>
          <a:xfrm>
            <a:off x="4128150" y="550650"/>
            <a:ext cx="887711" cy="849160"/>
          </a:xfrm>
          <a:custGeom>
            <a:avLst/>
            <a:rect l="l" t="t" r="r" b="b"/>
            <a:pathLst>
              <a:path w="65189" h="62358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lnTo>
                  <a:pt x="22547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lnTo>
                  <a:pt x="33868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" name="Google Shape;19;p4"/>
          <p:cNvSpPr>
            <a:spLocks noGrp="1" noEditPoints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>
            <a:lvl1pPr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>
            <a:spLocks noGrp="1" noEditPoints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buSzPts val="26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</a:lvl9pPr>
          </a:lstStyle>
          <a:p/>
        </p:txBody>
      </p:sp>
      <p:sp>
        <p:nvSpPr>
          <p:cNvPr id="22" name="Google Shape;22;p5"/>
          <p:cNvSpPr>
            <a:spLocks noGrp="1" noEditPoints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>
            <a:lvl1pPr marL="457200" indent="-355600">
              <a:spcBef>
                <a:spcPts val="600"/>
              </a:spcBef>
              <a:spcAft>
                <a:spcPts val="0"/>
              </a:spcAft>
              <a:buSzPts val="2000"/>
              <a:buChar char="✘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</a:lvl9pPr>
          </a:lstStyle>
          <a:p>
            <a:pPr lvl="0"/>
          </a:p>
        </p:txBody>
      </p:sp>
      <p:sp>
        <p:nvSpPr>
          <p:cNvPr id="23" name="Google Shape;23;p5"/>
          <p:cNvSpPr>
            <a:spLocks noGrp="1" noEditPoints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>
            <a:lvl1pPr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>
            <a:spLocks noGrp="1" noEditPoints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buSzPts val="26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</a:lvl9pPr>
          </a:lstStyle>
          <a:p/>
        </p:txBody>
      </p:sp>
      <p:sp>
        <p:nvSpPr>
          <p:cNvPr id="26" name="Google Shape;26;p6"/>
          <p:cNvSpPr>
            <a:spLocks noGrp="1" noEditPoints="1"/>
          </p:cNvSpPr>
          <p:nvPr>
            <p:ph type="body" idx="1"/>
          </p:nvPr>
        </p:nvSpPr>
        <p:spPr>
          <a:xfrm>
            <a:off x="457200" y="1507925"/>
            <a:ext cx="3994500" cy="34179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>
            <a:lvl1pPr marL="457200" indent="-330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</a:p>
        </p:txBody>
      </p:sp>
      <p:sp>
        <p:nvSpPr>
          <p:cNvPr id="27" name="Google Shape;27;p6"/>
          <p:cNvSpPr>
            <a:spLocks noGrp="1" noEditPoints="1"/>
          </p:cNvSpPr>
          <p:nvPr>
            <p:ph type="body" idx="2"/>
          </p:nvPr>
        </p:nvSpPr>
        <p:spPr>
          <a:xfrm>
            <a:off x="4692275" y="1507925"/>
            <a:ext cx="3994500" cy="34179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>
            <a:lvl1pPr marL="457200" indent="-330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</a:p>
        </p:txBody>
      </p:sp>
      <p:sp>
        <p:nvSpPr>
          <p:cNvPr id="28" name="Google Shape;28;p6"/>
          <p:cNvSpPr>
            <a:spLocks noGrp="1" noEditPoints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>
            <a:lvl1pPr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>
            <a:spLocks noGrp="1" noEditPoints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buSzPts val="26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</a:lvl9pPr>
          </a:lstStyle>
          <a:p/>
        </p:txBody>
      </p:sp>
      <p:sp>
        <p:nvSpPr>
          <p:cNvPr id="37" name="Google Shape;37;p8"/>
          <p:cNvSpPr>
            <a:spLocks noGrp="1" noEditPoints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>
            <a:lvl1pPr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>
            <a:spLocks noGrp="1" noEditPoints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>
            <a:lvl1pPr marL="45720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pPr lvl="0"/>
          </a:p>
        </p:txBody>
      </p:sp>
      <p:sp>
        <p:nvSpPr>
          <p:cNvPr id="40" name="Google Shape;40;p9"/>
          <p:cNvSpPr>
            <a:spLocks noGrp="1" noEditPoints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>
            <a:lvl1pPr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>
            <a:spLocks noGrp="1" noEditPoints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>
            <a:lvl1pPr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>
            <a:spLocks noGrp="1" noEditPoints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wrap="square" lIns="91425" tIns="91425" rIns="91425" bIns="91425" anchor="b">
            <a:noAutofit/>
          </a:bodyPr>
          <a:lstStyle>
            <a:lvl1pPr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3"/>
          <p:cNvSpPr>
            <a:spLocks noGrp="1" noEditPoints="1"/>
          </p:cNvSpPr>
          <p:nvPr>
            <p:ph type="subTitle" idx="1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>
            <a:lvl1pPr algn="ctr" rtl="0">
              <a:spcBef>
                <a:spcPts val="0"/>
              </a:spcBef>
              <a:spcAft>
                <a:spcPts val="0"/>
              </a:spcAft>
              <a:buSzPts val="2000"/>
              <a:buNone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pPr lvl="0"/>
          </a:p>
        </p:txBody>
      </p:sp>
      <p:sp>
        <p:nvSpPr>
          <p:cNvPr id="14" name="Google Shape;14;p3"/>
          <p:cNvSpPr>
            <a:spLocks noGrp="1" noEditPoints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>
            <a:lvl1pPr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">
            <a:alphaModFix/>
          </a:blip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>
            <a:spLocks noGrp="1" noEditPoints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/>
        </p:txBody>
      </p:sp>
      <p:sp>
        <p:nvSpPr>
          <p:cNvPr id="7" name="Google Shape;7;p1"/>
          <p:cNvSpPr>
            <a:spLocks noGrp="1" noEditPoints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noAutofit/>
          </a:bodyPr>
          <a:lstStyle>
            <a:lvl1pPr marL="457200" indent="-3556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✘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○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■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●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○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■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●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○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■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lvl="0"/>
          </a:p>
        </p:txBody>
      </p:sp>
      <p:sp>
        <p:nvSpPr>
          <p:cNvPr id="8" name="Google Shape;8;p1"/>
          <p:cNvSpPr>
            <a:spLocks noGrp="1" noEditPoints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noAutofit/>
          </a:bodyPr>
          <a:lstStyle>
            <a:lvl1pPr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txStyles>
    <p:titleStyle>
      <a:lvl1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itchFamily="34" charset="0" panose="020B0604020202020204"/>
        <a:defRPr sz="1400" b="0" i="0" u="none" strike="noStrike" cap="none">
          <a:solidFill>
            <a:srgbClr val="000000"/>
          </a:solidFill>
          <a:latin typeface="Arial" pitchFamily="34" charset="0" panose="020B0604020202020204"/>
          <a:ea typeface="Arial" pitchFamily="34" charset="0" panose="020B0604020202020204"/>
          <a:cs typeface="Arial" pitchFamily="34" charset="0" panose="020B0604020202020204"/>
          <a:sym typeface="Arial" pitchFamily="34" charset="0" panose="020B0604020202020204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itchFamily="34" charset="0" panose="020B0604020202020204"/>
        <a:defRPr sz="1400" b="0" i="0" u="none" strike="noStrike" cap="none">
          <a:solidFill>
            <a:srgbClr val="000000"/>
          </a:solidFill>
          <a:latin typeface="Arial" pitchFamily="34" charset="0" panose="020B0604020202020204"/>
          <a:ea typeface="Arial" pitchFamily="34" charset="0" panose="020B0604020202020204"/>
          <a:cs typeface="Arial" pitchFamily="34" charset="0" panose="020B0604020202020204"/>
          <a:sym typeface="Arial" pitchFamily="34" charset="0" panose="020B0604020202020204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itchFamily="34" charset="0" panose="020B0604020202020204"/>
        <a:defRPr sz="1400" b="0" i="0" u="none" strike="noStrike" cap="none">
          <a:solidFill>
            <a:srgbClr val="000000"/>
          </a:solidFill>
          <a:latin typeface="Arial" pitchFamily="34" charset="0" panose="020B0604020202020204"/>
          <a:ea typeface="Arial" pitchFamily="34" charset="0" panose="020B0604020202020204"/>
          <a:cs typeface="Arial" pitchFamily="34" charset="0" panose="020B0604020202020204"/>
          <a:sym typeface="Arial" pitchFamily="34" charset="0" panose="020B0604020202020204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itchFamily="34" charset="0" panose="020B0604020202020204"/>
        <a:defRPr sz="1400" b="0" i="0" u="none" strike="noStrike" cap="none">
          <a:solidFill>
            <a:srgbClr val="000000"/>
          </a:solidFill>
          <a:latin typeface="Arial" pitchFamily="34" charset="0" panose="020B0604020202020204"/>
          <a:ea typeface="Arial" pitchFamily="34" charset="0" panose="020B0604020202020204"/>
          <a:cs typeface="Arial" pitchFamily="34" charset="0" panose="020B0604020202020204"/>
          <a:sym typeface="Arial" pitchFamily="34" charset="0" panose="020B0604020202020204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itchFamily="34" charset="0" panose="020B0604020202020204"/>
        <a:defRPr sz="1400" b="0" i="0" u="none" strike="noStrike" cap="none">
          <a:solidFill>
            <a:srgbClr val="000000"/>
          </a:solidFill>
          <a:latin typeface="Arial" pitchFamily="34" charset="0" panose="020B0604020202020204"/>
          <a:ea typeface="Arial" pitchFamily="34" charset="0" panose="020B0604020202020204"/>
          <a:cs typeface="Arial" pitchFamily="34" charset="0" panose="020B0604020202020204"/>
          <a:sym typeface="Arial" pitchFamily="34" charset="0" panose="020B0604020202020204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itchFamily="34" charset="0" panose="020B0604020202020204"/>
        <a:defRPr sz="1400" b="0" i="0" u="none" strike="noStrike" cap="none">
          <a:solidFill>
            <a:srgbClr val="000000"/>
          </a:solidFill>
          <a:latin typeface="Arial" pitchFamily="34" charset="0" panose="020B0604020202020204"/>
          <a:ea typeface="Arial" pitchFamily="34" charset="0" panose="020B0604020202020204"/>
          <a:cs typeface="Arial" pitchFamily="34" charset="0" panose="020B0604020202020204"/>
          <a:sym typeface="Arial" pitchFamily="34" charset="0" panose="020B0604020202020204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itchFamily="34" charset="0" panose="020B0604020202020204"/>
        <a:defRPr sz="1400" b="0" i="0" u="none" strike="noStrike" cap="none">
          <a:solidFill>
            <a:srgbClr val="000000"/>
          </a:solidFill>
          <a:latin typeface="Arial" pitchFamily="34" charset="0" panose="020B0604020202020204"/>
          <a:ea typeface="Arial" pitchFamily="34" charset="0" panose="020B0604020202020204"/>
          <a:cs typeface="Arial" pitchFamily="34" charset="0" panose="020B0604020202020204"/>
          <a:sym typeface="Arial" pitchFamily="34" charset="0" panose="020B0604020202020204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itchFamily="34" charset="0" panose="020B0604020202020204"/>
        <a:defRPr sz="1400" b="0" i="0" u="none" strike="noStrike" cap="none">
          <a:solidFill>
            <a:srgbClr val="000000"/>
          </a:solidFill>
          <a:latin typeface="Arial" pitchFamily="34" charset="0" panose="020B0604020202020204"/>
          <a:ea typeface="Arial" pitchFamily="34" charset="0" panose="020B0604020202020204"/>
          <a:cs typeface="Arial" pitchFamily="34" charset="0" panose="020B0604020202020204"/>
          <a:sym typeface="Arial" pitchFamily="34" charset="0" panose="020B0604020202020204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itchFamily="34" charset="0" panose="020B0604020202020204"/>
        <a:defRPr sz="1400" b="0" i="0" u="none" strike="noStrike" cap="none">
          <a:solidFill>
            <a:srgbClr val="000000"/>
          </a:solidFill>
          <a:latin typeface="Arial" pitchFamily="34" charset="0" panose="020B0604020202020204"/>
          <a:ea typeface="Arial" pitchFamily="34" charset="0" panose="020B0604020202020204"/>
          <a:cs typeface="Arial" pitchFamily="34" charset="0" panose="020B0604020202020204"/>
          <a:sym typeface="Arial" pitchFamily="34" charset="0" panose="020B0604020202020204"/>
        </a:defRPr>
      </a:lvl9pPr>
    </p:titleStyle>
    <p:bodyStyle>
      <a:lvl1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itchFamily="34" charset="0" panose="020B0604020202020204"/>
        <a:defRPr sz="1400" b="0" i="0" u="none" strike="noStrike" cap="none">
          <a:solidFill>
            <a:srgbClr val="000000"/>
          </a:solidFill>
          <a:latin typeface="Arial" pitchFamily="34" charset="0" panose="020B0604020202020204"/>
          <a:ea typeface="Arial" pitchFamily="34" charset="0" panose="020B0604020202020204"/>
          <a:cs typeface="Arial" pitchFamily="34" charset="0" panose="020B0604020202020204"/>
          <a:sym typeface="Arial" pitchFamily="34" charset="0" panose="020B0604020202020204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itchFamily="34" charset="0" panose="020B0604020202020204"/>
        <a:defRPr sz="1400" b="0" i="0" u="none" strike="noStrike" cap="none">
          <a:solidFill>
            <a:srgbClr val="000000"/>
          </a:solidFill>
          <a:latin typeface="Arial" pitchFamily="34" charset="0" panose="020B0604020202020204"/>
          <a:ea typeface="Arial" pitchFamily="34" charset="0" panose="020B0604020202020204"/>
          <a:cs typeface="Arial" pitchFamily="34" charset="0" panose="020B0604020202020204"/>
          <a:sym typeface="Arial" pitchFamily="34" charset="0" panose="020B0604020202020204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itchFamily="34" charset="0" panose="020B0604020202020204"/>
        <a:defRPr sz="1400" b="0" i="0" u="none" strike="noStrike" cap="none">
          <a:solidFill>
            <a:srgbClr val="000000"/>
          </a:solidFill>
          <a:latin typeface="Arial" pitchFamily="34" charset="0" panose="020B0604020202020204"/>
          <a:ea typeface="Arial" pitchFamily="34" charset="0" panose="020B0604020202020204"/>
          <a:cs typeface="Arial" pitchFamily="34" charset="0" panose="020B0604020202020204"/>
          <a:sym typeface="Arial" pitchFamily="34" charset="0" panose="020B0604020202020204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itchFamily="34" charset="0" panose="020B0604020202020204"/>
        <a:defRPr sz="1400" b="0" i="0" u="none" strike="noStrike" cap="none">
          <a:solidFill>
            <a:srgbClr val="000000"/>
          </a:solidFill>
          <a:latin typeface="Arial" pitchFamily="34" charset="0" panose="020B0604020202020204"/>
          <a:ea typeface="Arial" pitchFamily="34" charset="0" panose="020B0604020202020204"/>
          <a:cs typeface="Arial" pitchFamily="34" charset="0" panose="020B0604020202020204"/>
          <a:sym typeface="Arial" pitchFamily="34" charset="0" panose="020B0604020202020204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itchFamily="34" charset="0" panose="020B0604020202020204"/>
        <a:defRPr sz="1400" b="0" i="0" u="none" strike="noStrike" cap="none">
          <a:solidFill>
            <a:srgbClr val="000000"/>
          </a:solidFill>
          <a:latin typeface="Arial" pitchFamily="34" charset="0" panose="020B0604020202020204"/>
          <a:ea typeface="Arial" pitchFamily="34" charset="0" panose="020B0604020202020204"/>
          <a:cs typeface="Arial" pitchFamily="34" charset="0" panose="020B0604020202020204"/>
          <a:sym typeface="Arial" pitchFamily="34" charset="0" panose="020B0604020202020204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itchFamily="34" charset="0" panose="020B0604020202020204"/>
        <a:defRPr sz="1400" b="0" i="0" u="none" strike="noStrike" cap="none">
          <a:solidFill>
            <a:srgbClr val="000000"/>
          </a:solidFill>
          <a:latin typeface="Arial" pitchFamily="34" charset="0" panose="020B0604020202020204"/>
          <a:ea typeface="Arial" pitchFamily="34" charset="0" panose="020B0604020202020204"/>
          <a:cs typeface="Arial" pitchFamily="34" charset="0" panose="020B0604020202020204"/>
          <a:sym typeface="Arial" pitchFamily="34" charset="0" panose="020B0604020202020204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itchFamily="34" charset="0" panose="020B0604020202020204"/>
        <a:defRPr sz="1400" b="0" i="0" u="none" strike="noStrike" cap="none">
          <a:solidFill>
            <a:srgbClr val="000000"/>
          </a:solidFill>
          <a:latin typeface="Arial" pitchFamily="34" charset="0" panose="020B0604020202020204"/>
          <a:ea typeface="Arial" pitchFamily="34" charset="0" panose="020B0604020202020204"/>
          <a:cs typeface="Arial" pitchFamily="34" charset="0" panose="020B0604020202020204"/>
          <a:sym typeface="Arial" pitchFamily="34" charset="0" panose="020B0604020202020204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itchFamily="34" charset="0" panose="020B0604020202020204"/>
        <a:defRPr sz="1400" b="0" i="0" u="none" strike="noStrike" cap="none">
          <a:solidFill>
            <a:srgbClr val="000000"/>
          </a:solidFill>
          <a:latin typeface="Arial" pitchFamily="34" charset="0" panose="020B0604020202020204"/>
          <a:ea typeface="Arial" pitchFamily="34" charset="0" panose="020B0604020202020204"/>
          <a:cs typeface="Arial" pitchFamily="34" charset="0" panose="020B0604020202020204"/>
          <a:sym typeface="Arial" pitchFamily="34" charset="0" panose="020B0604020202020204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itchFamily="34" charset="0" panose="020B0604020202020204"/>
        <a:defRPr sz="1400" b="0" i="0" u="none" strike="noStrike" cap="none">
          <a:solidFill>
            <a:srgbClr val="000000"/>
          </a:solidFill>
          <a:latin typeface="Arial" pitchFamily="34" charset="0" panose="020B0604020202020204"/>
          <a:ea typeface="Arial" pitchFamily="34" charset="0" panose="020B0604020202020204"/>
          <a:cs typeface="Arial" pitchFamily="34" charset="0" panose="020B0604020202020204"/>
          <a:sym typeface="Arial" pitchFamily="34" charset="0" panose="020B0604020202020204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itchFamily="34" charset="0" panose="020B0604020202020204"/>
        <a:defRPr sz="1400" b="0" i="0" u="none" strike="noStrike" cap="none">
          <a:solidFill>
            <a:srgbClr val="000000"/>
          </a:solidFill>
          <a:latin typeface="Arial" pitchFamily="34" charset="0" panose="020B0604020202020204"/>
          <a:ea typeface="Arial" pitchFamily="34" charset="0" panose="020B0604020202020204"/>
          <a:cs typeface="Arial" pitchFamily="34" charset="0" panose="020B0604020202020204"/>
          <a:sym typeface="Arial" pitchFamily="34" charset="0" panose="020B0604020202020204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itchFamily="34" charset="0" panose="020B0604020202020204"/>
        <a:defRPr sz="1400" b="0" i="0" u="none" strike="noStrike" cap="none">
          <a:solidFill>
            <a:srgbClr val="000000"/>
          </a:solidFill>
          <a:latin typeface="Arial" pitchFamily="34" charset="0" panose="020B0604020202020204"/>
          <a:ea typeface="Arial" pitchFamily="34" charset="0" panose="020B0604020202020204"/>
          <a:cs typeface="Arial" pitchFamily="34" charset="0" panose="020B0604020202020204"/>
          <a:sym typeface="Arial" pitchFamily="34" charset="0" panose="020B0604020202020204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itchFamily="34" charset="0" panose="020B0604020202020204"/>
        <a:defRPr sz="1400" b="0" i="0" u="none" strike="noStrike" cap="none">
          <a:solidFill>
            <a:srgbClr val="000000"/>
          </a:solidFill>
          <a:latin typeface="Arial" pitchFamily="34" charset="0" panose="020B0604020202020204"/>
          <a:ea typeface="Arial" pitchFamily="34" charset="0" panose="020B0604020202020204"/>
          <a:cs typeface="Arial" pitchFamily="34" charset="0" panose="020B0604020202020204"/>
          <a:sym typeface="Arial" pitchFamily="34" charset="0" panose="020B0604020202020204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itchFamily="34" charset="0" panose="020B0604020202020204"/>
        <a:defRPr sz="1400" b="0" i="0" u="none" strike="noStrike" cap="none">
          <a:solidFill>
            <a:srgbClr val="000000"/>
          </a:solidFill>
          <a:latin typeface="Arial" pitchFamily="34" charset="0" panose="020B0604020202020204"/>
          <a:ea typeface="Arial" pitchFamily="34" charset="0" panose="020B0604020202020204"/>
          <a:cs typeface="Arial" pitchFamily="34" charset="0" panose="020B0604020202020204"/>
          <a:sym typeface="Arial" pitchFamily="34" charset="0" panose="020B0604020202020204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itchFamily="34" charset="0" panose="020B0604020202020204"/>
        <a:defRPr sz="1400" b="0" i="0" u="none" strike="noStrike" cap="none">
          <a:solidFill>
            <a:srgbClr val="000000"/>
          </a:solidFill>
          <a:latin typeface="Arial" pitchFamily="34" charset="0" panose="020B0604020202020204"/>
          <a:ea typeface="Arial" pitchFamily="34" charset="0" panose="020B0604020202020204"/>
          <a:cs typeface="Arial" pitchFamily="34" charset="0" panose="020B0604020202020204"/>
          <a:sym typeface="Arial" pitchFamily="34" charset="0" panose="020B0604020202020204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itchFamily="34" charset="0" panose="020B0604020202020204"/>
        <a:defRPr sz="1400" b="0" i="0" u="none" strike="noStrike" cap="none">
          <a:solidFill>
            <a:srgbClr val="000000"/>
          </a:solidFill>
          <a:latin typeface="Arial" pitchFamily="34" charset="0" panose="020B0604020202020204"/>
          <a:ea typeface="Arial" pitchFamily="34" charset="0" panose="020B0604020202020204"/>
          <a:cs typeface="Arial" pitchFamily="34" charset="0" panose="020B0604020202020204"/>
          <a:sym typeface="Arial" pitchFamily="34" charset="0" panose="020B0604020202020204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itchFamily="34" charset="0" panose="020B0604020202020204"/>
        <a:defRPr sz="1400" b="0" i="0" u="none" strike="noStrike" cap="none">
          <a:solidFill>
            <a:srgbClr val="000000"/>
          </a:solidFill>
          <a:latin typeface="Arial" pitchFamily="34" charset="0" panose="020B0604020202020204"/>
          <a:ea typeface="Arial" pitchFamily="34" charset="0" panose="020B0604020202020204"/>
          <a:cs typeface="Arial" pitchFamily="34" charset="0" panose="020B0604020202020204"/>
          <a:sym typeface="Arial" pitchFamily="34" charset="0" panose="020B0604020202020204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itchFamily="34" charset="0" panose="020B0604020202020204"/>
        <a:defRPr sz="1400" b="0" i="0" u="none" strike="noStrike" cap="none">
          <a:solidFill>
            <a:srgbClr val="000000"/>
          </a:solidFill>
          <a:latin typeface="Arial" pitchFamily="34" charset="0" panose="020B0604020202020204"/>
          <a:ea typeface="Arial" pitchFamily="34" charset="0" panose="020B0604020202020204"/>
          <a:cs typeface="Arial" pitchFamily="34" charset="0" panose="020B0604020202020204"/>
          <a:sym typeface="Arial" pitchFamily="34" charset="0" panose="020B0604020202020204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itchFamily="34" charset="0" panose="020B0604020202020204"/>
        <a:defRPr sz="1400" b="0" i="0" u="none" strike="noStrike" cap="none">
          <a:solidFill>
            <a:srgbClr val="000000"/>
          </a:solidFill>
          <a:latin typeface="Arial" pitchFamily="34" charset="0" panose="020B0604020202020204"/>
          <a:ea typeface="Arial" pitchFamily="34" charset="0" panose="020B0604020202020204"/>
          <a:cs typeface="Arial" pitchFamily="34" charset="0" panose="020B0604020202020204"/>
          <a:sym typeface="Arial" pitchFamily="34" charset="0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1.bmp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2.bmp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bmp"/><Relationship Id="rId3" Type="http://schemas.openxmlformats.org/officeDocument/2006/relationships/slideLayout" Target="../slideLayouts/slideLayout6.xml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6.xml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6.xml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30.bmp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bmp"/><Relationship Id="rId3" Type="http://schemas.openxmlformats.org/officeDocument/2006/relationships/image" Target="../media/image33.bmp"/><Relationship Id="rId4" Type="http://schemas.openxmlformats.org/officeDocument/2006/relationships/slideLayout" Target="../slideLayouts/slideLayout5.xml"/><Relationship Id="rId5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4.bmp"/><Relationship Id="rId2" Type="http://schemas.openxmlformats.org/officeDocument/2006/relationships/image" Target="../media/image35.bmp"/><Relationship Id="rId3" Type="http://schemas.openxmlformats.org/officeDocument/2006/relationships/slideLayout" Target="../slideLayouts/slideLayout6.xml"/><Relationship Id="rId4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6.bmp"/><Relationship Id="rId2" Type="http://schemas.openxmlformats.org/officeDocument/2006/relationships/image" Target="../media/image37.bmp"/><Relationship Id="rId3" Type="http://schemas.openxmlformats.org/officeDocument/2006/relationships/slideLayout" Target="../slideLayouts/slideLayout6.xml"/><Relationship Id="rId4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image38.bmp"/><Relationship Id="rId2" Type="http://schemas.openxmlformats.org/officeDocument/2006/relationships/image" Target="../media/image39.bmp"/><Relationship Id="rId3" Type="http://schemas.openxmlformats.org/officeDocument/2006/relationships/slideLayout" Target="../slideLayouts/slideLayout6.xml"/><Relationship Id="rId4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image" Target="../media/image40.bmp"/><Relationship Id="rId2" Type="http://schemas.openxmlformats.org/officeDocument/2006/relationships/image" Target="../media/image41.bmp"/><Relationship Id="rId3" Type="http://schemas.openxmlformats.org/officeDocument/2006/relationships/image" Target="../media/image42.bmp"/><Relationship Id="rId4" Type="http://schemas.openxmlformats.org/officeDocument/2006/relationships/slideLayout" Target="../slideLayouts/slideLayout6.xml"/><Relationship Id="rId5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slideLayout" Target="../slideLayouts/slideLayout6.xml"/><Relationship Id="rId4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6.xml"/><Relationship Id="rId4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6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bmp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6.xml"/><Relationship Id="rId5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6.xml"/><Relationship Id="rId5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>
            <a:spLocks noGrp="1" noEditPoints="1"/>
          </p:cNvSpPr>
          <p:nvPr>
            <p:ph type="ctrTitle" idx="4294967295"/>
          </p:nvPr>
        </p:nvSpPr>
        <p:spPr>
          <a:xfrm>
            <a:off x="1822500" y="1202350"/>
            <a:ext cx="5457000" cy="1159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hello!</a:t>
            </a:r>
            <a:endParaRPr sz="4800"/>
          </a:p>
        </p:txBody>
      </p:sp>
      <p:sp>
        <p:nvSpPr>
          <p:cNvPr id="73" name="Google Shape;73;p13"/>
          <p:cNvSpPr>
            <a:spLocks noGrp="1" noEditPoints="1"/>
          </p:cNvSpPr>
          <p:nvPr>
            <p:ph type="subTitle" idx="4294967295"/>
          </p:nvPr>
        </p:nvSpPr>
        <p:spPr>
          <a:xfrm>
            <a:off x="831209" y="2362150"/>
            <a:ext cx="7378866" cy="1159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dirty="0"/>
              <a:t>I am</a:t>
            </a:r>
          </a:p>
          <a:p>
            <a:pPr mar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dirty="0"/>
              <a:t>Wesam Alsohle</a:t>
            </a:r>
            <a:endParaRPr sz="3600" dirty="0"/>
          </a:p>
          <a:p>
            <a:pPr mar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itchFamily="34" charset="0" panose="020B0604020202020204"/>
              <a:buNone/>
            </a:pPr>
            <a:r>
              <a:rPr lang="en-US" dirty="0">
                <a:solidFill>
                  <a:schemeClr val="lt1"/>
                </a:solidFill>
              </a:rPr>
              <a:t> </a:t>
            </a:r>
          </a:p>
          <a:p>
            <a:pPr mar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itchFamily="34" charset="0" panose="020B0604020202020204"/>
              <a:buNone/>
            </a:pPr>
            <a:endParaRPr sz="3600" dirty="0"/>
          </a:p>
        </p:txBody>
      </p:sp>
      <p:sp>
        <p:nvSpPr>
          <p:cNvPr id="74" name="Google Shape;74;p13"/>
          <p:cNvSpPr/>
          <p:nvPr/>
        </p:nvSpPr>
        <p:spPr>
          <a:xfrm>
            <a:off x="3799402" y="2051575"/>
            <a:ext cx="1442481" cy="102978"/>
          </a:xfrm>
          <a:custGeom>
            <a:avLst/>
            <a:rect l="l" t="t" r="r" b="b"/>
            <a:pathLst>
              <a:path w="27831" h="2831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lnTo>
                  <a:pt x="27264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lnTo>
                  <a:pt x="201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5" name="Google Shape;75;p13"/>
          <p:cNvSpPr/>
          <p:nvPr/>
        </p:nvSpPr>
        <p:spPr>
          <a:xfrm>
            <a:off x="4249880" y="630379"/>
            <a:ext cx="602256" cy="637792"/>
          </a:xfrm>
          <a:custGeom>
            <a:avLst/>
            <a:rect l="l" t="t" r="r" b="b"/>
            <a:pathLst>
              <a:path w="15695" h="1662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lnTo>
                  <a:pt x="7786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lnTo>
                  <a:pt x="5888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lnTo>
                  <a:pt x="6107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lnTo>
                  <a:pt x="9368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lnTo>
                  <a:pt x="7786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lnTo>
                  <a:pt x="8589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6" name="Google Shape;76;p13"/>
          <p:cNvSpPr>
            <a:spLocks noGrp="1" noEditPoints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>
            <a:spLocks noGrp="1" noEditPoints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Pre-processing</a:t>
            </a:r>
            <a:r>
              <a:rPr lang="en" dirty="0"/>
              <a:t>  </a:t>
            </a:r>
          </a:p>
        </p:txBody>
      </p:sp>
      <p:sp>
        <p:nvSpPr>
          <p:cNvPr id="143" name="Google Shape;143;p20"/>
          <p:cNvSpPr>
            <a:spLocks noGrp="1" noEditPoints="1"/>
          </p:cNvSpPr>
          <p:nvPr>
            <p:ph type="body" idx="1"/>
          </p:nvPr>
        </p:nvSpPr>
        <p:spPr>
          <a:xfrm>
            <a:off x="2041600" y="1938518"/>
            <a:ext cx="4606190" cy="2559682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algn="l" rtl="0">
              <a:spcBef>
                <a:spcPts val="600"/>
              </a:spcBef>
              <a:spcAft>
                <a:spcPts val="0"/>
              </a:spcAft>
              <a:buFont typeface="Wingdings" charset="0"/>
              <a:buChar char="v"/>
            </a:pPr>
            <a:r>
              <a:rPr lang="en-US" dirty="0"/>
              <a:t>Combining the title with the text</a:t>
            </a:r>
          </a:p>
          <a:p>
            <a:pPr algn="l" rtl="0">
              <a:spcBef>
                <a:spcPts val="600"/>
              </a:spcBef>
              <a:spcAft>
                <a:spcPts val="0"/>
              </a:spcAft>
              <a:buFont typeface="Wingdings" charset="0"/>
              <a:buChar char="v"/>
            </a:pPr>
            <a:r>
              <a:rPr lang="en-US" sz="2000" dirty="0"/>
              <a:t>Filtering</a:t>
            </a:r>
          </a:p>
          <a:p>
            <a:pPr algn="l" rtl="0">
              <a:spcBef>
                <a:spcPts val="600"/>
              </a:spcBef>
              <a:spcAft>
                <a:spcPts val="0"/>
              </a:spcAft>
              <a:buFont typeface="Wingdings" charset="0"/>
              <a:buChar char="v"/>
            </a:pPr>
            <a:r>
              <a:rPr lang="en-US" sz="1600" dirty="0"/>
              <a:t> </a:t>
            </a:r>
            <a:r>
              <a:rPr lang="en-US" dirty="0"/>
              <a:t>Normalization  </a:t>
            </a:r>
          </a:p>
          <a:p>
            <a:pPr marL="101600" indent="0" algn="l" rtl="0">
              <a:spcBef>
                <a:spcPts val="600"/>
              </a:spcBef>
              <a:spcAft>
                <a:spcPts val="0"/>
              </a:spcAft>
              <a:buFont typeface="Wingdings" charset="0"/>
              <a:buNone/>
            </a:pPr>
            <a:endParaRPr lang="en-US" sz="1600" dirty="0"/>
          </a:p>
        </p:txBody>
      </p:sp>
      <p:sp>
        <p:nvSpPr>
          <p:cNvPr id="145" name="Google Shape;145;p20"/>
          <p:cNvSpPr/>
          <p:nvPr/>
        </p:nvSpPr>
        <p:spPr>
          <a:xfrm>
            <a:off x="4141750" y="281249"/>
            <a:ext cx="788694" cy="805193"/>
          </a:xfrm>
          <a:custGeom>
            <a:avLst/>
            <a:rect l="l" t="t" r="r" b="b"/>
            <a:pathLst>
              <a:path w="67641" h="69056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6" name="Google Shape;146;p20"/>
          <p:cNvSpPr/>
          <p:nvPr/>
        </p:nvSpPr>
        <p:spPr>
          <a:xfrm>
            <a:off x="4342533" y="512867"/>
            <a:ext cx="387139" cy="341965"/>
          </a:xfrm>
          <a:custGeom>
            <a:avLst/>
            <a:rect l="l" t="t" r="r" b="b"/>
            <a:pathLst>
              <a:path w="17714" h="15647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lnTo>
                  <a:pt x="9806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lnTo>
                  <a:pt x="1382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lnTo>
                  <a:pt x="9903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lnTo>
                  <a:pt x="13504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lnTo>
                  <a:pt x="2336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lnTo>
                  <a:pt x="3480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lnTo>
                  <a:pt x="23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8" name="Google Shape;148;p20"/>
          <p:cNvSpPr>
            <a:spLocks noGrp="1" noEditPoints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</a:t>
            </a:r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>
            <a:spLocks noGrp="1" noEditPoints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Steps of Filtering</a:t>
            </a:r>
            <a:r>
              <a:rPr lang="en" dirty="0"/>
              <a:t> </a:t>
            </a:r>
          </a:p>
        </p:txBody>
      </p:sp>
      <p:sp>
        <p:nvSpPr>
          <p:cNvPr id="143" name="Google Shape;143;p20"/>
          <p:cNvSpPr>
            <a:spLocks noGrp="1" noEditPoints="1"/>
          </p:cNvSpPr>
          <p:nvPr>
            <p:ph type="body" idx="1"/>
          </p:nvPr>
        </p:nvSpPr>
        <p:spPr>
          <a:xfrm>
            <a:off x="2629522" y="1756757"/>
            <a:ext cx="4200300" cy="2559682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algn="l" rtl="0">
              <a:spcBef>
                <a:spcPts val="600"/>
              </a:spcBef>
              <a:spcAft>
                <a:spcPts val="0"/>
              </a:spcAft>
              <a:buFont typeface="Wingdings" charset="0"/>
              <a:buChar char="v"/>
            </a:pPr>
            <a:r>
              <a:rPr lang="en-US" sz="1600" dirty="0"/>
              <a:t>Removal of HTML &amp; Urls Contents</a:t>
            </a:r>
          </a:p>
          <a:p>
            <a:pPr algn="l" rtl="0">
              <a:spcBef>
                <a:spcPts val="600"/>
              </a:spcBef>
              <a:spcAft>
                <a:spcPts val="0"/>
              </a:spcAft>
              <a:buFont typeface="Wingdings" charset="0"/>
              <a:buChar char="v"/>
            </a:pPr>
            <a:r>
              <a:rPr lang="en-US" sz="1600" dirty="0"/>
              <a:t>Removal of Punctuation Marks</a:t>
            </a:r>
          </a:p>
          <a:p>
            <a:pPr algn="l" rtl="0">
              <a:spcBef>
                <a:spcPts val="600"/>
              </a:spcBef>
              <a:spcAft>
                <a:spcPts val="0"/>
              </a:spcAft>
              <a:buFont typeface="Wingdings" charset="0"/>
              <a:buChar char="v"/>
            </a:pPr>
            <a:r>
              <a:rPr lang="en-US" sz="1600" dirty="0"/>
              <a:t> Removal of Special Characters</a:t>
            </a:r>
          </a:p>
          <a:p>
            <a:pPr algn="l" rtl="0">
              <a:spcBef>
                <a:spcPts val="600"/>
              </a:spcBef>
              <a:spcAft>
                <a:spcPts val="0"/>
              </a:spcAft>
              <a:buFont typeface="Wingdings" charset="0"/>
              <a:buChar char="v"/>
            </a:pPr>
            <a:r>
              <a:rPr lang="en-US" sz="1600" dirty="0"/>
              <a:t>Removal of Stopwords</a:t>
            </a:r>
          </a:p>
          <a:p>
            <a:pPr algn="l" rtl="0">
              <a:spcBef>
                <a:spcPts val="600"/>
              </a:spcBef>
              <a:spcAft>
                <a:spcPts val="0"/>
              </a:spcAft>
              <a:buFont typeface="Wingdings" charset="0"/>
              <a:buChar char="v"/>
            </a:pPr>
            <a:r>
              <a:rPr lang="en-US" sz="1600" dirty="0"/>
              <a:t>Removal of Emoji and Emoticons</a:t>
            </a:r>
          </a:p>
          <a:p>
            <a:pPr algn="l" rtl="0">
              <a:spcBef>
                <a:spcPts val="600"/>
              </a:spcBef>
              <a:spcAft>
                <a:spcPts val="0"/>
              </a:spcAft>
              <a:buFont typeface="Wingdings" charset="0"/>
              <a:buChar char="v"/>
            </a:pPr>
            <a:r>
              <a:rPr lang="en-US" sz="1600" dirty="0"/>
              <a:t>Removal of Mintions</a:t>
            </a:r>
          </a:p>
          <a:p>
            <a:pPr algn="l" rtl="0">
              <a:spcBef>
                <a:spcPts val="600"/>
              </a:spcBef>
              <a:spcAft>
                <a:spcPts val="0"/>
              </a:spcAft>
              <a:buFont typeface="Wingdings" charset="0"/>
              <a:buChar char="v"/>
            </a:pPr>
            <a:r>
              <a:rPr lang="en-US" sz="1600" dirty="0"/>
              <a:t>Removal of Digits</a:t>
            </a:r>
          </a:p>
          <a:p>
            <a:pPr algn="l" rtl="0">
              <a:spcBef>
                <a:spcPts val="600"/>
              </a:spcBef>
              <a:spcAft>
                <a:spcPts val="0"/>
              </a:spcAft>
              <a:buFont typeface="Wingdings" charset="0"/>
              <a:buChar char="v"/>
            </a:pPr>
            <a:r>
              <a:rPr lang="en-US" sz="1600" dirty="0"/>
              <a:t>Removal of White spaces</a:t>
            </a:r>
          </a:p>
        </p:txBody>
      </p:sp>
      <p:sp>
        <p:nvSpPr>
          <p:cNvPr id="145" name="Google Shape;145;p20"/>
          <p:cNvSpPr/>
          <p:nvPr/>
        </p:nvSpPr>
        <p:spPr>
          <a:xfrm>
            <a:off x="4141750" y="281249"/>
            <a:ext cx="788694" cy="805193"/>
          </a:xfrm>
          <a:custGeom>
            <a:avLst/>
            <a:rect l="l" t="t" r="r" b="b"/>
            <a:pathLst>
              <a:path w="67641" h="69056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6" name="Google Shape;146;p20"/>
          <p:cNvSpPr/>
          <p:nvPr/>
        </p:nvSpPr>
        <p:spPr>
          <a:xfrm>
            <a:off x="4342533" y="512867"/>
            <a:ext cx="387139" cy="341965"/>
          </a:xfrm>
          <a:custGeom>
            <a:avLst/>
            <a:rect l="l" t="t" r="r" b="b"/>
            <a:pathLst>
              <a:path w="17714" h="15647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lnTo>
                  <a:pt x="9806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lnTo>
                  <a:pt x="1382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lnTo>
                  <a:pt x="9903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lnTo>
                  <a:pt x="13504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lnTo>
                  <a:pt x="2336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lnTo>
                  <a:pt x="3480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lnTo>
                  <a:pt x="23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8" name="Google Shape;148;p20"/>
          <p:cNvSpPr>
            <a:spLocks noGrp="1" noEditPoints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</a:t>
            </a:r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>
            <a:spLocks noGrp="1" noEditPoints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Normalization</a:t>
            </a:r>
            <a:endParaRPr lang="en" dirty="0"/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</a:p>
        </p:txBody>
      </p:sp>
      <p:sp>
        <p:nvSpPr>
          <p:cNvPr id="145" name="Google Shape;145;p20"/>
          <p:cNvSpPr/>
          <p:nvPr/>
        </p:nvSpPr>
        <p:spPr>
          <a:xfrm>
            <a:off x="4141750" y="281249"/>
            <a:ext cx="788694" cy="805193"/>
          </a:xfrm>
          <a:custGeom>
            <a:avLst/>
            <a:rect l="l" t="t" r="r" b="b"/>
            <a:pathLst>
              <a:path w="67641" h="69056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6" name="Google Shape;146;p20"/>
          <p:cNvSpPr/>
          <p:nvPr/>
        </p:nvSpPr>
        <p:spPr>
          <a:xfrm>
            <a:off x="4342533" y="512867"/>
            <a:ext cx="387139" cy="341965"/>
          </a:xfrm>
          <a:custGeom>
            <a:avLst/>
            <a:rect l="l" t="t" r="r" b="b"/>
            <a:pathLst>
              <a:path w="17714" h="15647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lnTo>
                  <a:pt x="9806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lnTo>
                  <a:pt x="1382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lnTo>
                  <a:pt x="9903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lnTo>
                  <a:pt x="13504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lnTo>
                  <a:pt x="2336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lnTo>
                  <a:pt x="3480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lnTo>
                  <a:pt x="23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8" name="Google Shape;148;p20"/>
          <p:cNvSpPr>
            <a:spLocks noGrp="1" noEditPoints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2010491" y="2012644"/>
            <a:ext cx="4970167" cy="1109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 rtl="0">
              <a:spcBef>
                <a:spcPts val="600"/>
              </a:spcBef>
              <a:spcAft>
                <a:spcPts val="0"/>
              </a:spcAft>
              <a:buFont typeface="Wingdings" charset="0"/>
              <a:buNone/>
            </a:pPr>
            <a:r>
              <a:rPr lang="en-US" sz="1600" dirty="0">
                <a:solidFill>
                  <a:schemeClr val="bg1"/>
                </a:solidFill>
              </a:rPr>
              <a:t>the process where in the context is used to convert a word to its meaningful base or room form.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 rtl="0">
              <a:spcBef>
                <a:spcPts val="600"/>
              </a:spcBef>
              <a:spcAft>
                <a:spcPts val="0"/>
              </a:spcAft>
              <a:buFont typeface="Wingdings" charset="0"/>
              <a:buChar char="v"/>
            </a:pPr>
            <a:r>
              <a:rPr lang="en-US" sz="1600" dirty="0">
                <a:solidFill>
                  <a:schemeClr val="bg1"/>
                </a:solidFill>
              </a:rPr>
              <a:t>Lemmatizing with spacy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>
            <a:spLocks noGrp="1" noEditPoints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Filtering and Normalization</a:t>
            </a:r>
            <a:endParaRPr lang="en" dirty="0"/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</a:p>
        </p:txBody>
      </p:sp>
      <p:sp>
        <p:nvSpPr>
          <p:cNvPr id="145" name="Google Shape;145;p20"/>
          <p:cNvSpPr/>
          <p:nvPr/>
        </p:nvSpPr>
        <p:spPr>
          <a:xfrm>
            <a:off x="4141750" y="281249"/>
            <a:ext cx="788694" cy="805193"/>
          </a:xfrm>
          <a:custGeom>
            <a:avLst/>
            <a:rect l="l" t="t" r="r" b="b"/>
            <a:pathLst>
              <a:path w="67641" h="69056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6" name="Google Shape;146;p20"/>
          <p:cNvSpPr/>
          <p:nvPr/>
        </p:nvSpPr>
        <p:spPr>
          <a:xfrm>
            <a:off x="4342533" y="512867"/>
            <a:ext cx="387139" cy="341965"/>
          </a:xfrm>
          <a:custGeom>
            <a:avLst/>
            <a:rect l="l" t="t" r="r" b="b"/>
            <a:pathLst>
              <a:path w="17714" h="15647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lnTo>
                  <a:pt x="9806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lnTo>
                  <a:pt x="1382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lnTo>
                  <a:pt x="9903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lnTo>
                  <a:pt x="13504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lnTo>
                  <a:pt x="2336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lnTo>
                  <a:pt x="3480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lnTo>
                  <a:pt x="23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8" name="Google Shape;148;p20"/>
          <p:cNvSpPr>
            <a:spLocks noGrp="1" noEditPoints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13</a:t>
            </a:r>
          </a:p>
        </p:txBody>
      </p:sp>
      <p:pic>
        <p:nvPicPr>
          <p:cNvPr id="150" name="Picture 149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7768" y="1938518"/>
            <a:ext cx="8243807" cy="1664538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0" y="173558"/>
            <a:ext cx="9156000" cy="857400"/>
          </a:xfrm>
          <a:prstGeom prst="rect">
            <a:avLst/>
          </a:prstGeom>
        </p:spPr>
        <p:txBody>
          <a:bodyPr/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Find out common words</a:t>
            </a:r>
            <a:endParaRPr lang="en-US" sz="3600" dirty="0"/>
          </a:p>
        </p:txBody>
      </p:sp>
      <p:sp>
        <p:nvSpPr>
          <p:cNvPr id="4" name="Google Shape;84;p14"/>
          <p:cNvSpPr>
            <a:spLocks noGrp="1" noEditPoints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14</a:t>
            </a:r>
            <a:endParaRPr lang="en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557704" y="1116002"/>
            <a:ext cx="5738553" cy="3081614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-113376" y="1070115"/>
            <a:ext cx="9156000" cy="857400"/>
          </a:xfrm>
          <a:prstGeom prst="rect">
            <a:avLst/>
          </a:prstGeom>
        </p:spPr>
        <p:txBody>
          <a:bodyPr/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N-Gram Analysis</a:t>
            </a:r>
            <a:endParaRPr lang="en-US" sz="3600" dirty="0"/>
          </a:p>
        </p:txBody>
      </p:sp>
      <p:sp>
        <p:nvSpPr>
          <p:cNvPr id="4" name="Google Shape;84;p14"/>
          <p:cNvSpPr>
            <a:spLocks noGrp="1" noEditPoints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15</a:t>
            </a:r>
            <a:endParaRPr lang="en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411146" y="1498815"/>
            <a:ext cx="6106955" cy="251307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4" name="Google Shape;124;p18"/>
          <p:cNvSpPr/>
          <p:nvPr/>
        </p:nvSpPr>
        <p:spPr>
          <a:xfrm>
            <a:off x="4141750" y="281249"/>
            <a:ext cx="788694" cy="805193"/>
          </a:xfrm>
          <a:custGeom>
            <a:avLst/>
            <a:rect l="l" t="t" r="r" b="b"/>
            <a:pathLst>
              <a:path w="67641" h="69056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" name="Google Shape;125;p18"/>
          <p:cNvSpPr/>
          <p:nvPr/>
        </p:nvSpPr>
        <p:spPr>
          <a:xfrm>
            <a:off x="4373895" y="506743"/>
            <a:ext cx="324416" cy="354204"/>
          </a:xfrm>
          <a:custGeom>
            <a:avLst/>
            <a:rect l="l" t="t" r="r" b="b"/>
            <a:pathLst>
              <a:path w="14844" h="16207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lnTo>
                  <a:pt x="7836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lnTo>
                  <a:pt x="5889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lnTo>
                  <a:pt x="7446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lnTo>
                  <a:pt x="8566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lnTo>
                  <a:pt x="6765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lnTo>
                  <a:pt x="8809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lnTo>
                  <a:pt x="9344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lnTo>
                  <a:pt x="55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0" y="173558"/>
            <a:ext cx="9156000" cy="857400"/>
          </a:xfrm>
          <a:prstGeom prst="rect">
            <a:avLst/>
          </a:prstGeom>
        </p:spPr>
        <p:txBody>
          <a:bodyPr/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Uni-Gram Analysis</a:t>
            </a:r>
            <a:endParaRPr lang="en-US" sz="3600" dirty="0"/>
          </a:p>
        </p:txBody>
      </p:sp>
      <p:sp>
        <p:nvSpPr>
          <p:cNvPr id="4" name="Google Shape;84;p14"/>
          <p:cNvSpPr>
            <a:spLocks noGrp="1" noEditPoints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16</a:t>
            </a:r>
            <a:endParaRPr lang="en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99810" y="1429742"/>
            <a:ext cx="4385482" cy="237012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578000" y="1429742"/>
            <a:ext cx="4474175" cy="238158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0" y="173558"/>
            <a:ext cx="9156000" cy="857400"/>
          </a:xfrm>
          <a:prstGeom prst="rect">
            <a:avLst/>
          </a:prstGeom>
        </p:spPr>
        <p:txBody>
          <a:bodyPr/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Bi-Gram Analysis</a:t>
            </a:r>
            <a:endParaRPr lang="en-US" sz="3600" dirty="0"/>
          </a:p>
        </p:txBody>
      </p:sp>
      <p:sp>
        <p:nvSpPr>
          <p:cNvPr id="4" name="Google Shape;84;p14"/>
          <p:cNvSpPr>
            <a:spLocks noGrp="1" noEditPoints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17</a:t>
            </a:r>
            <a:endParaRPr lang="en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24411" y="1451416"/>
            <a:ext cx="4398648" cy="231250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578000" y="1451416"/>
            <a:ext cx="4447589" cy="2312501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0" y="173558"/>
            <a:ext cx="9156000" cy="857400"/>
          </a:xfrm>
          <a:prstGeom prst="rect">
            <a:avLst/>
          </a:prstGeom>
        </p:spPr>
        <p:txBody>
          <a:bodyPr/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Tri-Gram Analysis</a:t>
            </a:r>
            <a:endParaRPr lang="en-US" sz="3600" dirty="0"/>
          </a:p>
        </p:txBody>
      </p:sp>
      <p:sp>
        <p:nvSpPr>
          <p:cNvPr id="4" name="Google Shape;84;p14"/>
          <p:cNvSpPr>
            <a:spLocks noGrp="1" noEditPoints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18</a:t>
            </a:r>
            <a:endParaRPr lang="en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6501" y="1447093"/>
            <a:ext cx="4310958" cy="224931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490613" y="1447093"/>
            <a:ext cx="4570036" cy="2249314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>
            <a:spLocks noGrp="1" noEditPoints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split </a:t>
            </a:r>
            <a:r>
              <a:rPr lang="en-US"/>
              <a:t>the</a:t>
            </a:r>
            <a:r>
              <a:rPr lang="en"/>
              <a:t> </a:t>
            </a:r>
            <a:r>
              <a:rPr lang="en-US"/>
              <a:t>data</a:t>
            </a:r>
          </a:p>
        </p:txBody>
      </p:sp>
      <p:sp>
        <p:nvSpPr>
          <p:cNvPr id="124" name="Google Shape;124;p18"/>
          <p:cNvSpPr/>
          <p:nvPr/>
        </p:nvSpPr>
        <p:spPr>
          <a:xfrm>
            <a:off x="4141750" y="281249"/>
            <a:ext cx="788694" cy="805193"/>
          </a:xfrm>
          <a:custGeom>
            <a:avLst/>
            <a:rect l="l" t="t" r="r" b="b"/>
            <a:pathLst>
              <a:path w="67641" h="69056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5" name="Google Shape;125;p18"/>
          <p:cNvSpPr/>
          <p:nvPr/>
        </p:nvSpPr>
        <p:spPr>
          <a:xfrm>
            <a:off x="4373895" y="506743"/>
            <a:ext cx="324416" cy="354204"/>
          </a:xfrm>
          <a:custGeom>
            <a:avLst/>
            <a:rect l="l" t="t" r="r" b="b"/>
            <a:pathLst>
              <a:path w="14844" h="16207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lnTo>
                  <a:pt x="7836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lnTo>
                  <a:pt x="5889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lnTo>
                  <a:pt x="7446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lnTo>
                  <a:pt x="8566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lnTo>
                  <a:pt x="6765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lnTo>
                  <a:pt x="8809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lnTo>
                  <a:pt x="9344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lnTo>
                  <a:pt x="55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6" name="Google Shape;126;p18"/>
          <p:cNvSpPr>
            <a:spLocks noGrp="1" noEditPoints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19</a:t>
            </a:r>
          </a:p>
        </p:txBody>
      </p:sp>
      <p:pic>
        <p:nvPicPr>
          <p:cNvPr id="128" name="Picture 127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85474" y="1825375"/>
            <a:ext cx="7762009" cy="1644375"/>
          </a:xfrm>
          <a:prstGeom prst="rect">
            <a:avLst/>
          </a:prstGeom>
        </p:spPr>
      </p:pic>
      <p:sp>
        <p:nvSpPr>
          <p:cNvPr id="129" name="TextBox 128"/>
          <p:cNvSpPr txBox="1"/>
          <p:nvPr/>
        </p:nvSpPr>
        <p:spPr>
          <a:xfrm>
            <a:off x="2432642" y="3792035"/>
            <a:ext cx="4531337" cy="302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Splitting the data into 2 parts - training and testing data</a:t>
            </a: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>
            <a:spLocks noGrp="1" noEditPoints="1"/>
          </p:cNvSpPr>
          <p:nvPr>
            <p:ph type="ctrTitle"/>
          </p:nvPr>
        </p:nvSpPr>
        <p:spPr>
          <a:xfrm>
            <a:off x="685800" y="1885231"/>
            <a:ext cx="7826022" cy="1266382"/>
          </a:xfrm>
          <a:prstGeom prst="rect">
            <a:avLst/>
          </a:prstGeom>
        </p:spPr>
        <p:txBody>
          <a:bodyPr wrap="square" lIns="91425" tIns="91425" rIns="91425" bIns="91425" anchor="ctr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Fake news </a:t>
            </a:r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classifier </a:t>
            </a:r>
            <a:endParaRPr dirty="0"/>
          </a:p>
        </p:txBody>
      </p:sp>
      <p:grpSp>
        <p:nvGrpSpPr>
          <p:cNvPr id="48" name="Google Shape;48;p11"/>
          <p:cNvGrpSpPr/>
          <p:nvPr/>
        </p:nvGrpSpPr>
        <p:grpSpPr>
          <a:xfrm rot="2194107">
            <a:off x="678823" y="3596415"/>
            <a:ext cx="1014485" cy="642684"/>
            <a:chOff x="238125" y="1918825"/>
            <a:chExt cx="1042450" cy="660400"/>
          </a:xfrm>
        </p:grpSpPr>
        <p:sp>
          <p:nvSpPr>
            <p:cNvPr id="49" name="Google Shape;49;p11"/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rect l="l" t="t" r="r" b="b"/>
              <a:pathLst>
                <a:path w="38679" h="26416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lnTo>
                    <a:pt x="377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lnTo>
                    <a:pt x="14717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lnTo>
                    <a:pt x="29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50;p11"/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rect l="l" t="t" r="r" b="b"/>
              <a:pathLst>
                <a:path w="7548" h="5472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1" name="Google Shape;51;p11"/>
          <p:cNvGrpSpPr/>
          <p:nvPr/>
        </p:nvGrpSpPr>
        <p:grpSpPr>
          <a:xfrm rot="-9269861">
            <a:off x="6165721" y="1346512"/>
            <a:ext cx="750220" cy="664172"/>
            <a:chOff x="1113100" y="2199475"/>
            <a:chExt cx="801900" cy="709925"/>
          </a:xfrm>
        </p:grpSpPr>
        <p:sp>
          <p:nvSpPr>
            <p:cNvPr id="52" name="Google Shape;52;p11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rect l="l" t="t" r="r" b="b"/>
              <a:pathLst>
                <a:path w="29434" h="24718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" name="Google Shape;53;p11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rect l="l" t="t" r="r" b="b"/>
              <a:pathLst>
                <a:path w="6793" h="6511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lnTo>
                    <a:pt x="1038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lnTo>
                    <a:pt x="26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4" name="Google Shape;54;p11"/>
          <p:cNvSpPr/>
          <p:nvPr/>
        </p:nvSpPr>
        <p:spPr>
          <a:xfrm>
            <a:off x="2497627" y="2497075"/>
            <a:ext cx="1442481" cy="102978"/>
          </a:xfrm>
          <a:custGeom>
            <a:avLst/>
            <a:rect l="l" t="t" r="r" b="b"/>
            <a:pathLst>
              <a:path w="27831" h="2831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lnTo>
                  <a:pt x="27264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lnTo>
                  <a:pt x="201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" name="Google Shape;55;p11"/>
          <p:cNvSpPr/>
          <p:nvPr/>
        </p:nvSpPr>
        <p:spPr>
          <a:xfrm>
            <a:off x="6576039" y="3370298"/>
            <a:ext cx="2058017" cy="1015968"/>
          </a:xfrm>
          <a:custGeom>
            <a:avLst/>
            <a:rect l="l" t="t" r="r" b="b"/>
            <a:pathLst>
              <a:path w="65189" h="62358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lnTo>
                  <a:pt x="22547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lnTo>
                  <a:pt x="33868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Sentiment Analysis</a:t>
            </a:r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project</a:t>
            </a:r>
          </a:p>
        </p:txBody>
      </p:sp>
      <p:sp>
        <p:nvSpPr>
          <p:cNvPr id="56" name="Google Shape;56;p11"/>
          <p:cNvSpPr/>
          <p:nvPr/>
        </p:nvSpPr>
        <p:spPr>
          <a:xfrm>
            <a:off x="4045614" y="719848"/>
            <a:ext cx="1052762" cy="922444"/>
          </a:xfrm>
          <a:custGeom>
            <a:avLst/>
            <a:rect l="l" t="t" r="r" b="b"/>
            <a:pathLst>
              <a:path w="17495" h="1533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lnTo>
                  <a:pt x="464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lnTo>
                  <a:pt x="4939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lnTo>
                  <a:pt x="5815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lnTo>
                  <a:pt x="3407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lnTo>
                  <a:pt x="4039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lnTo>
                  <a:pt x="2239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lnTo>
                  <a:pt x="2896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lnTo>
                  <a:pt x="705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lnTo>
                  <a:pt x="7665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lnTo>
                  <a:pt x="817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lnTo>
                  <a:pt x="8687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lnTo>
                  <a:pt x="9441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lnTo>
                  <a:pt x="11996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lnTo>
                  <a:pt x="12993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lnTo>
                  <a:pt x="1311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lnTo>
                  <a:pt x="15037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lnTo>
                  <a:pt x="15962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lnTo>
                  <a:pt x="2750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lnTo>
                  <a:pt x="10122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lnTo>
                  <a:pt x="6375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lnTo>
                  <a:pt x="5134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lnTo>
                  <a:pt x="85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392577" y="3626565"/>
            <a:ext cx="2585471" cy="1076821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>
            <a:spLocks noGrp="1" noEditPoints="1"/>
          </p:cNvSpPr>
          <p:nvPr>
            <p:ph type="ctrTitle"/>
          </p:nvPr>
        </p:nvSpPr>
        <p:spPr>
          <a:xfrm>
            <a:off x="685799" y="2163846"/>
            <a:ext cx="7772400" cy="1159800"/>
          </a:xfrm>
          <a:prstGeom prst="rect">
            <a:avLst/>
          </a:prstGeom>
        </p:spPr>
        <p:txBody>
          <a:bodyPr wrap="square" lIns="91425" tIns="91425" rIns="91425" bIns="91425" anchor="b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4</a:t>
            </a:r>
            <a:r>
              <a:rPr lang="en" sz="4400" dirty="0"/>
              <a:t>.</a:t>
            </a:r>
            <a:endParaRPr sz="4400" dirty="0"/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vectorization</a:t>
            </a:r>
            <a:r>
              <a:rPr lang="en" dirty="0"/>
              <a:t> </a:t>
            </a:r>
            <a:endParaRPr lang="en-US" sz="3600" dirty="0"/>
          </a:p>
        </p:txBody>
      </p:sp>
      <p:sp>
        <p:nvSpPr>
          <p:cNvPr id="83" name="Google Shape;83;p14"/>
          <p:cNvSpPr/>
          <p:nvPr/>
        </p:nvSpPr>
        <p:spPr>
          <a:xfrm>
            <a:off x="3659653" y="869474"/>
            <a:ext cx="1824693" cy="1702276"/>
          </a:xfrm>
          <a:custGeom>
            <a:avLst/>
            <a:rect l="l" t="t" r="r" b="b"/>
            <a:pathLst>
              <a:path w="73112" h="68207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lnTo>
                  <a:pt x="7736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lnTo>
                  <a:pt x="49339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4" name="Google Shape;84;p14"/>
          <p:cNvSpPr>
            <a:spLocks noGrp="1" noEditPoints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 lang="en"/>
          </a:p>
        </p:txBody>
      </p:sp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>
            <a:spLocks noGrp="1" noEditPoints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1600" dirty="0">
                <a:solidFill>
                  <a:schemeClr val="bg1"/>
                </a:solidFill>
              </a:rPr>
              <a:t>Extracting</a:t>
            </a:r>
            <a:r>
              <a:rPr lang="ar-SY" sz="1600" dirty="0">
                <a:solidFill>
                  <a:schemeClr val="bg1"/>
                </a:solidFill>
              </a:rPr>
              <a:t> </a:t>
            </a:r>
            <a:r>
              <a:rPr lang="ar-SY" sz="1600" dirty="0">
                <a:solidFill>
                  <a:schemeClr val="bg1"/>
                </a:solidFill>
              </a:rPr>
              <a:t>Features</a:t>
            </a:r>
            <a:r>
              <a:rPr lang="ar-SY" sz="1600" dirty="0">
                <a:solidFill>
                  <a:schemeClr val="bg1"/>
                </a:solidFill>
              </a:rPr>
              <a:t> </a:t>
            </a:r>
            <a:r>
              <a:rPr lang="ar-SY" sz="1600" dirty="0">
                <a:solidFill>
                  <a:schemeClr val="bg1"/>
                </a:solidFill>
              </a:rPr>
              <a:t>from</a:t>
            </a:r>
            <a:r>
              <a:rPr lang="ar-SY" sz="1600" dirty="0">
                <a:solidFill>
                  <a:schemeClr val="bg1"/>
                </a:solidFill>
              </a:rPr>
              <a:t> </a:t>
            </a:r>
            <a:r>
              <a:rPr lang="ar-SY" sz="1600" dirty="0">
                <a:solidFill>
                  <a:schemeClr val="bg1"/>
                </a:solidFill>
              </a:rPr>
              <a:t>Text</a:t>
            </a:r>
            <a:endParaRPr lang="en-US"/>
          </a:p>
        </p:txBody>
      </p:sp>
      <p:sp>
        <p:nvSpPr>
          <p:cNvPr id="124" name="Google Shape;124;p18"/>
          <p:cNvSpPr/>
          <p:nvPr/>
        </p:nvSpPr>
        <p:spPr>
          <a:xfrm>
            <a:off x="4141750" y="281249"/>
            <a:ext cx="788694" cy="805193"/>
          </a:xfrm>
          <a:custGeom>
            <a:avLst/>
            <a:rect l="l" t="t" r="r" b="b"/>
            <a:pathLst>
              <a:path w="67641" h="69056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5" name="Google Shape;125;p18"/>
          <p:cNvSpPr/>
          <p:nvPr/>
        </p:nvSpPr>
        <p:spPr>
          <a:xfrm>
            <a:off x="4373895" y="506743"/>
            <a:ext cx="324416" cy="354204"/>
          </a:xfrm>
          <a:custGeom>
            <a:avLst/>
            <a:rect l="l" t="t" r="r" b="b"/>
            <a:pathLst>
              <a:path w="14844" h="16207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lnTo>
                  <a:pt x="7836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lnTo>
                  <a:pt x="5889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lnTo>
                  <a:pt x="7446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lnTo>
                  <a:pt x="8566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lnTo>
                  <a:pt x="6765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lnTo>
                  <a:pt x="8809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lnTo>
                  <a:pt x="9344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lnTo>
                  <a:pt x="55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6" name="Google Shape;126;p18"/>
          <p:cNvSpPr>
            <a:spLocks noGrp="1" noEditPoints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4076975" y="1787600"/>
            <a:ext cx="4602171" cy="1064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 rtl="0">
              <a:spcBef>
                <a:spcPts val="600"/>
              </a:spcBef>
              <a:spcAft>
                <a:spcPts val="0"/>
              </a:spcAft>
              <a:buFont typeface="Wingdings" charset="0"/>
              <a:buNone/>
            </a:pPr>
            <a:r>
              <a:rPr lang="ar-SY" sz="1600" dirty="0">
                <a:solidFill>
                  <a:schemeClr val="bg1"/>
                </a:solidFill>
              </a:rPr>
              <a:t>CountVectorizer</a:t>
            </a:r>
            <a:r>
              <a:rPr lang="ar-SY" sz="1600" dirty="0">
                <a:solidFill>
                  <a:schemeClr val="bg1"/>
                </a:solidFill>
              </a:rPr>
              <a:t> </a:t>
            </a:r>
            <a:endParaRPr lang="en-US" sz="1600" dirty="0">
              <a:solidFill>
                <a:schemeClr val="bg1"/>
              </a:solidFill>
            </a:endParaRPr>
          </a:p>
          <a:p>
            <a:pPr marL="0" indent="0" algn="ctr" rtl="0">
              <a:spcBef>
                <a:spcPts val="600"/>
              </a:spcBef>
              <a:spcAft>
                <a:spcPts val="0"/>
              </a:spcAft>
              <a:buFont typeface="Wingdings" charset="0"/>
              <a:buNone/>
            </a:pPr>
            <a:r>
              <a:rPr lang="ar-SY" sz="1200" dirty="0">
                <a:solidFill>
                  <a:schemeClr val="bg1"/>
                </a:solidFill>
              </a:rPr>
              <a:t>create</a:t>
            </a:r>
            <a:r>
              <a:rPr lang="ar-SY" sz="1200" dirty="0">
                <a:solidFill>
                  <a:schemeClr val="bg1"/>
                </a:solidFill>
              </a:rPr>
              <a:t> </a:t>
            </a:r>
            <a:r>
              <a:rPr lang="ar-SY" sz="1200" dirty="0">
                <a:solidFill>
                  <a:schemeClr val="bg1"/>
                </a:solidFill>
              </a:rPr>
              <a:t>bag</a:t>
            </a:r>
            <a:r>
              <a:rPr lang="ar-SY" sz="1200" dirty="0">
                <a:solidFill>
                  <a:schemeClr val="bg1"/>
                </a:solidFill>
              </a:rPr>
              <a:t>-</a:t>
            </a:r>
            <a:r>
              <a:rPr lang="ar-SY" sz="1200" dirty="0">
                <a:solidFill>
                  <a:schemeClr val="bg1"/>
                </a:solidFill>
              </a:rPr>
              <a:t>of</a:t>
            </a:r>
            <a:r>
              <a:rPr lang="ar-SY" sz="1200" dirty="0">
                <a:solidFill>
                  <a:schemeClr val="bg1"/>
                </a:solidFill>
              </a:rPr>
              <a:t>-</a:t>
            </a:r>
            <a:r>
              <a:rPr lang="ar-SY" sz="1200" dirty="0">
                <a:solidFill>
                  <a:schemeClr val="bg1"/>
                </a:solidFill>
              </a:rPr>
              <a:t>words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ar-SY" sz="1200" dirty="0">
                <a:solidFill>
                  <a:schemeClr val="bg1"/>
                </a:solidFill>
              </a:rPr>
              <a:t>features</a:t>
            </a:r>
            <a:endParaRPr lang="en-US" sz="1200" dirty="0">
              <a:solidFill>
                <a:schemeClr val="bg1"/>
              </a:solidFill>
            </a:endParaRPr>
          </a:p>
          <a:p>
            <a:pPr marL="0" indent="0" algn="ctr" rtl="0">
              <a:spcBef>
                <a:spcPts val="600"/>
              </a:spcBef>
              <a:spcAft>
                <a:spcPts val="0"/>
              </a:spcAft>
              <a:buFont typeface="Wingdings" charset="0"/>
              <a:buNone/>
            </a:pPr>
            <a:r>
              <a:rPr lang="en-US" sz="1200" dirty="0">
                <a:solidFill>
                  <a:schemeClr val="bg1"/>
                </a:solidFill>
              </a:rPr>
              <a:t>the frequency of each word that occurs in the entire text.</a:t>
            </a:r>
            <a:endParaRPr lang="en-US" sz="1100">
              <a:solidFill>
                <a:schemeClr val="bg1"/>
              </a:solidFill>
            </a:endParaRPr>
          </a:p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31" name="Picture 130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009431" y="2721153"/>
            <a:ext cx="2737260" cy="2022037"/>
          </a:xfrm>
          <a:prstGeom prst="rect">
            <a:avLst/>
          </a:prstGeom>
        </p:spPr>
      </p:pic>
      <p:sp>
        <p:nvSpPr>
          <p:cNvPr id="132" name="TextBox 131"/>
          <p:cNvSpPr txBox="1"/>
          <p:nvPr/>
        </p:nvSpPr>
        <p:spPr>
          <a:xfrm>
            <a:off x="668722" y="1743334"/>
            <a:ext cx="1843143" cy="332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TfidfVectorizer</a:t>
            </a:r>
            <a:r>
              <a:rPr lang="ar-SY" sz="1600" dirty="0">
                <a:solidFill>
                  <a:schemeClr val="bg1"/>
                </a:solidFill>
              </a:rPr>
              <a:t>:</a:t>
            </a:r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196291" y="2122609"/>
            <a:ext cx="3815200" cy="515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TF-IDF is intended to reflect how relevant a term is in a given document.</a:t>
            </a:r>
          </a:p>
        </p:txBody>
      </p:sp>
      <p:pic>
        <p:nvPicPr>
          <p:cNvPr id="134" name="Picture 13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62746" y="2780231"/>
            <a:ext cx="3548745" cy="611268"/>
          </a:xfrm>
          <a:prstGeom prst="rect">
            <a:avLst/>
          </a:prstGeom>
        </p:spPr>
      </p:pic>
      <p:pic>
        <p:nvPicPr>
          <p:cNvPr id="135" name="Picture 13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95134" y="3533754"/>
            <a:ext cx="3483970" cy="813293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>
            <a:spLocks noGrp="1" noEditPoints="1"/>
          </p:cNvSpPr>
          <p:nvPr>
            <p:ph type="ctrTitle"/>
          </p:nvPr>
        </p:nvSpPr>
        <p:spPr>
          <a:xfrm>
            <a:off x="752339" y="2159206"/>
            <a:ext cx="7772400" cy="1159800"/>
          </a:xfrm>
          <a:prstGeom prst="rect">
            <a:avLst/>
          </a:prstGeom>
        </p:spPr>
        <p:txBody>
          <a:bodyPr wrap="square" lIns="91425" tIns="91425" rIns="91425" bIns="91425" anchor="b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5</a:t>
            </a:r>
            <a:r>
              <a:rPr lang="en" sz="4400" dirty="0"/>
              <a:t>.</a:t>
            </a:r>
            <a:endParaRPr sz="4400" dirty="0"/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Machine Learning Models </a:t>
            </a:r>
          </a:p>
        </p:txBody>
      </p:sp>
      <p:sp>
        <p:nvSpPr>
          <p:cNvPr id="83" name="Google Shape;83;p14"/>
          <p:cNvSpPr/>
          <p:nvPr/>
        </p:nvSpPr>
        <p:spPr>
          <a:xfrm>
            <a:off x="3659653" y="869474"/>
            <a:ext cx="1824693" cy="1702276"/>
          </a:xfrm>
          <a:custGeom>
            <a:avLst/>
            <a:rect l="l" t="t" r="r" b="b"/>
            <a:pathLst>
              <a:path w="73112" h="68207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lnTo>
                  <a:pt x="7736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lnTo>
                  <a:pt x="49339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4" name="Google Shape;84;p14"/>
          <p:cNvSpPr>
            <a:spLocks noGrp="1" noEditPoints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22</a:t>
            </a:r>
            <a:endParaRPr lang="en"/>
          </a:p>
        </p:txBody>
      </p:sp>
    </p:spTree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>
            <a:spLocks noGrp="1" noEditPoints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Naive bayes</a:t>
            </a:r>
            <a:endParaRPr lang="en" b="1" dirty="0"/>
          </a:p>
        </p:txBody>
      </p:sp>
      <p:sp>
        <p:nvSpPr>
          <p:cNvPr id="176" name="Google Shape;176;p23"/>
          <p:cNvSpPr/>
          <p:nvPr/>
        </p:nvSpPr>
        <p:spPr>
          <a:xfrm>
            <a:off x="4141750" y="281249"/>
            <a:ext cx="788694" cy="805193"/>
          </a:xfrm>
          <a:custGeom>
            <a:avLst/>
            <a:rect l="l" t="t" r="r" b="b"/>
            <a:pathLst>
              <a:path w="67641" h="69056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8" name="Google Shape;178;p23"/>
          <p:cNvSpPr>
            <a:spLocks noGrp="1" noEditPoints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23</a:t>
            </a:r>
          </a:p>
        </p:txBody>
      </p:sp>
      <p:sp>
        <p:nvSpPr>
          <p:cNvPr id="195" name="Google Shape;727;p47"/>
          <p:cNvSpPr/>
          <p:nvPr/>
        </p:nvSpPr>
        <p:spPr>
          <a:xfrm>
            <a:off x="4293594" y="503709"/>
            <a:ext cx="485006" cy="464266"/>
          </a:xfrm>
          <a:custGeom>
            <a:avLst/>
            <a:rect l="l" t="t" r="r" b="b"/>
            <a:pathLst>
              <a:path w="22192" h="21243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lnTo>
                  <a:pt x="12532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lnTo>
                  <a:pt x="1786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96" name="Picture 19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846350" y="1825375"/>
            <a:ext cx="3699051" cy="2486683"/>
          </a:xfrm>
          <a:prstGeom prst="rect">
            <a:avLst/>
          </a:prstGeom>
        </p:spPr>
      </p:pic>
      <p:pic>
        <p:nvPicPr>
          <p:cNvPr id="197" name="Picture 19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23488" y="1856615"/>
            <a:ext cx="3718263" cy="2424204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>
            <a:spLocks noGrp="1" noEditPoints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Logistic Regression</a:t>
            </a:r>
            <a:endParaRPr lang="en" b="1" dirty="0"/>
          </a:p>
        </p:txBody>
      </p:sp>
      <p:sp>
        <p:nvSpPr>
          <p:cNvPr id="176" name="Google Shape;176;p23"/>
          <p:cNvSpPr/>
          <p:nvPr/>
        </p:nvSpPr>
        <p:spPr>
          <a:xfrm>
            <a:off x="4141750" y="281249"/>
            <a:ext cx="788694" cy="805193"/>
          </a:xfrm>
          <a:custGeom>
            <a:avLst/>
            <a:rect l="l" t="t" r="r" b="b"/>
            <a:pathLst>
              <a:path w="67641" h="69056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8" name="Google Shape;178;p23"/>
          <p:cNvSpPr>
            <a:spLocks noGrp="1" noEditPoints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24</a:t>
            </a:r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195" name="Google Shape;727;p47"/>
          <p:cNvSpPr/>
          <p:nvPr/>
        </p:nvSpPr>
        <p:spPr>
          <a:xfrm>
            <a:off x="4293594" y="503709"/>
            <a:ext cx="485006" cy="464266"/>
          </a:xfrm>
          <a:custGeom>
            <a:avLst/>
            <a:rect l="l" t="t" r="r" b="b"/>
            <a:pathLst>
              <a:path w="22192" h="21243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lnTo>
                  <a:pt x="12532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lnTo>
                  <a:pt x="1786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98" name="Picture 197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930444" y="1938492"/>
            <a:ext cx="3474719" cy="2473693"/>
          </a:xfrm>
          <a:prstGeom prst="rect">
            <a:avLst/>
          </a:prstGeom>
        </p:spPr>
      </p:pic>
      <p:pic>
        <p:nvPicPr>
          <p:cNvPr id="199" name="Picture 19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86801" y="1913968"/>
            <a:ext cx="3440940" cy="2498217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>
            <a:spLocks noGrp="1" noEditPoints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SGD</a:t>
            </a:r>
            <a:endParaRPr lang="en" b="1" dirty="0"/>
          </a:p>
        </p:txBody>
      </p:sp>
      <p:sp>
        <p:nvSpPr>
          <p:cNvPr id="176" name="Google Shape;176;p23"/>
          <p:cNvSpPr/>
          <p:nvPr/>
        </p:nvSpPr>
        <p:spPr>
          <a:xfrm>
            <a:off x="4141750" y="281249"/>
            <a:ext cx="788694" cy="805193"/>
          </a:xfrm>
          <a:custGeom>
            <a:avLst/>
            <a:rect l="l" t="t" r="r" b="b"/>
            <a:pathLst>
              <a:path w="67641" h="69056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8" name="Google Shape;178;p23"/>
          <p:cNvSpPr>
            <a:spLocks noGrp="1" noEditPoints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25</a:t>
            </a:r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195" name="Google Shape;727;p47"/>
          <p:cNvSpPr/>
          <p:nvPr/>
        </p:nvSpPr>
        <p:spPr>
          <a:xfrm>
            <a:off x="4293594" y="503709"/>
            <a:ext cx="485006" cy="464266"/>
          </a:xfrm>
          <a:custGeom>
            <a:avLst/>
            <a:rect l="l" t="t" r="r" b="b"/>
            <a:pathLst>
              <a:path w="22192" h="21243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lnTo>
                  <a:pt x="12532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lnTo>
                  <a:pt x="1786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96" name="Picture 19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732780" y="1873568"/>
            <a:ext cx="3380341" cy="2335809"/>
          </a:xfrm>
          <a:prstGeom prst="rect">
            <a:avLst/>
          </a:prstGeom>
        </p:spPr>
      </p:pic>
      <p:pic>
        <p:nvPicPr>
          <p:cNvPr id="197" name="Picture 19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99373" y="1873568"/>
            <a:ext cx="3495000" cy="2335809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>
            <a:spLocks noGrp="1" noEditPoints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r>
              <a:rPr lang="en-US" b="1" i="0" dirty="0" err="1">
                <a:effectLst/>
                <a:latin typeface="-apple-system"/>
              </a:rPr>
              <a:t>XGBoost</a:t>
            </a:r>
            <a:br>
              <a:rPr lang="en-US" b="1" i="0" dirty="0">
                <a:effectLst/>
                <a:latin typeface="-apple-system"/>
              </a:rPr>
            </a:br>
            <a:endParaRPr lang="en" dirty="0"/>
          </a:p>
        </p:txBody>
      </p:sp>
      <p:sp>
        <p:nvSpPr>
          <p:cNvPr id="176" name="Google Shape;176;p23"/>
          <p:cNvSpPr/>
          <p:nvPr/>
        </p:nvSpPr>
        <p:spPr>
          <a:xfrm>
            <a:off x="4141750" y="281249"/>
            <a:ext cx="788694" cy="805193"/>
          </a:xfrm>
          <a:custGeom>
            <a:avLst/>
            <a:rect l="l" t="t" r="r" b="b"/>
            <a:pathLst>
              <a:path w="67641" h="69056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8" name="Google Shape;178;p23"/>
          <p:cNvSpPr>
            <a:spLocks noGrp="1" noEditPoints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26</a:t>
            </a:r>
          </a:p>
        </p:txBody>
      </p:sp>
      <p:sp>
        <p:nvSpPr>
          <p:cNvPr id="195" name="Google Shape;727;p47"/>
          <p:cNvSpPr/>
          <p:nvPr/>
        </p:nvSpPr>
        <p:spPr>
          <a:xfrm>
            <a:off x="4293594" y="503709"/>
            <a:ext cx="485006" cy="464266"/>
          </a:xfrm>
          <a:custGeom>
            <a:avLst/>
            <a:rect l="l" t="t" r="r" b="b"/>
            <a:pathLst>
              <a:path w="22192" h="21243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lnTo>
                  <a:pt x="12532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lnTo>
                  <a:pt x="1786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99" name="Picture 19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78334" y="1457117"/>
            <a:ext cx="2876357" cy="1999068"/>
          </a:xfrm>
          <a:prstGeom prst="rect">
            <a:avLst/>
          </a:prstGeom>
        </p:spPr>
      </p:pic>
      <p:pic>
        <p:nvPicPr>
          <p:cNvPr id="200" name="Picture 199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808096" y="1511774"/>
            <a:ext cx="3058787" cy="2119952"/>
          </a:xfrm>
          <a:prstGeom prst="rect">
            <a:avLst/>
          </a:prstGeom>
        </p:spPr>
      </p:pic>
      <p:pic>
        <p:nvPicPr>
          <p:cNvPr id="201" name="Picture 200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166520" y="2571750"/>
            <a:ext cx="2543055" cy="1964701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>
            <a:spLocks noGrp="1" noEditPoints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Tokenizing</a:t>
            </a:r>
            <a:endParaRPr lang="en" dirty="0"/>
          </a:p>
        </p:txBody>
      </p:sp>
      <p:sp>
        <p:nvSpPr>
          <p:cNvPr id="143" name="Google Shape;143;p20"/>
          <p:cNvSpPr>
            <a:spLocks noGrp="1" noEditPoints="1"/>
          </p:cNvSpPr>
          <p:nvPr>
            <p:ph type="body" idx="1"/>
          </p:nvPr>
        </p:nvSpPr>
        <p:spPr>
          <a:xfrm>
            <a:off x="2041600" y="1938518"/>
            <a:ext cx="5777286" cy="2559682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101600" indent="0" algn="l" rtl="0">
              <a:spcBef>
                <a:spcPts val="600"/>
              </a:spcBef>
              <a:spcAft>
                <a:spcPts val="0"/>
              </a:spcAft>
              <a:buFont typeface="Wingdings" charset="0"/>
              <a:buNone/>
            </a:pPr>
            <a:endParaRPr lang="en-US" sz="1600" dirty="0"/>
          </a:p>
          <a:p>
            <a:pPr algn="l" rtl="0">
              <a:spcBef>
                <a:spcPts val="600"/>
              </a:spcBef>
              <a:spcAft>
                <a:spcPts val="0"/>
              </a:spcAft>
              <a:buFont typeface="Wingdings" charset="0"/>
              <a:buChar char="v"/>
            </a:pPr>
            <a:r>
              <a:rPr lang="en-US" sz="1600" dirty="0"/>
              <a:t>Tokenizing Text -&gt; Repsesent each word by a number.</a:t>
            </a:r>
          </a:p>
          <a:p>
            <a:pPr algn="l" rtl="0">
              <a:spcBef>
                <a:spcPts val="600"/>
              </a:spcBef>
              <a:spcAft>
                <a:spcPts val="0"/>
              </a:spcAft>
              <a:buFont typeface="Wingdings" charset="0"/>
              <a:buChar char="v"/>
            </a:pPr>
            <a:r>
              <a:rPr lang="en-US" sz="1600" dirty="0"/>
              <a:t>tokenize the text into vectors.</a:t>
            </a:r>
          </a:p>
          <a:p>
            <a:pPr algn="l" rtl="0">
              <a:spcBef>
                <a:spcPts val="600"/>
              </a:spcBef>
              <a:spcAft>
                <a:spcPts val="0"/>
              </a:spcAft>
              <a:buFont typeface="Wingdings" charset="0"/>
              <a:buChar char="v"/>
            </a:pPr>
            <a:r>
              <a:rPr lang="en-US" sz="1600" dirty="0"/>
              <a:t>Apply padding so we have the same length for each article.</a:t>
            </a:r>
          </a:p>
          <a:p>
            <a:pPr marL="101600" indent="0" algn="l" rtl="0">
              <a:spcBef>
                <a:spcPts val="600"/>
              </a:spcBef>
              <a:spcAft>
                <a:spcPts val="0"/>
              </a:spcAft>
              <a:buFont typeface="Wingdings" charset="0"/>
              <a:buNone/>
            </a:pPr>
            <a:endParaRPr lang="ar-SY" sz="1600" dirty="0"/>
          </a:p>
          <a:p>
            <a:pPr marL="101600" indent="0" algn="l" rtl="0">
              <a:spcBef>
                <a:spcPts val="600"/>
              </a:spcBef>
              <a:spcAft>
                <a:spcPts val="0"/>
              </a:spcAft>
              <a:buFont typeface="Wingdings" charset="0"/>
              <a:buNone/>
            </a:pPr>
            <a:endParaRPr lang="ar-SY" sz="1600" dirty="0"/>
          </a:p>
        </p:txBody>
      </p:sp>
      <p:sp>
        <p:nvSpPr>
          <p:cNvPr id="145" name="Google Shape;145;p20"/>
          <p:cNvSpPr/>
          <p:nvPr/>
        </p:nvSpPr>
        <p:spPr>
          <a:xfrm>
            <a:off x="4141750" y="281249"/>
            <a:ext cx="788694" cy="805193"/>
          </a:xfrm>
          <a:custGeom>
            <a:avLst/>
            <a:rect l="l" t="t" r="r" b="b"/>
            <a:pathLst>
              <a:path w="67641" h="69056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6" name="Google Shape;146;p20"/>
          <p:cNvSpPr/>
          <p:nvPr/>
        </p:nvSpPr>
        <p:spPr>
          <a:xfrm>
            <a:off x="4342533" y="512867"/>
            <a:ext cx="387139" cy="341965"/>
          </a:xfrm>
          <a:custGeom>
            <a:avLst/>
            <a:rect l="l" t="t" r="r" b="b"/>
            <a:pathLst>
              <a:path w="17714" h="15647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lnTo>
                  <a:pt x="9806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lnTo>
                  <a:pt x="1382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lnTo>
                  <a:pt x="9903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lnTo>
                  <a:pt x="13504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lnTo>
                  <a:pt x="2336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lnTo>
                  <a:pt x="3480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lnTo>
                  <a:pt x="23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8" name="Google Shape;148;p20"/>
          <p:cNvSpPr>
            <a:spLocks noGrp="1" noEditPoints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27</a:t>
            </a:r>
          </a:p>
        </p:txBody>
      </p:sp>
    </p:spTree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>
            <a:spLocks noGrp="1" noEditPoints="1"/>
          </p:cNvSpPr>
          <p:nvPr>
            <p:ph type="ctrTitle"/>
          </p:nvPr>
        </p:nvSpPr>
        <p:spPr>
          <a:xfrm>
            <a:off x="752339" y="2159206"/>
            <a:ext cx="7772400" cy="1159800"/>
          </a:xfrm>
          <a:prstGeom prst="rect">
            <a:avLst/>
          </a:prstGeom>
        </p:spPr>
        <p:txBody>
          <a:bodyPr wrap="square" lIns="91425" tIns="91425" rIns="91425" bIns="91425" anchor="b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6</a:t>
            </a:r>
            <a:r>
              <a:rPr lang="en" sz="4400" dirty="0"/>
              <a:t>.</a:t>
            </a:r>
            <a:endParaRPr sz="4400" dirty="0"/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Deep Learning Models </a:t>
            </a:r>
          </a:p>
        </p:txBody>
      </p:sp>
      <p:sp>
        <p:nvSpPr>
          <p:cNvPr id="83" name="Google Shape;83;p14"/>
          <p:cNvSpPr/>
          <p:nvPr/>
        </p:nvSpPr>
        <p:spPr>
          <a:xfrm>
            <a:off x="3659653" y="869474"/>
            <a:ext cx="1824693" cy="1702276"/>
          </a:xfrm>
          <a:custGeom>
            <a:avLst/>
            <a:rect l="l" t="t" r="r" b="b"/>
            <a:pathLst>
              <a:path w="73112" h="68207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lnTo>
                  <a:pt x="7736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lnTo>
                  <a:pt x="49339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4" name="Google Shape;84;p14"/>
          <p:cNvSpPr>
            <a:spLocks noGrp="1" noEditPoints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28</a:t>
            </a:r>
            <a:endParaRPr lang="en"/>
          </a:p>
        </p:txBody>
      </p:sp>
    </p:spTree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>
            <a:spLocks noGrp="1" noEditPoints="1"/>
          </p:cNvSpPr>
          <p:nvPr>
            <p:ph type="ctrTitle"/>
          </p:nvPr>
        </p:nvSpPr>
        <p:spPr>
          <a:xfrm>
            <a:off x="685799" y="2079358"/>
            <a:ext cx="7772400" cy="1159800"/>
          </a:xfrm>
          <a:prstGeom prst="rect">
            <a:avLst/>
          </a:prstGeom>
        </p:spPr>
        <p:txBody>
          <a:bodyPr wrap="square" lIns="91425" tIns="91425" rIns="91425" bIns="91425" anchor="b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6</a:t>
            </a:r>
            <a:r>
              <a:rPr lang="en" sz="4400" dirty="0"/>
              <a:t>.</a:t>
            </a:r>
            <a:endParaRPr sz="4400" dirty="0"/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Building Simple RNN Model </a:t>
            </a:r>
          </a:p>
        </p:txBody>
      </p:sp>
      <p:sp>
        <p:nvSpPr>
          <p:cNvPr id="83" name="Google Shape;83;p14"/>
          <p:cNvSpPr/>
          <p:nvPr/>
        </p:nvSpPr>
        <p:spPr>
          <a:xfrm>
            <a:off x="3659653" y="869474"/>
            <a:ext cx="1824693" cy="1702276"/>
          </a:xfrm>
          <a:custGeom>
            <a:avLst/>
            <a:rect l="l" t="t" r="r" b="b"/>
            <a:pathLst>
              <a:path w="73112" h="68207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lnTo>
                  <a:pt x="7736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lnTo>
                  <a:pt x="49339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4" name="Google Shape;84;p14"/>
          <p:cNvSpPr>
            <a:spLocks noGrp="1" noEditPoints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29</a:t>
            </a:r>
            <a:endParaRPr lang="en"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8"/>
          <p:cNvSpPr>
            <a:spLocks noGrp="1" noEditPoints="1"/>
          </p:cNvSpPr>
          <p:nvPr>
            <p:ph type="title"/>
          </p:nvPr>
        </p:nvSpPr>
        <p:spPr>
          <a:xfrm>
            <a:off x="-6025" y="510775"/>
            <a:ext cx="9156000" cy="8574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</a:p>
        </p:txBody>
      </p:sp>
      <p:sp>
        <p:nvSpPr>
          <p:cNvPr id="395" name="Google Shape;395;p38"/>
          <p:cNvSpPr>
            <a:spLocks noGrp="1" noEditPoints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</a:p>
        </p:txBody>
      </p:sp>
      <p:sp>
        <p:nvSpPr>
          <p:cNvPr id="396" name="Google Shape;396;p38"/>
          <p:cNvSpPr/>
          <p:nvPr/>
        </p:nvSpPr>
        <p:spPr>
          <a:xfrm>
            <a:off x="0" y="2371028"/>
            <a:ext cx="9144000" cy="1011043"/>
          </a:xfrm>
          <a:custGeom>
            <a:avLst/>
            <a:rect l="l" t="t" r="r" b="b"/>
            <a:pathLst>
              <a:path w="12192000" h="1348058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wrap="square" lIns="91425" tIns="45700" rIns="91425" bIns="45700" anchor="ctr">
            <a:noAutofit/>
          </a:bodyPr>
          <a:lstStyle/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38"/>
          <p:cNvSpPr/>
          <p:nvPr/>
        </p:nvSpPr>
        <p:spPr>
          <a:xfrm>
            <a:off x="0" y="2371028"/>
            <a:ext cx="9144000" cy="1011043"/>
          </a:xfrm>
          <a:custGeom>
            <a:avLst/>
            <a:rect l="l" t="t" r="r" b="b"/>
            <a:pathLst>
              <a:path w="12192000" h="1348058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wrap="square" lIns="91425" tIns="45700" rIns="91425" bIns="45700" anchor="ctr">
            <a:noAutofit/>
          </a:bodyPr>
          <a:lstStyle/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8" name="Google Shape;398;p38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399" name="Google Shape;399;p38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endParaRPr>
            </a:p>
          </p:txBody>
        </p:sp>
        <p:sp>
          <p:nvSpPr>
            <p:cNvPr id="400" name="Google Shape;400;p38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0" tIns="0" rIns="0" bIns="0" anchor="ctr">
              <a:noAutofit/>
            </a:bodyPr>
            <a:lstStyle/>
            <a:p>
              <a:pPr mar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Sniglet"/>
                  <a:ea typeface="Sniglet"/>
                  <a:cs typeface="Sniglet"/>
                  <a:sym typeface="Sniglet"/>
                </a:rPr>
                <a:t>1</a:t>
              </a:r>
              <a:endParaRPr sz="6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endParaRPr>
            </a:p>
          </p:txBody>
        </p:sp>
      </p:grpSp>
      <p:grpSp>
        <p:nvGrpSpPr>
          <p:cNvPr id="401" name="Google Shape;401;p38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402" name="Google Shape;402;p38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endParaRPr>
            </a:p>
          </p:txBody>
        </p:sp>
        <p:sp>
          <p:nvSpPr>
            <p:cNvPr id="403" name="Google Shape;403;p38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0" tIns="0" rIns="0" bIns="0" anchor="ctr">
              <a:noAutofit/>
            </a:bodyPr>
            <a:lstStyle/>
            <a:p>
              <a:pPr mar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Sniglet"/>
                  <a:ea typeface="Sniglet"/>
                  <a:cs typeface="Sniglet"/>
                  <a:sym typeface="Sniglet"/>
                </a:rPr>
                <a:t>3</a:t>
              </a:r>
              <a:endParaRPr sz="6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endParaRPr>
            </a:p>
          </p:txBody>
        </p:sp>
      </p:grpSp>
      <p:grpSp>
        <p:nvGrpSpPr>
          <p:cNvPr id="404" name="Google Shape;404;p38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405" name="Google Shape;405;p38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endParaRPr>
            </a:p>
          </p:txBody>
        </p:sp>
        <p:sp>
          <p:nvSpPr>
            <p:cNvPr id="406" name="Google Shape;406;p38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0" tIns="0" rIns="0" bIns="0" anchor="ctr">
              <a:noAutofit/>
            </a:bodyPr>
            <a:lstStyle/>
            <a:p>
              <a:pPr mar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Sniglet"/>
                  <a:ea typeface="Sniglet"/>
                  <a:cs typeface="Sniglet"/>
                  <a:sym typeface="Sniglet"/>
                </a:rPr>
                <a:t>5</a:t>
              </a:r>
              <a:endParaRPr sz="6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endParaRPr>
            </a:p>
          </p:txBody>
        </p:sp>
      </p:grpSp>
      <p:grpSp>
        <p:nvGrpSpPr>
          <p:cNvPr id="407" name="Google Shape;407;p38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408" name="Google Shape;408;p38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endParaRPr>
            </a:p>
          </p:txBody>
        </p:sp>
        <p:sp>
          <p:nvSpPr>
            <p:cNvPr id="409" name="Google Shape;409;p38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0" tIns="0" rIns="0" bIns="0" anchor="ctr">
              <a:noAutofit/>
            </a:bodyPr>
            <a:lstStyle/>
            <a:p>
              <a:pPr mar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Sniglet"/>
                  <a:ea typeface="Sniglet"/>
                  <a:cs typeface="Sniglet"/>
                  <a:sym typeface="Sniglet"/>
                </a:rPr>
                <a:t>6</a:t>
              </a:r>
              <a:endParaRPr sz="6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endParaRPr>
            </a:p>
          </p:txBody>
        </p:sp>
      </p:grpSp>
      <p:grpSp>
        <p:nvGrpSpPr>
          <p:cNvPr id="410" name="Google Shape;410;p38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411" name="Google Shape;411;p38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endParaRPr>
            </a:p>
          </p:txBody>
        </p:sp>
        <p:sp>
          <p:nvSpPr>
            <p:cNvPr id="412" name="Google Shape;412;p38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0" tIns="0" rIns="0" bIns="0" anchor="ctr">
              <a:noAutofit/>
            </a:bodyPr>
            <a:lstStyle/>
            <a:p>
              <a:pPr mar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Sniglet"/>
                  <a:ea typeface="Sniglet"/>
                  <a:cs typeface="Sniglet"/>
                  <a:sym typeface="Sniglet"/>
                </a:rPr>
                <a:t>4</a:t>
              </a:r>
              <a:endParaRPr sz="6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endParaRPr>
            </a:p>
          </p:txBody>
        </p:sp>
      </p:grpSp>
      <p:grpSp>
        <p:nvGrpSpPr>
          <p:cNvPr id="413" name="Google Shape;413;p38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414" name="Google Shape;414;p38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endParaRPr>
            </a:p>
          </p:txBody>
        </p:sp>
        <p:sp>
          <p:nvSpPr>
            <p:cNvPr id="415" name="Google Shape;415;p38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0" tIns="0" rIns="0" bIns="0" anchor="ctr">
              <a:noAutofit/>
            </a:bodyPr>
            <a:lstStyle/>
            <a:p>
              <a:pPr mar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Sniglet"/>
                  <a:ea typeface="Sniglet"/>
                  <a:cs typeface="Sniglet"/>
                  <a:sym typeface="Sniglet"/>
                </a:rPr>
                <a:t>2</a:t>
              </a:r>
              <a:endParaRPr sz="6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endParaRPr>
            </a:p>
          </p:txBody>
        </p:sp>
      </p:grpSp>
      <p:sp>
        <p:nvSpPr>
          <p:cNvPr id="416" name="Google Shape;416;p38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>
            <a:noAutofit/>
          </a:bodyPr>
          <a:lstStyle/>
          <a:p>
            <a: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chemeClr val="dk2"/>
                </a:solidFill>
                <a:latin typeface="Sniglet"/>
                <a:ea typeface="Sniglet"/>
                <a:cs typeface="Sniglet"/>
                <a:sym typeface="Sniglet"/>
              </a:rPr>
              <a:t>Frame the problem and look to the big picture</a:t>
            </a:r>
            <a:endParaRPr sz="1100" b="1">
              <a:solidFill>
                <a:schemeClr val="dk2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417" name="Google Shape;417;p38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>
            <a:noAutofit/>
          </a:bodyPr>
          <a:lstStyle/>
          <a:p>
            <a: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chemeClr val="bg1"/>
                </a:solidFill>
                <a:latin typeface="Sniglet"/>
                <a:ea typeface="Sniglet"/>
                <a:cs typeface="Sniglet"/>
                <a:sym typeface="Sniglet"/>
              </a:rPr>
              <a:t>Prepare the data.</a:t>
            </a:r>
            <a:endParaRPr sz="1100" b="1">
              <a:solidFill>
                <a:schemeClr val="bg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418" name="Google Shape;418;p38"/>
          <p:cNvSpPr txBox="1"/>
          <p:nvPr/>
        </p:nvSpPr>
        <p:spPr>
          <a:xfrm>
            <a:off x="5436010" y="1156100"/>
            <a:ext cx="1118760" cy="533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>
            <a:noAutofit/>
          </a:bodyPr>
          <a:lstStyle/>
          <a:p>
            <a: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chemeClr val="dk2"/>
                </a:solidFill>
                <a:latin typeface="Sniglet"/>
                <a:ea typeface="Sniglet"/>
                <a:cs typeface="Sniglet"/>
                <a:sym typeface="Sniglet"/>
              </a:rPr>
              <a:t>train and Fine tune the models.</a:t>
            </a:r>
            <a:endParaRPr sz="1100" b="1">
              <a:solidFill>
                <a:schemeClr val="dk2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419" name="Google Shape;419;p38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noAutofit/>
          </a:bodyPr>
          <a:lstStyle/>
          <a:p>
            <a: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chemeClr val="dk2"/>
                </a:solidFill>
                <a:latin typeface="Sniglet"/>
                <a:ea typeface="Sniglet"/>
                <a:cs typeface="Sniglet"/>
                <a:sym typeface="Sniglet"/>
              </a:rPr>
              <a:t>Explore the data to gain insights.</a:t>
            </a:r>
            <a:endParaRPr sz="1100" b="1">
              <a:solidFill>
                <a:schemeClr val="dk2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420" name="Google Shape;420;p38"/>
          <p:cNvSpPr txBox="1"/>
          <p:nvPr/>
        </p:nvSpPr>
        <p:spPr>
          <a:xfrm>
            <a:off x="4446255" y="4063600"/>
            <a:ext cx="1472710" cy="533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noAutofit/>
          </a:bodyPr>
          <a:lstStyle/>
          <a:p>
            <a: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bg1"/>
                </a:solidFill>
              </a:rPr>
              <a:t>vectorization</a:t>
            </a:r>
            <a:endParaRPr sz="1100" b="1">
              <a:solidFill>
                <a:schemeClr val="bg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421" name="Google Shape;421;p38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noAutofit/>
          </a:bodyPr>
          <a:lstStyle/>
          <a:p>
            <a: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chemeClr val="dk2"/>
                </a:solidFill>
                <a:latin typeface="Sniglet"/>
                <a:ea typeface="Sniglet"/>
                <a:cs typeface="Sniglet"/>
                <a:sym typeface="Sniglet"/>
              </a:rPr>
              <a:t>Evaluation final model.</a:t>
            </a:r>
            <a:endParaRPr sz="1100" b="1">
              <a:solidFill>
                <a:schemeClr val="dk2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  <p:transition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>
            <a:spLocks noGrp="1" noEditPoints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Learning carve for simple rnn model</a:t>
            </a:r>
            <a:endParaRPr lang="en" sz="2000" dirty="0"/>
          </a:p>
        </p:txBody>
      </p:sp>
      <p:sp>
        <p:nvSpPr>
          <p:cNvPr id="176" name="Google Shape;176;p23"/>
          <p:cNvSpPr/>
          <p:nvPr/>
        </p:nvSpPr>
        <p:spPr>
          <a:xfrm>
            <a:off x="4141750" y="281249"/>
            <a:ext cx="788694" cy="805193"/>
          </a:xfrm>
          <a:custGeom>
            <a:avLst/>
            <a:rect l="l" t="t" r="r" b="b"/>
            <a:pathLst>
              <a:path w="67641" h="69056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8" name="Google Shape;178;p23"/>
          <p:cNvSpPr>
            <a:spLocks noGrp="1" noEditPoints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30</a:t>
            </a:r>
          </a:p>
        </p:txBody>
      </p:sp>
      <p:sp>
        <p:nvSpPr>
          <p:cNvPr id="195" name="Google Shape;727;p47"/>
          <p:cNvSpPr/>
          <p:nvPr/>
        </p:nvSpPr>
        <p:spPr>
          <a:xfrm>
            <a:off x="4293594" y="503709"/>
            <a:ext cx="485006" cy="464266"/>
          </a:xfrm>
          <a:custGeom>
            <a:avLst/>
            <a:rect l="l" t="t" r="r" b="b"/>
            <a:pathLst>
              <a:path w="22192" h="21243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lnTo>
                  <a:pt x="12532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lnTo>
                  <a:pt x="1786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01" name="Picture 200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21093" y="1558202"/>
            <a:ext cx="3715004" cy="2921696"/>
          </a:xfrm>
          <a:prstGeom prst="rect">
            <a:avLst/>
          </a:prstGeom>
        </p:spPr>
      </p:pic>
      <p:pic>
        <p:nvPicPr>
          <p:cNvPr id="202" name="Picture 20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846350" y="1530972"/>
            <a:ext cx="3725120" cy="297615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>
            <a:spLocks noGrp="1" noEditPoints="1"/>
          </p:cNvSpPr>
          <p:nvPr>
            <p:ph type="ctrTitle"/>
          </p:nvPr>
        </p:nvSpPr>
        <p:spPr>
          <a:xfrm>
            <a:off x="685799" y="2079358"/>
            <a:ext cx="7772400" cy="1159800"/>
          </a:xfrm>
          <a:prstGeom prst="rect">
            <a:avLst/>
          </a:prstGeom>
        </p:spPr>
        <p:txBody>
          <a:bodyPr wrap="square" lIns="91425" tIns="91425" rIns="91425" bIns="91425" anchor="b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6</a:t>
            </a:r>
            <a:r>
              <a:rPr lang="en" sz="4400" dirty="0"/>
              <a:t>.</a:t>
            </a:r>
            <a:endParaRPr sz="4400" dirty="0"/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Building LSTM Model </a:t>
            </a:r>
          </a:p>
        </p:txBody>
      </p:sp>
      <p:sp>
        <p:nvSpPr>
          <p:cNvPr id="83" name="Google Shape;83;p14"/>
          <p:cNvSpPr/>
          <p:nvPr/>
        </p:nvSpPr>
        <p:spPr>
          <a:xfrm>
            <a:off x="3659653" y="869474"/>
            <a:ext cx="1824693" cy="1702276"/>
          </a:xfrm>
          <a:custGeom>
            <a:avLst/>
            <a:rect l="l" t="t" r="r" b="b"/>
            <a:pathLst>
              <a:path w="73112" h="68207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lnTo>
                  <a:pt x="7736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lnTo>
                  <a:pt x="49339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4" name="Google Shape;84;p14"/>
          <p:cNvSpPr>
            <a:spLocks noGrp="1" noEditPoints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31</a:t>
            </a:r>
            <a:endParaRPr lang="en"/>
          </a:p>
        </p:txBody>
      </p:sp>
    </p:spTree>
  </p:cSld>
  <p:clrMapOvr>
    <a:masterClrMapping/>
  </p:clrMapOvr>
  <p:transition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>
            <a:spLocks noGrp="1" noEditPoints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Learning carve for LSTM model</a:t>
            </a:r>
            <a:endParaRPr lang="en" sz="2000" dirty="0"/>
          </a:p>
        </p:txBody>
      </p:sp>
      <p:sp>
        <p:nvSpPr>
          <p:cNvPr id="176" name="Google Shape;176;p23"/>
          <p:cNvSpPr/>
          <p:nvPr/>
        </p:nvSpPr>
        <p:spPr>
          <a:xfrm>
            <a:off x="4141750" y="281249"/>
            <a:ext cx="788694" cy="805193"/>
          </a:xfrm>
          <a:custGeom>
            <a:avLst/>
            <a:rect l="l" t="t" r="r" b="b"/>
            <a:pathLst>
              <a:path w="67641" h="69056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8" name="Google Shape;178;p23"/>
          <p:cNvSpPr>
            <a:spLocks noGrp="1" noEditPoints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32</a:t>
            </a:r>
          </a:p>
        </p:txBody>
      </p:sp>
      <p:sp>
        <p:nvSpPr>
          <p:cNvPr id="195" name="Google Shape;727;p47"/>
          <p:cNvSpPr/>
          <p:nvPr/>
        </p:nvSpPr>
        <p:spPr>
          <a:xfrm>
            <a:off x="4293594" y="503709"/>
            <a:ext cx="485006" cy="464266"/>
          </a:xfrm>
          <a:custGeom>
            <a:avLst/>
            <a:rect l="l" t="t" r="r" b="b"/>
            <a:pathLst>
              <a:path w="22192" h="21243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lnTo>
                  <a:pt x="12532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lnTo>
                  <a:pt x="1786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03" name="Picture 20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10976" y="1480325"/>
            <a:ext cx="3725121" cy="2976155"/>
          </a:xfrm>
          <a:prstGeom prst="rect">
            <a:avLst/>
          </a:prstGeom>
        </p:spPr>
      </p:pic>
      <p:pic>
        <p:nvPicPr>
          <p:cNvPr id="204" name="Picture 20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909743" y="1480325"/>
            <a:ext cx="3788513" cy="3026802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>
            <a:spLocks noGrp="1" noEditPoints="1"/>
          </p:cNvSpPr>
          <p:nvPr>
            <p:ph type="ctrTitle"/>
          </p:nvPr>
        </p:nvSpPr>
        <p:spPr>
          <a:xfrm>
            <a:off x="685799" y="2079358"/>
            <a:ext cx="7772400" cy="1159800"/>
          </a:xfrm>
          <a:prstGeom prst="rect">
            <a:avLst/>
          </a:prstGeom>
        </p:spPr>
        <p:txBody>
          <a:bodyPr wrap="square" lIns="91425" tIns="91425" rIns="91425" bIns="91425" anchor="b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6</a:t>
            </a:r>
            <a:r>
              <a:rPr lang="en" sz="4400" dirty="0"/>
              <a:t>.</a:t>
            </a:r>
            <a:endParaRPr sz="4400" dirty="0"/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Building GRU Model </a:t>
            </a:r>
          </a:p>
        </p:txBody>
      </p:sp>
      <p:sp>
        <p:nvSpPr>
          <p:cNvPr id="83" name="Google Shape;83;p14"/>
          <p:cNvSpPr/>
          <p:nvPr/>
        </p:nvSpPr>
        <p:spPr>
          <a:xfrm>
            <a:off x="3659653" y="869474"/>
            <a:ext cx="1824693" cy="1702276"/>
          </a:xfrm>
          <a:custGeom>
            <a:avLst/>
            <a:rect l="l" t="t" r="r" b="b"/>
            <a:pathLst>
              <a:path w="73112" h="68207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lnTo>
                  <a:pt x="7736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lnTo>
                  <a:pt x="49339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4" name="Google Shape;84;p14"/>
          <p:cNvSpPr>
            <a:spLocks noGrp="1" noEditPoints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33</a:t>
            </a:r>
            <a:endParaRPr lang="en"/>
          </a:p>
        </p:txBody>
      </p:sp>
    </p:spTree>
  </p:cSld>
  <p:clrMapOvr>
    <a:masterClrMapping/>
  </p:clrMapOvr>
  <p:transition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>
            <a:spLocks noGrp="1" noEditPoints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Learning carve for GRU model</a:t>
            </a:r>
            <a:endParaRPr lang="en" sz="2000" dirty="0"/>
          </a:p>
        </p:txBody>
      </p:sp>
      <p:sp>
        <p:nvSpPr>
          <p:cNvPr id="176" name="Google Shape;176;p23"/>
          <p:cNvSpPr/>
          <p:nvPr/>
        </p:nvSpPr>
        <p:spPr>
          <a:xfrm>
            <a:off x="4141750" y="281249"/>
            <a:ext cx="788694" cy="805193"/>
          </a:xfrm>
          <a:custGeom>
            <a:avLst/>
            <a:rect l="l" t="t" r="r" b="b"/>
            <a:pathLst>
              <a:path w="67641" h="69056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8" name="Google Shape;178;p23"/>
          <p:cNvSpPr>
            <a:spLocks noGrp="1" noEditPoints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34</a:t>
            </a:r>
          </a:p>
        </p:txBody>
      </p:sp>
      <p:sp>
        <p:nvSpPr>
          <p:cNvPr id="195" name="Google Shape;727;p47"/>
          <p:cNvSpPr/>
          <p:nvPr/>
        </p:nvSpPr>
        <p:spPr>
          <a:xfrm>
            <a:off x="4293594" y="503709"/>
            <a:ext cx="485006" cy="464266"/>
          </a:xfrm>
          <a:custGeom>
            <a:avLst/>
            <a:rect l="l" t="t" r="r" b="b"/>
            <a:pathLst>
              <a:path w="22192" h="21243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lnTo>
                  <a:pt x="12532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lnTo>
                  <a:pt x="1786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06" name="Picture 20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587289" y="1502911"/>
            <a:ext cx="6382624" cy="3330064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6"/>
          <p:cNvSpPr>
            <a:spLocks noGrp="1" noEditPoints="1"/>
          </p:cNvSpPr>
          <p:nvPr>
            <p:ph type="ctrTitle"/>
          </p:nvPr>
        </p:nvSpPr>
        <p:spPr>
          <a:xfrm>
            <a:off x="685800" y="2789431"/>
            <a:ext cx="7772400" cy="1159800"/>
          </a:xfrm>
          <a:prstGeom prst="rect">
            <a:avLst/>
          </a:prstGeom>
        </p:spPr>
        <p:txBody>
          <a:bodyPr wrap="square" lIns="91425" tIns="91425" rIns="91425" bIns="91425" anchor="b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4400"/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4400"/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4400"/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4400"/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4400"/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4400"/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7</a:t>
            </a:r>
            <a:r>
              <a:rPr lang="en" sz="4400"/>
              <a:t>.</a:t>
            </a:r>
            <a:br>
              <a:rPr lang="en" sz="4400"/>
            </a:br>
            <a:endParaRPr sz="4400"/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4400"/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Fine tune The models &amp; Evaluation </a:t>
            </a:r>
            <a:endParaRPr lang="ar-SY" sz="4400"/>
          </a:p>
        </p:txBody>
      </p:sp>
      <p:sp>
        <p:nvSpPr>
          <p:cNvPr id="344" name="Google Shape;344;p36"/>
          <p:cNvSpPr/>
          <p:nvPr/>
        </p:nvSpPr>
        <p:spPr>
          <a:xfrm>
            <a:off x="3617075" y="256025"/>
            <a:ext cx="1824693" cy="1702276"/>
          </a:xfrm>
          <a:custGeom>
            <a:avLst/>
            <a:rect l="l" t="t" r="r" b="b"/>
            <a:pathLst>
              <a:path w="73112" h="68207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lnTo>
                  <a:pt x="7736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lnTo>
                  <a:pt x="49339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5" name="Google Shape;84;p14"/>
          <p:cNvSpPr>
            <a:spLocks noGrp="1" noEditPoints="1"/>
          </p:cNvSpPr>
          <p:nvPr>
            <p:ph type="sldNum" idx="12"/>
          </p:nvPr>
        </p:nvSpPr>
        <p:spPr>
          <a:xfrm>
            <a:off x="4297650" y="4780360"/>
            <a:ext cx="548700" cy="3105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35</a:t>
            </a:r>
            <a:endParaRPr lang="en"/>
          </a:p>
        </p:txBody>
      </p:sp>
    </p:spTree>
  </p:cSld>
  <p:clrMapOvr>
    <a:masterClrMapping/>
  </p:clrMapOvr>
  <p:transition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>
            <a:spLocks noGrp="1" noEditPoints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r>
              <a:rPr lang="en-US" sz="3600" dirty="0"/>
              <a:t>Evalute Simple RNN Model</a:t>
            </a:r>
            <a:r>
              <a:rPr lang="en-US" dirty="0"/>
              <a:t> </a:t>
            </a:r>
          </a:p>
        </p:txBody>
      </p:sp>
      <p:sp>
        <p:nvSpPr>
          <p:cNvPr id="176" name="Google Shape;176;p23"/>
          <p:cNvSpPr/>
          <p:nvPr/>
        </p:nvSpPr>
        <p:spPr>
          <a:xfrm>
            <a:off x="4141750" y="281249"/>
            <a:ext cx="788694" cy="805193"/>
          </a:xfrm>
          <a:custGeom>
            <a:avLst/>
            <a:rect l="l" t="t" r="r" b="b"/>
            <a:pathLst>
              <a:path w="67641" h="69056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8" name="Google Shape;178;p23"/>
          <p:cNvSpPr>
            <a:spLocks noGrp="1" noEditPoints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36</a:t>
            </a:r>
          </a:p>
        </p:txBody>
      </p:sp>
      <p:sp>
        <p:nvSpPr>
          <p:cNvPr id="195" name="Google Shape;727;p47"/>
          <p:cNvSpPr/>
          <p:nvPr/>
        </p:nvSpPr>
        <p:spPr>
          <a:xfrm>
            <a:off x="4293594" y="503709"/>
            <a:ext cx="485006" cy="464266"/>
          </a:xfrm>
          <a:custGeom>
            <a:avLst/>
            <a:rect l="l" t="t" r="r" b="b"/>
            <a:pathLst>
              <a:path w="22192" h="21243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lnTo>
                  <a:pt x="12532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lnTo>
                  <a:pt x="1786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6" name="TextBox 195"/>
          <p:cNvSpPr txBox="1"/>
          <p:nvPr/>
        </p:nvSpPr>
        <p:spPr>
          <a:xfrm>
            <a:off x="1606927" y="1825375"/>
            <a:ext cx="5718938" cy="302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Accuracy of the model on Training Data is -  99.68671798706055 %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1606927" y="2571750"/>
            <a:ext cx="5718938" cy="302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Accuracy of the model on Testing Data is -  99.2034375667572 %</a:t>
            </a:r>
          </a:p>
        </p:txBody>
      </p:sp>
    </p:spTree>
  </p:cSld>
  <p:clrMapOvr>
    <a:masterClrMapping/>
  </p:clrMapOvr>
  <p:transition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>
            <a:spLocks noGrp="1" noEditPoints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r>
              <a:rPr lang="en-US" sz="3600" dirty="0"/>
              <a:t>Evalute LSTM Model</a:t>
            </a:r>
            <a:r>
              <a:rPr lang="en-US" dirty="0"/>
              <a:t> </a:t>
            </a:r>
          </a:p>
        </p:txBody>
      </p:sp>
      <p:sp>
        <p:nvSpPr>
          <p:cNvPr id="176" name="Google Shape;176;p23"/>
          <p:cNvSpPr/>
          <p:nvPr/>
        </p:nvSpPr>
        <p:spPr>
          <a:xfrm>
            <a:off x="4141750" y="281249"/>
            <a:ext cx="788694" cy="805193"/>
          </a:xfrm>
          <a:custGeom>
            <a:avLst/>
            <a:rect l="l" t="t" r="r" b="b"/>
            <a:pathLst>
              <a:path w="67641" h="69056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8" name="Google Shape;178;p23"/>
          <p:cNvSpPr>
            <a:spLocks noGrp="1" noEditPoints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37</a:t>
            </a:r>
          </a:p>
        </p:txBody>
      </p:sp>
      <p:sp>
        <p:nvSpPr>
          <p:cNvPr id="195" name="Google Shape;727;p47"/>
          <p:cNvSpPr/>
          <p:nvPr/>
        </p:nvSpPr>
        <p:spPr>
          <a:xfrm>
            <a:off x="4293594" y="503709"/>
            <a:ext cx="485006" cy="464266"/>
          </a:xfrm>
          <a:custGeom>
            <a:avLst/>
            <a:rect l="l" t="t" r="r" b="b"/>
            <a:pathLst>
              <a:path w="22192" h="21243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lnTo>
                  <a:pt x="12532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lnTo>
                  <a:pt x="1786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6" name="TextBox 195"/>
          <p:cNvSpPr txBox="1"/>
          <p:nvPr/>
        </p:nvSpPr>
        <p:spPr>
          <a:xfrm>
            <a:off x="1606927" y="1825375"/>
            <a:ext cx="5718938" cy="515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Accuracy of the model on Training Data is -  99.54648613929749 % %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1606927" y="2571749"/>
            <a:ext cx="5718938" cy="302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Accuracy of the model on Testing Data is - 98.51427674293518 %</a:t>
            </a:r>
          </a:p>
        </p:txBody>
      </p:sp>
    </p:spTree>
  </p:cSld>
  <p:clrMapOvr>
    <a:masterClrMapping/>
  </p:clrMapOvr>
  <p:transition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>
            <a:spLocks noGrp="1" noEditPoints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r>
              <a:rPr lang="en-US" sz="3600" dirty="0"/>
              <a:t>Evalute GRU Model</a:t>
            </a:r>
            <a:r>
              <a:rPr lang="en-US" dirty="0"/>
              <a:t> </a:t>
            </a:r>
          </a:p>
        </p:txBody>
      </p:sp>
      <p:sp>
        <p:nvSpPr>
          <p:cNvPr id="176" name="Google Shape;176;p23"/>
          <p:cNvSpPr/>
          <p:nvPr/>
        </p:nvSpPr>
        <p:spPr>
          <a:xfrm>
            <a:off x="4141750" y="281249"/>
            <a:ext cx="788694" cy="805193"/>
          </a:xfrm>
          <a:custGeom>
            <a:avLst/>
            <a:rect l="l" t="t" r="r" b="b"/>
            <a:pathLst>
              <a:path w="67641" h="69056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8" name="Google Shape;178;p23"/>
          <p:cNvSpPr>
            <a:spLocks noGrp="1" noEditPoints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38</a:t>
            </a:r>
          </a:p>
        </p:txBody>
      </p:sp>
      <p:sp>
        <p:nvSpPr>
          <p:cNvPr id="195" name="Google Shape;727;p47"/>
          <p:cNvSpPr/>
          <p:nvPr/>
        </p:nvSpPr>
        <p:spPr>
          <a:xfrm>
            <a:off x="4293594" y="503709"/>
            <a:ext cx="485006" cy="464266"/>
          </a:xfrm>
          <a:custGeom>
            <a:avLst/>
            <a:rect l="l" t="t" r="r" b="b"/>
            <a:pathLst>
              <a:path w="22192" h="21243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lnTo>
                  <a:pt x="12532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lnTo>
                  <a:pt x="1786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6" name="TextBox 195"/>
          <p:cNvSpPr txBox="1"/>
          <p:nvPr/>
        </p:nvSpPr>
        <p:spPr>
          <a:xfrm>
            <a:off x="1606927" y="1825375"/>
            <a:ext cx="5718938" cy="302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Accuracy of the model on Training Data is -  99.19143319129944 %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1606927" y="2564308"/>
            <a:ext cx="5718938" cy="302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Accuracy of the model on Testing Data is - 97.71771430969238 %</a:t>
            </a:r>
          </a:p>
        </p:txBody>
      </p:sp>
    </p:spTree>
  </p:cSld>
  <p:clrMapOvr>
    <a:masterClrMapping/>
  </p:clrMapOvr>
  <p:transition>
    <p:fade thruBlk="1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3"/>
          <p:cNvSpPr>
            <a:spLocks noGrp="1" noEditPoints="1"/>
          </p:cNvSpPr>
          <p:nvPr>
            <p:ph type="ctrTitle" idx="4294967295"/>
          </p:nvPr>
        </p:nvSpPr>
        <p:spPr>
          <a:xfrm>
            <a:off x="1822500" y="1202350"/>
            <a:ext cx="5457000" cy="1159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thanks</a:t>
            </a:r>
            <a:r>
              <a:rPr lang="en-US" sz="4400"/>
              <a:t> for listening</a:t>
            </a:r>
            <a:r>
              <a:rPr lang="en" sz="4400"/>
              <a:t>!</a:t>
            </a:r>
            <a:endParaRPr sz="4400"/>
          </a:p>
        </p:txBody>
      </p:sp>
      <p:sp>
        <p:nvSpPr>
          <p:cNvPr id="319" name="Google Shape;319;p33"/>
          <p:cNvSpPr>
            <a:spLocks noGrp="1" noEditPoints="1"/>
          </p:cNvSpPr>
          <p:nvPr>
            <p:ph type="subTitle" idx="4294967295"/>
          </p:nvPr>
        </p:nvSpPr>
        <p:spPr>
          <a:xfrm>
            <a:off x="1275150" y="2376679"/>
            <a:ext cx="6593700" cy="23271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Any questions?</a:t>
            </a:r>
            <a:endParaRPr sz="3600"/>
          </a:p>
          <a:p>
            <a:pPr mar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20" name="Google Shape;320;p33"/>
          <p:cNvSpPr/>
          <p:nvPr/>
        </p:nvSpPr>
        <p:spPr>
          <a:xfrm>
            <a:off x="4207274" y="603475"/>
            <a:ext cx="687464" cy="691590"/>
          </a:xfrm>
          <a:custGeom>
            <a:avLst/>
            <a:rect l="l" t="t" r="r" b="b"/>
            <a:pathLst>
              <a:path w="15842" h="15938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lnTo>
                  <a:pt x="4794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lnTo>
                  <a:pt x="11169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lnTo>
                  <a:pt x="477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lnTo>
                  <a:pt x="1114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lnTo>
                  <a:pt x="8493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1" name="Google Shape;321;p33"/>
          <p:cNvSpPr/>
          <p:nvPr/>
        </p:nvSpPr>
        <p:spPr>
          <a:xfrm>
            <a:off x="3799402" y="2051575"/>
            <a:ext cx="1442481" cy="102978"/>
          </a:xfrm>
          <a:custGeom>
            <a:avLst/>
            <a:rect l="l" t="t" r="r" b="b"/>
            <a:pathLst>
              <a:path w="27831" h="2831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lnTo>
                  <a:pt x="27264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lnTo>
                  <a:pt x="201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2" name="Google Shape;322;p33"/>
          <p:cNvSpPr>
            <a:spLocks noGrp="1" noEditPoints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39</a:t>
            </a: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>
            <a:spLocks noGrp="1" noEditPoints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wrap="square" lIns="91425" tIns="91425" rIns="91425" bIns="91425" anchor="b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1.</a:t>
            </a:r>
            <a:endParaRPr sz="4400"/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Frame the problem and look to the big picture</a:t>
            </a:r>
            <a:r>
              <a:rPr lang="en" sz="3600"/>
              <a:t> </a:t>
            </a:r>
            <a:endParaRPr lang="en-US" sz="3600"/>
          </a:p>
        </p:txBody>
      </p:sp>
      <p:sp>
        <p:nvSpPr>
          <p:cNvPr id="83" name="Google Shape;83;p14"/>
          <p:cNvSpPr/>
          <p:nvPr/>
        </p:nvSpPr>
        <p:spPr>
          <a:xfrm>
            <a:off x="3617075" y="256025"/>
            <a:ext cx="1824693" cy="1702276"/>
          </a:xfrm>
          <a:custGeom>
            <a:avLst/>
            <a:rect l="l" t="t" r="r" b="b"/>
            <a:pathLst>
              <a:path w="73112" h="68207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lnTo>
                  <a:pt x="7736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lnTo>
                  <a:pt x="49339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4" name="Google Shape;84;p14"/>
          <p:cNvSpPr>
            <a:spLocks noGrp="1" noEditPoints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</a:t>
            </a: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0" y="173558"/>
            <a:ext cx="9156000" cy="857400"/>
          </a:xfrm>
          <a:prstGeom prst="rect">
            <a:avLst/>
          </a:prstGeom>
        </p:spPr>
        <p:txBody>
          <a:bodyPr/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dirty="0">
                <a:solidFill>
                  <a:srgbClr val="E4E6EB"/>
                </a:solidFill>
                <a:effectLst/>
                <a:latin typeface="Segoe UI Historic" pitchFamily="34" charset="0" panose="020B0502040204020203"/>
              </a:rPr>
              <a:t>The binary classification of a news :</a:t>
            </a:r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 </a:t>
            </a:r>
            <a:r>
              <a:rPr lang="en-US" sz="2000" dirty="0"/>
              <a:t>false, true</a:t>
            </a:r>
          </a:p>
        </p:txBody>
      </p:sp>
      <p:sp>
        <p:nvSpPr>
          <p:cNvPr id="4" name="Google Shape;84;p14"/>
          <p:cNvSpPr>
            <a:spLocks noGrp="1" noEditPoints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</a:t>
            </a:r>
            <a:endParaRPr lang="en"/>
          </a:p>
        </p:txBody>
      </p:sp>
      <p:sp>
        <p:nvSpPr>
          <p:cNvPr id="5" name="Google Shape;147;p20"/>
          <p:cNvSpPr/>
          <p:nvPr/>
        </p:nvSpPr>
        <p:spPr>
          <a:xfrm>
            <a:off x="1047538" y="1030958"/>
            <a:ext cx="7038853" cy="3643894"/>
          </a:xfrm>
          <a:custGeom>
            <a:avLst/>
            <a:rect l="l" t="t" r="r" b="b"/>
            <a:pathLst>
              <a:path w="65189" h="62358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lnTo>
                  <a:pt x="22547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lnTo>
                  <a:pt x="33868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489532" y="1284338"/>
            <a:ext cx="3088468" cy="308846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600234" y="1260005"/>
            <a:ext cx="3137134" cy="3137133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>
            <a:spLocks noGrp="1" noEditPoints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wrap="square" lIns="91425" tIns="91425" rIns="91425" bIns="91425" anchor="b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4400"/>
              <a:t>2</a:t>
            </a:r>
            <a:r>
              <a:rPr lang="en" sz="4400"/>
              <a:t>.</a:t>
            </a:r>
            <a:endParaRPr sz="4400"/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3600"/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Explore The Data to gain insight</a:t>
            </a:r>
            <a:r>
              <a:rPr lang="en" sz="3600"/>
              <a:t>  </a:t>
            </a:r>
            <a:endParaRPr lang="en-US" sz="3600"/>
          </a:p>
        </p:txBody>
      </p:sp>
      <p:sp>
        <p:nvSpPr>
          <p:cNvPr id="83" name="Google Shape;83;p14"/>
          <p:cNvSpPr/>
          <p:nvPr/>
        </p:nvSpPr>
        <p:spPr>
          <a:xfrm>
            <a:off x="3617075" y="256025"/>
            <a:ext cx="1824693" cy="1702276"/>
          </a:xfrm>
          <a:custGeom>
            <a:avLst/>
            <a:rect l="l" t="t" r="r" b="b"/>
            <a:pathLst>
              <a:path w="73112" h="68207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lnTo>
                  <a:pt x="7736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lnTo>
                  <a:pt x="49339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4" name="Google Shape;84;p14"/>
          <p:cNvSpPr>
            <a:spLocks noGrp="1" noEditPoints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</a:t>
            </a:r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0" y="173558"/>
            <a:ext cx="9156000" cy="857400"/>
          </a:xfrm>
          <a:prstGeom prst="rect">
            <a:avLst/>
          </a:prstGeom>
        </p:spPr>
        <p:txBody>
          <a:bodyPr/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Explor</a:t>
            </a:r>
            <a:r>
              <a:rPr lang="en-US" sz="24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e D</a:t>
            </a:r>
            <a:r>
              <a:rPr lang="en" sz="24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ata</a:t>
            </a:r>
            <a:r>
              <a:rPr lang="en-US" sz="24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Analysis</a:t>
            </a:r>
            <a:endParaRPr lang="en-US" sz="3600" dirty="0"/>
          </a:p>
        </p:txBody>
      </p:sp>
      <p:sp>
        <p:nvSpPr>
          <p:cNvPr id="4" name="Google Shape;84;p14"/>
          <p:cNvSpPr>
            <a:spLocks noGrp="1" noEditPoints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</a:t>
            </a:r>
            <a:endParaRPr lang="en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949898" y="1582317"/>
            <a:ext cx="3002950" cy="197886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9701" y="1582318"/>
            <a:ext cx="2545445" cy="197886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740755" y="1315806"/>
            <a:ext cx="3113789" cy="251189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0" y="173558"/>
            <a:ext cx="9156000" cy="857400"/>
          </a:xfrm>
          <a:prstGeom prst="rect">
            <a:avLst/>
          </a:prstGeom>
        </p:spPr>
        <p:txBody>
          <a:bodyPr/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Explor</a:t>
            </a:r>
            <a:r>
              <a:rPr lang="en-US" sz="24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e D</a:t>
            </a:r>
            <a:r>
              <a:rPr lang="en" sz="24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ata</a:t>
            </a:r>
            <a:r>
              <a:rPr lang="en-US" sz="24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Analysis</a:t>
            </a:r>
            <a:endParaRPr lang="en-US" sz="3600" dirty="0"/>
          </a:p>
        </p:txBody>
      </p:sp>
      <p:sp>
        <p:nvSpPr>
          <p:cNvPr id="4" name="Google Shape;84;p14"/>
          <p:cNvSpPr>
            <a:spLocks noGrp="1" noEditPoints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</a:t>
            </a:r>
            <a:endParaRPr lang="en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93156" y="1324289"/>
            <a:ext cx="4275128" cy="164636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524504" y="1297876"/>
            <a:ext cx="4368865" cy="167277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529667" y="3160197"/>
            <a:ext cx="4096666" cy="1672777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6936739" y="3320319"/>
            <a:ext cx="2036106" cy="821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bg1"/>
                </a:solidFill>
              </a:rPr>
              <a:t>No of words in real news are lying in the range of 0 to 1500 whereas in the case of fake news it lies in the range of 0 to 2000.This shows that number of words in the fake news are higher than that of real news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82602" y="3320319"/>
            <a:ext cx="1743334" cy="943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bg1"/>
                </a:solidFill>
              </a:rPr>
              <a:t>The average length of word in real news ranging from 4.5 to 6.0 whereas in the case of fake news it lies in the range of 0 to 20.This shows that in the fake news most of the words have length greater than the words of real news.</a:t>
            </a:r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>
            <a:spLocks noGrp="1" noEditPoints="1"/>
          </p:cNvSpPr>
          <p:nvPr>
            <p:ph type="ctrTitle"/>
          </p:nvPr>
        </p:nvSpPr>
        <p:spPr>
          <a:xfrm>
            <a:off x="685800" y="1411950"/>
            <a:ext cx="7772400" cy="1159800"/>
          </a:xfrm>
          <a:prstGeom prst="rect">
            <a:avLst/>
          </a:prstGeom>
        </p:spPr>
        <p:txBody>
          <a:bodyPr wrap="square" lIns="91425" tIns="91425" rIns="91425" bIns="91425" anchor="b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3</a:t>
            </a:r>
            <a:r>
              <a:rPr lang="en" sz="4400" dirty="0"/>
              <a:t>.</a:t>
            </a:r>
            <a:endParaRPr sz="4400" dirty="0"/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Prepare the data</a:t>
            </a:r>
            <a:r>
              <a:rPr lang="en" sz="3600" dirty="0"/>
              <a:t> </a:t>
            </a:r>
            <a:endParaRPr lang="en-US" sz="3600" dirty="0"/>
          </a:p>
        </p:txBody>
      </p:sp>
      <p:sp>
        <p:nvSpPr>
          <p:cNvPr id="83" name="Google Shape;83;p14"/>
          <p:cNvSpPr/>
          <p:nvPr/>
        </p:nvSpPr>
        <p:spPr>
          <a:xfrm>
            <a:off x="3617075" y="256025"/>
            <a:ext cx="1824693" cy="1702276"/>
          </a:xfrm>
          <a:custGeom>
            <a:avLst/>
            <a:rect l="l" t="t" r="r" b="b"/>
            <a:pathLst>
              <a:path w="73112" h="68207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lnTo>
                  <a:pt x="7736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lnTo>
                  <a:pt x="49339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4" name="Google Shape;84;p14"/>
          <p:cNvSpPr>
            <a:spLocks noGrp="1" noEditPoints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9</a:t>
            </a:r>
            <a:endParaRPr lang="en" dirty="0"/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Ursula template">
  <a:themeElements>
    <a:clrScheme name="Custom 347">
      <a:dk1>
        <a:srgbClr val="000000"/>
      </a:dk1>
      <a:lt1>
        <a:srgbClr val="FFFFFF"/>
      </a:lt1>
      <a:dk2>
        <a:srgbClr val="D1D8DF"/>
      </a:dk2>
      <a:lt2>
        <a:srgbClr val="4F565C"/>
      </a:lt2>
      <a:accent1>
        <a:srgbClr val="71AEF0"/>
      </a:accent1>
      <a:accent2>
        <a:srgbClr val="88E6DC"/>
      </a:accent2>
      <a:accent3>
        <a:srgbClr val="A6D145"/>
      </a:accent3>
      <a:accent4>
        <a:srgbClr val="FFE000"/>
      </a:accent4>
      <a:accent5>
        <a:srgbClr val="FC765C"/>
      </a:accent5>
      <a:accent6>
        <a:srgbClr val="A693C9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243</Words>
  <Application>Microsoft Office PowerPoint</Application>
  <PresentationFormat>On-screen Show (16:9)</PresentationFormat>
  <Paragraphs>105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-apple-system</vt:lpstr>
      <vt:lpstr>Arial</vt:lpstr>
      <vt:lpstr>Calibri</vt:lpstr>
      <vt:lpstr>Segoe UI Historic</vt:lpstr>
      <vt:lpstr>Sniglet</vt:lpstr>
      <vt:lpstr>Walter Turncoat</vt:lpstr>
      <vt:lpstr>Wingdings</vt:lpstr>
      <vt:lpstr>Ursula template</vt:lpstr>
      <vt:lpstr> Movie review classification</vt:lpstr>
      <vt:lpstr>hello!</vt:lpstr>
      <vt:lpstr>Roadmap</vt:lpstr>
      <vt:lpstr>1.  Frame the problem and look to the big picture </vt:lpstr>
      <vt:lpstr>The binary classification of a movie review is:  positive, negative</vt:lpstr>
      <vt:lpstr>Our process is easy</vt:lpstr>
      <vt:lpstr>2.   Explore The Data to gain insight  </vt:lpstr>
      <vt:lpstr>Explore Data Analysis</vt:lpstr>
      <vt:lpstr>PowerPoint Presentation</vt:lpstr>
      <vt:lpstr>3.  Prepare the data </vt:lpstr>
      <vt:lpstr>Steps of Cleaning &amp; vectorization </vt:lpstr>
      <vt:lpstr>Steps of Pre-processing </vt:lpstr>
      <vt:lpstr>Steps of Pre-processing </vt:lpstr>
      <vt:lpstr>Ngrams </vt:lpstr>
      <vt:lpstr> split the data</vt:lpstr>
      <vt:lpstr>4.  Models for Texts Classification</vt:lpstr>
      <vt:lpstr>Naive bayes</vt:lpstr>
      <vt:lpstr>SGD</vt:lpstr>
      <vt:lpstr>Random Forest Classifier</vt:lpstr>
      <vt:lpstr>SVM</vt:lpstr>
      <vt:lpstr>XGBoost </vt:lpstr>
      <vt:lpstr>BERT (Bidirectional Encoder Representations from Transformers)</vt:lpstr>
      <vt:lpstr>      4.   Fine tune The model &amp; Evaluation </vt:lpstr>
      <vt:lpstr>Logistic Regression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Movie review classification</dc:title>
  <cp:lastModifiedBy>wesam</cp:lastModifiedBy>
  <cp:revision>3</cp:revision>
  <dcterms:modified xsi:type="dcterms:W3CDTF">2023-04-07T20:01:24Z</dcterms:modified>
</cp:coreProperties>
</file>