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83" r:id="rId5"/>
    <p:sldId id="259" r:id="rId6"/>
    <p:sldId id="303" r:id="rId7"/>
    <p:sldId id="272" r:id="rId8"/>
    <p:sldId id="313" r:id="rId9"/>
    <p:sldId id="312" r:id="rId10"/>
    <p:sldId id="261" r:id="rId11"/>
    <p:sldId id="297" r:id="rId12"/>
    <p:sldId id="305" r:id="rId13"/>
    <p:sldId id="315" r:id="rId14"/>
    <p:sldId id="316" r:id="rId15"/>
    <p:sldId id="317" r:id="rId16"/>
    <p:sldId id="263" r:id="rId17"/>
    <p:sldId id="298" r:id="rId18"/>
    <p:sldId id="268" r:id="rId19"/>
    <p:sldId id="306" r:id="rId20"/>
    <p:sldId id="310" r:id="rId21"/>
    <p:sldId id="307" r:id="rId22"/>
    <p:sldId id="308" r:id="rId23"/>
    <p:sldId id="301" r:id="rId24"/>
    <p:sldId id="299" r:id="rId25"/>
    <p:sldId id="300" r:id="rId26"/>
    <p:sldId id="278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45" name="Google Shape;45;g35f391192_0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35f391192_0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0" name="Google Shape;70;g35f391192_0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16" name="Google Shape;316;g35ed75ccf_0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bf27b1e1_0_1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92" name="Google Shape;392;ge2bf27b1e1_0_1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225" name="Google Shape;225;g35ed75ccf_04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3" name="Google Shape;93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 noEditPoints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 lvl="0"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6" name="Google Shape;26;p6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7" name="Google Shape;27;p6"/>
          <p:cNvSpPr>
            <a:spLocks noGrp="1" noEditPoints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8" name="Google Shape;28;p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7" name="Google Shape;37;p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 noEditPoints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">
            <a:alphaModFix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bmp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bmp"/><Relationship Id="rId2" Type="http://schemas.openxmlformats.org/officeDocument/2006/relationships/image" Target="../media/image17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bmp"/><Relationship Id="rId2" Type="http://schemas.openxmlformats.org/officeDocument/2006/relationships/image" Target="../media/image20.bmp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bmp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image" Target="../media/image9.bmp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 noEditPoints="1"/>
          </p:cNvSpPr>
          <p:nvPr>
            <p:ph type="ctrTitle"/>
          </p:nvPr>
        </p:nvSpPr>
        <p:spPr>
          <a:xfrm>
            <a:off x="685800" y="1885231"/>
            <a:ext cx="7826022" cy="1266382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Movie review classification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678823" y="3596415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rect l="l" t="t" r="r" b="b"/>
              <a:pathLst>
                <a:path w="38679" h="26416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lnTo>
                    <a:pt x="377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lnTo>
                    <a:pt x="14717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lnTo>
                    <a:pt x="2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rect l="l" t="t" r="r" b="b"/>
              <a:pathLst>
                <a:path w="7548" h="5472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rect l="l" t="t" r="r" b="b"/>
              <a:pathLst>
                <a:path w="29434" h="24718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rect l="l" t="t" r="r" b="b"/>
              <a:pathLst>
                <a:path w="6793" h="6511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lnTo>
                    <a:pt x="1038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/>
          <p:nvPr/>
        </p:nvSpPr>
        <p:spPr>
          <a:xfrm>
            <a:off x="6576039" y="3370298"/>
            <a:ext cx="2058017" cy="1015968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bg1"/>
                </a:solidFill>
              </a:rPr>
              <a:t>Shai Level 2 Training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NLP Project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lnTo>
                  <a:pt x="464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lnTo>
                  <a:pt x="4939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lnTo>
                  <a:pt x="5815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lnTo>
                  <a:pt x="3407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lnTo>
                  <a:pt x="4039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lnTo>
                  <a:pt x="2239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lnTo>
                  <a:pt x="2896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lnTo>
                  <a:pt x="705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lnTo>
                  <a:pt x="7665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lnTo>
                  <a:pt x="817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lnTo>
                  <a:pt x="8687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lnTo>
                  <a:pt x="9441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lnTo>
                  <a:pt x="11996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lnTo>
                  <a:pt x="12993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lnTo>
                  <a:pt x="1311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lnTo>
                  <a:pt x="15037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lnTo>
                  <a:pt x="15962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lnTo>
                  <a:pt x="2750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lnTo>
                  <a:pt x="10122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lnTo>
                  <a:pt x="6375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lnTo>
                  <a:pt x="5134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3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Prepare the data</a:t>
            </a:r>
            <a:r>
              <a:rPr lang="en" sz="3600" dirty="0"/>
              <a:t> </a:t>
            </a:r>
            <a:endParaRPr lang="en-US" sz="3600"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Cleaning &amp; vectorization</a:t>
            </a:r>
            <a:r>
              <a:rPr lang="en" dirty="0"/>
              <a:t>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2041600" y="1938518"/>
            <a:ext cx="420030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Pre-Proceessing </a:t>
            </a:r>
            <a:endParaRPr lang="ar-SY" sz="1600" dirty="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Lemmatizing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Ngrams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CountVectorizer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TfidfVectorizer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Pre-processing</a:t>
            </a:r>
            <a:r>
              <a:rPr lang="en" dirty="0"/>
              <a:t>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2629522" y="1756757"/>
            <a:ext cx="420030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stopwords &amp; punctuation</a:t>
            </a:r>
            <a:endParaRPr lang="ar-SY" sz="1600" dirty="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emoji &amp; emoticons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mintions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html &amp; urls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digits</a:t>
            </a:r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lang="en-US" sz="1600" dirty="0"/>
              <a:t>removing single char &amp; white spaces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Pre-processing</a:t>
            </a:r>
            <a:r>
              <a:rPr lang="en" dirty="0"/>
              <a:t> 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8122" y="1590158"/>
            <a:ext cx="7628823" cy="29566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Ngrams</a:t>
            </a:r>
            <a:r>
              <a:rPr lang="en" sz="3600" dirty="0"/>
              <a:t> 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8393" y="1938518"/>
            <a:ext cx="8771237" cy="20743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split </a:t>
            </a:r>
            <a:r>
              <a:rPr lang="en-US"/>
              <a:t>the</a:t>
            </a:r>
            <a:r>
              <a:rPr lang="en"/>
              <a:t> </a:t>
            </a:r>
            <a:r>
              <a:rPr lang="en-US"/>
              <a:t>data</a:t>
            </a:r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2761" y="1664238"/>
            <a:ext cx="8191099" cy="19828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2064037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4</a:t>
            </a:r>
            <a:r>
              <a:rPr lang="en" sz="4400" dirty="0"/>
              <a:t>.</a:t>
            </a:r>
            <a:endParaRPr sz="44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Models for Texts Classification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59653" y="869474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Naive bayes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46884" y="1912394"/>
            <a:ext cx="4050181" cy="25792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SGD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02574" y="2172040"/>
            <a:ext cx="4738851" cy="175080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90854" y="2234338"/>
            <a:ext cx="4775492" cy="19411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>
            <a:spLocks noGrp="1" noEditPoints="1"/>
          </p:cNvSpPr>
          <p:nvPr>
            <p:ph type="subTitle" idx="4294967295"/>
          </p:nvPr>
        </p:nvSpPr>
        <p:spPr>
          <a:xfrm>
            <a:off x="489984" y="2376673"/>
            <a:ext cx="7378866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We</a:t>
            </a:r>
            <a:r>
              <a:rPr lang="en" sz="2800" dirty="0"/>
              <a:t> </a:t>
            </a:r>
            <a:r>
              <a:rPr lang="en-US" sz="2800" dirty="0"/>
              <a:t>are</a:t>
            </a:r>
            <a:r>
              <a:rPr lang="en" sz="2800" dirty="0"/>
              <a:t> </a:t>
            </a:r>
            <a:endParaRPr lang="en-US" sz="2800" dirty="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Wesam Alsohle &amp; Nour Berakdar</a:t>
            </a:r>
            <a:endParaRPr sz="3600" dirty="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 dirty="0">
                <a:solidFill>
                  <a:schemeClr val="lt1"/>
                </a:solidFill>
              </a:rPr>
              <a:t> We are</a:t>
            </a:r>
            <a:r>
              <a:rPr lang="en" dirty="0">
                <a:solidFill>
                  <a:schemeClr val="lt1"/>
                </a:solidFill>
              </a:rPr>
              <a:t> here because </a:t>
            </a:r>
            <a:r>
              <a:rPr lang="en-US" dirty="0">
                <a:solidFill>
                  <a:schemeClr val="lt1"/>
                </a:solidFill>
              </a:rPr>
              <a:t>We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Want</a:t>
            </a:r>
            <a:r>
              <a:rPr lang="en" dirty="0">
                <a:solidFill>
                  <a:schemeClr val="lt1"/>
                </a:solidFill>
              </a:rPr>
              <a:t> to give presentations</a:t>
            </a:r>
            <a:r>
              <a:rPr lang="en-US" dirty="0">
                <a:solidFill>
                  <a:schemeClr val="lt1"/>
                </a:solidFill>
              </a:rPr>
              <a:t> about our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 dirty="0">
                <a:solidFill>
                  <a:schemeClr val="lt1"/>
                </a:solidFill>
              </a:rPr>
              <a:t> NLP project.</a:t>
            </a:r>
            <a:endParaRPr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rect l="l" t="t" r="r" b="b"/>
            <a:pathLst>
              <a:path w="15695" h="1662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lnTo>
                  <a:pt x="7786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lnTo>
                  <a:pt x="5888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lnTo>
                  <a:pt x="6107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lnTo>
                  <a:pt x="9368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lnTo>
                  <a:pt x="7786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lnTo>
                  <a:pt x="8589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SVM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r>
              <a:rPr lang="en-US" b="1" i="0" dirty="0" err="1">
                <a:effectLst/>
                <a:latin typeface="-apple-system"/>
              </a:rPr>
              <a:t>XGBoost</a:t>
            </a:r>
            <a:br>
              <a:rPr lang="en-US" b="1" i="0" dirty="0">
                <a:effectLst/>
                <a:latin typeface="-apple-system"/>
              </a:rPr>
            </a:br>
            <a:endParaRPr lang="en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46350" y="1718050"/>
            <a:ext cx="3763478" cy="2483318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172" y="1718050"/>
            <a:ext cx="3763478" cy="246870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BERT</a:t>
            </a:r>
            <a:r>
              <a:rPr lang="en" sz="2000" dirty="0"/>
              <a:t> (Bidirectional Encoder Representations from Transformers)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16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98421" y="1481644"/>
            <a:ext cx="6747108" cy="335133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85800" y="278943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/>
              <a:t>4</a:t>
            </a:r>
            <a:r>
              <a:rPr lang="en" sz="4400"/>
              <a:t>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Fine tune The model &amp; Evaluation 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15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lang="en" b="1"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93594" y="1671371"/>
            <a:ext cx="4000613" cy="2458208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6132" y="1671371"/>
            <a:ext cx="3619280" cy="245820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9" name="Google Shape;319;p33"/>
          <p:cNvSpPr>
            <a:spLocks noGrp="1" noEditPoints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rect l="l" t="t" r="r" b="b"/>
            <a:pathLst>
              <a:path w="15842" h="15938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lnTo>
                  <a:pt x="4794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lnTo>
                  <a:pt x="11169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lnTo>
                  <a:pt x="477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lnTo>
                  <a:pt x="1114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lnTo>
                  <a:pt x="8493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>
            <a:spLocks noGrp="1" noEditPoints="1"/>
          </p:cNvSpPr>
          <p:nvPr>
            <p:ph type="title"/>
          </p:nvPr>
        </p:nvSpPr>
        <p:spPr>
          <a:xfrm>
            <a:off x="-6025" y="5107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</a:p>
        </p:txBody>
      </p:sp>
      <p:sp>
        <p:nvSpPr>
          <p:cNvPr id="395" name="Google Shape;395;p3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</a:p>
        </p:txBody>
      </p:sp>
      <p:sp>
        <p:nvSpPr>
          <p:cNvPr id="396" name="Google Shape;396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99" name="Google Shape;399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1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2" name="Google Shape;402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3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5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6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4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2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416" name="Google Shape;416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Frame the problem and look to the big picture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Prepare the data.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Fine tune the final model.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Explore the data to gain insights.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Train different models.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 and solution.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Frame the problem and look to the big picture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E4E6EB"/>
                </a:solidFill>
                <a:effectLst/>
                <a:latin typeface="Segoe UI Historic" pitchFamily="34" charset="0" panose="020B0502040204020203"/>
              </a:rPr>
              <a:t>The binary classification of a movie review is: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-US" sz="2000" dirty="0"/>
              <a:t>positive, negative</a:t>
            </a:r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 lang="en"/>
          </a:p>
        </p:txBody>
      </p:sp>
      <p:sp>
        <p:nvSpPr>
          <p:cNvPr id="5" name="Google Shape;147;p20"/>
          <p:cNvSpPr/>
          <p:nvPr/>
        </p:nvSpPr>
        <p:spPr>
          <a:xfrm>
            <a:off x="1302830" y="821471"/>
            <a:ext cx="6881432" cy="378371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84314" y="1273224"/>
            <a:ext cx="2859232" cy="2859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8804" y="1273224"/>
            <a:ext cx="2859232" cy="2859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lnTo>
                  <a:pt x="7640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lnTo>
                  <a:pt x="17519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lnTo>
                  <a:pt x="17471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lnTo>
                  <a:pt x="17957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lnTo>
                  <a:pt x="17568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</a:t>
            </a: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ata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Analysis</a:t>
            </a: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</a:rPr>
              <a:t>Cleaning Data </a:t>
            </a:r>
            <a:endParaRPr lang="en-US"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Train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ML &amp;Deep Learning Models</a:t>
            </a: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553501" y="2765654"/>
            <a:ext cx="1372442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596502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9" name="Google Shape;239;p27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/>
              <a:t>2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Explore The Data to gain insight</a:t>
            </a:r>
            <a:r>
              <a:rPr lang="en" sz="3600"/>
              <a:t> 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0" y="173558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 D</a:t>
            </a: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ata</a:t>
            </a:r>
            <a:r>
              <a:rPr lang="en-US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Analysis</a:t>
            </a:r>
            <a:endParaRPr lang="en-US" sz="3600" dirty="0"/>
          </a:p>
        </p:txBody>
      </p:sp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 lang="en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06390" y="2795828"/>
            <a:ext cx="1439960" cy="158333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0830" y="1149531"/>
            <a:ext cx="4317281" cy="16462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8169" y="1007428"/>
            <a:ext cx="2923583" cy="3128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8942" y="3074904"/>
            <a:ext cx="1110910" cy="1061168"/>
          </a:xfrm>
          <a:prstGeom prst="rect">
            <a:avLst/>
          </a:prstGeom>
        </p:spPr>
      </p:pic>
      <p:sp>
        <p:nvSpPr>
          <p:cNvPr id="17" name="Google Shape;147;p20"/>
          <p:cNvSpPr/>
          <p:nvPr/>
        </p:nvSpPr>
        <p:spPr>
          <a:xfrm>
            <a:off x="133824" y="748166"/>
            <a:ext cx="8876351" cy="404791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lnTo>
                  <a:pt x="11364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lnTo>
                  <a:pt x="3821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lnTo>
                  <a:pt x="8809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lnTo>
                  <a:pt x="8468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lnTo>
                  <a:pt x="6716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lnTo>
                  <a:pt x="9223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lnTo>
                  <a:pt x="9928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lnTo>
                  <a:pt x="7398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lnTo>
                  <a:pt x="8833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lnTo>
                  <a:pt x="8176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lnTo>
                  <a:pt x="8128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0720" y="1304483"/>
            <a:ext cx="3474983" cy="296044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41750" y="1495069"/>
            <a:ext cx="4846350" cy="257927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243</Words>
  <Application>Microsoft Office PowerPoint</Application>
  <PresentationFormat>On-screen Show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Segoe UI Historic</vt:lpstr>
      <vt:lpstr>Sniglet</vt:lpstr>
      <vt:lpstr>Walter Turncoat</vt:lpstr>
      <vt:lpstr>Wingdings</vt:lpstr>
      <vt:lpstr>Ursula template</vt:lpstr>
      <vt:lpstr> Movie review classification</vt:lpstr>
      <vt:lpstr>hello!</vt:lpstr>
      <vt:lpstr>Roadmap</vt:lpstr>
      <vt:lpstr>1.  Frame the problem and look to the big picture </vt:lpstr>
      <vt:lpstr>The binary classification of a movie review is:  positive, negative</vt:lpstr>
      <vt:lpstr>Our process is easy</vt:lpstr>
      <vt:lpstr>2.   Explore The Data to gain insight  </vt:lpstr>
      <vt:lpstr>Explore Data Analysis</vt:lpstr>
      <vt:lpstr>PowerPoint Presentation</vt:lpstr>
      <vt:lpstr>3.  Prepare the data </vt:lpstr>
      <vt:lpstr>Steps of Cleaning &amp; vectorization </vt:lpstr>
      <vt:lpstr>Steps of Pre-processing </vt:lpstr>
      <vt:lpstr>Steps of Pre-processing </vt:lpstr>
      <vt:lpstr>Ngrams </vt:lpstr>
      <vt:lpstr> split the data</vt:lpstr>
      <vt:lpstr>4.  Models for Texts Classification</vt:lpstr>
      <vt:lpstr>Naive bayes</vt:lpstr>
      <vt:lpstr>SGD</vt:lpstr>
      <vt:lpstr>Random Forest Classifier</vt:lpstr>
      <vt:lpstr>SVM</vt:lpstr>
      <vt:lpstr>XGBoost </vt:lpstr>
      <vt:lpstr>BERT (Bidirectional Encoder Representations from Transformers)</vt:lpstr>
      <vt:lpstr>      4.   Fine tune The model &amp; Evaluation </vt:lpstr>
      <vt:lpstr>Logistic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Movie review classification</dc:title>
  <cp:lastModifiedBy>wesam</cp:lastModifiedBy>
  <cp:revision>3</cp:revision>
  <dcterms:modified xsi:type="dcterms:W3CDTF">2022-12-28T13:22:10Z</dcterms:modified>
</cp:coreProperties>
</file>