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C4A68CB-1BEB-481C-BBF5-A0A62F74290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A3C77A-30B0-4D5A-8E41-0D2A1E51A6F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914400"/>
          </a:xfrm>
        </p:spPr>
        <p:txBody>
          <a:bodyPr/>
          <a:lstStyle/>
          <a:p>
            <a:r>
              <a:rPr lang="en-US" dirty="0" smtClean="0"/>
              <a:t>Environmental Issue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298575"/>
          </a:xfrm>
        </p:spPr>
        <p:txBody>
          <a:bodyPr/>
          <a:lstStyle/>
          <a:p>
            <a:r>
              <a:rPr lang="en-US" dirty="0" smtClean="0"/>
              <a:t>Water Stress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43400"/>
            <a:ext cx="281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819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525" y="2600325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Headlines:-</a:t>
            </a:r>
            <a:endParaRPr lang="en-US" sz="24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Description of the problem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Water stressed regions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effects of water shortage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Solutions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3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Water Stress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The D</a:t>
            </a:r>
            <a:r>
              <a:rPr lang="en-US" dirty="0" smtClean="0"/>
              <a:t>efinition of Water Stress  </a:t>
            </a:r>
            <a:r>
              <a:rPr lang="en-US" dirty="0" smtClean="0"/>
              <a:t>		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			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581400"/>
            <a:ext cx="2895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819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81400"/>
            <a:ext cx="2743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971800" y="2209800"/>
            <a:ext cx="3505200" cy="1143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1.2 Billion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192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Stressed Regions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724400" y="1524000"/>
            <a:ext cx="4267200" cy="472440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2.8 billion people in 48 countries will face water stress.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Egypt, Kuwait, United Arab Emirates, Libya, </a:t>
            </a:r>
            <a:r>
              <a:rPr lang="en-US" sz="1800" dirty="0"/>
              <a:t>Y</a:t>
            </a:r>
            <a:r>
              <a:rPr lang="en-US" sz="1800" dirty="0" smtClean="0"/>
              <a:t>emen, Oman, </a:t>
            </a:r>
            <a:r>
              <a:rPr lang="en-US" sz="1800" dirty="0" smtClean="0"/>
              <a:t>and </a:t>
            </a:r>
            <a:r>
              <a:rPr lang="en-US" sz="1800" dirty="0"/>
              <a:t>Saudi Arabia.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China and India are using more than 80 percent of their renewable water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short of water in the next 25 years: Ethiopia, India, Kenya, Nigeria and Peru.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49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3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Effects of Water Shortage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Health (</a:t>
            </a:r>
            <a:r>
              <a:rPr lang="en-US" dirty="0"/>
              <a:t>low </a:t>
            </a:r>
            <a:r>
              <a:rPr lang="en-US" dirty="0" smtClean="0"/>
              <a:t>quality</a:t>
            </a:r>
            <a:r>
              <a:rPr lang="en-US" dirty="0"/>
              <a:t>, </a:t>
            </a:r>
            <a:r>
              <a:rPr lang="en-US" dirty="0" smtClean="0"/>
              <a:t>diseases)</a:t>
            </a:r>
            <a:endParaRPr lang="en-US" dirty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Hunger (growing food, care </a:t>
            </a:r>
            <a:r>
              <a:rPr lang="en-US" dirty="0"/>
              <a:t>for </a:t>
            </a:r>
            <a:r>
              <a:rPr lang="en-US" dirty="0" smtClean="0"/>
              <a:t>animals)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Education (children collect </a:t>
            </a:r>
            <a:r>
              <a:rPr lang="en-US" dirty="0"/>
              <a:t>water for the </a:t>
            </a:r>
            <a:r>
              <a:rPr lang="en-US" dirty="0" smtClean="0"/>
              <a:t>family)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Poverty (</a:t>
            </a:r>
            <a:r>
              <a:rPr lang="en-US" dirty="0"/>
              <a:t>no economic activities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48721"/>
            <a:ext cx="8503920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Educate </a:t>
            </a:r>
            <a:r>
              <a:rPr lang="en-US" dirty="0"/>
              <a:t>to change consumption and </a:t>
            </a:r>
            <a:r>
              <a:rPr lang="en-US" dirty="0" smtClean="0"/>
              <a:t>lifestyles</a:t>
            </a:r>
          </a:p>
          <a:p>
            <a:endParaRPr lang="en-US" dirty="0"/>
          </a:p>
          <a:p>
            <a:r>
              <a:rPr lang="en-US" dirty="0"/>
              <a:t>Recycle </a:t>
            </a:r>
            <a:r>
              <a:rPr lang="en-US" dirty="0" smtClean="0"/>
              <a:t>wastewater</a:t>
            </a:r>
            <a:endParaRPr lang="ar-SA" dirty="0" smtClean="0"/>
          </a:p>
          <a:p>
            <a:endParaRPr lang="ar-SA" dirty="0"/>
          </a:p>
          <a:p>
            <a:r>
              <a:rPr lang="en-US" dirty="0"/>
              <a:t>Population growth control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48" y="2917273"/>
            <a:ext cx="2905125" cy="321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1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Any questions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Made by </a:t>
            </a:r>
            <a:r>
              <a:rPr lang="en-US" dirty="0" err="1" smtClean="0"/>
              <a:t>Wisam</a:t>
            </a:r>
            <a:r>
              <a:rPr lang="en-US" dirty="0" smtClean="0"/>
              <a:t> </a:t>
            </a:r>
            <a:r>
              <a:rPr lang="en-US" dirty="0" err="1" smtClean="0"/>
              <a:t>Siyamak</a:t>
            </a:r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19176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7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2836</TotalTime>
  <Words>148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Water Stress</vt:lpstr>
      <vt:lpstr>Water Stress</vt:lpstr>
      <vt:lpstr>Water Stressed Regions</vt:lpstr>
      <vt:lpstr>The Effects of Water Shortage</vt:lpstr>
      <vt:lpstr>Solutions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Stress</dc:title>
  <dc:creator>wesam siyamek</dc:creator>
  <cp:lastModifiedBy>wesam siyamek</cp:lastModifiedBy>
  <cp:revision>18</cp:revision>
  <dcterms:created xsi:type="dcterms:W3CDTF">2015-10-03T22:27:37Z</dcterms:created>
  <dcterms:modified xsi:type="dcterms:W3CDTF">2015-10-05T21:47:14Z</dcterms:modified>
</cp:coreProperties>
</file>