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22" Type="http://schemas.openxmlformats.org/officeDocument/2006/relationships/font" Target="fonts/LatoLight-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6eea96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6eea96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6eea9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6eea9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6eea96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6eea96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6eea9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6eea9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6eea96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6eea96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6eea96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6eea96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374458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374458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6eea96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6eea96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37445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37445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36475"/>
            <a:ext cx="8520600" cy="9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Design Patterns for Chess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69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69696"/>
                </a:solidFill>
                <a:latin typeface="Lato Light"/>
                <a:ea typeface="Lato Light"/>
                <a:cs typeface="Lato Light"/>
                <a:sym typeface="Lato Light"/>
              </a:rPr>
              <a:t>Wes Beard &amp; Michael Leonard</a:t>
            </a:r>
            <a:endParaRPr>
              <a:solidFill>
                <a:srgbClr val="96969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960" y="190600"/>
            <a:ext cx="2612075" cy="26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Full UML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75" y="921703"/>
            <a:ext cx="7129051" cy="41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Template Pattern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We chose to use the template pattern as our basis for the game pieces because: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We could keep common code in the abstract parent class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○"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Analyzing king check, pieces in path, capturing pieces, etc.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Unique functionality of each piece can be customized inside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○"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Moving, castling, checking, analyzing a capture, etc.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Common information to be stored for every piece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○"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Space coordinates, side, piece type, visual elements, etc.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Template Pattern UML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050"/>
            <a:ext cx="9143999" cy="342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Factory</a:t>
            </a: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 Pattern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We chose the factory pattern to build our piece objects because: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Very efficient way to create many objects at once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○"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Lets us create all 36 pieces in only 22 lines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Allows us to use one function to create all the different types of pieces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 Light"/>
              <a:buChar char="○"/>
            </a:pPr>
            <a:r>
              <a:rPr lang="en" sz="1700">
                <a:latin typeface="Lato Light"/>
                <a:ea typeface="Lato Light"/>
                <a:cs typeface="Lato Light"/>
                <a:sym typeface="Lato Light"/>
              </a:rPr>
              <a:t>We can simply pass in the type of piece and it will create the specific piece needed</a:t>
            </a:r>
            <a:endParaRPr sz="17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Only need to have access to the factory as opposed to every single piece type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Simple to add new classes to the structure by constructing them with the factory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Factory</a:t>
            </a: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 Pattern UML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13" y="938350"/>
            <a:ext cx="6943374" cy="42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Command</a:t>
            </a: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 Pattern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The command pattern is what allows for replayability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It intercepts the Piece.move() function to record the action to be played back later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With every move logged, it also makes it easy to import/export games, as they can be put through the command design pattern just as moves are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Command</a:t>
            </a: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 Pattern UML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25" y="1085500"/>
            <a:ext cx="6920926" cy="38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14600" y="1085500"/>
            <a:ext cx="1132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(Simplified)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Strategy Pattern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The strategy pattern allows us to change which algorithm to use at runtime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We used it to import games using: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.FEN (standard chess format) files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.CHESS (custom file format) files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The behavior of the “Context” class changes depending on the file we’re importing, either LoadCustomCHESS or LoadFEN will be called depending on the file type.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Strategy </a:t>
            </a:r>
            <a:r>
              <a:rPr lang="en">
                <a:solidFill>
                  <a:srgbClr val="688848"/>
                </a:solidFill>
                <a:latin typeface="Lato"/>
                <a:ea typeface="Lato"/>
                <a:cs typeface="Lato"/>
                <a:sym typeface="Lato"/>
              </a:rPr>
              <a:t>Pattern UML</a:t>
            </a:r>
            <a:endParaRPr>
              <a:solidFill>
                <a:srgbClr val="68884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318600" y="892100"/>
            <a:ext cx="8530800" cy="0"/>
          </a:xfrm>
          <a:prstGeom prst="straightConnector1">
            <a:avLst/>
          </a:prstGeom>
          <a:noFill/>
          <a:ln cap="flat" cmpd="sng" w="38100">
            <a:solidFill>
              <a:srgbClr val="68884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13" y="1327449"/>
            <a:ext cx="8079923" cy="32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14600" y="1085500"/>
            <a:ext cx="1132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(Simplified)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