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4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DC26-4315-4B42-9114-44CDF98A12DA}" type="datetimeFigureOut">
              <a:rPr lang="en-US" smtClean="0"/>
              <a:t>10/1/11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5116-5EFB-CD4B-8887-C198C21A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0663" y="3391447"/>
            <a:ext cx="869712" cy="8486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20375" y="3391447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92252" y="3391447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61964" y="3391447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0663" y="4240052"/>
            <a:ext cx="869712" cy="84860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20375" y="4240052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92252" y="4240052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61964" y="4240052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0663" y="5090583"/>
            <a:ext cx="869712" cy="84860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320375" y="5090583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192252" y="5090583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61964" y="5090583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0663" y="5939189"/>
            <a:ext cx="869712" cy="84860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20375" y="5939189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92252" y="5939189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061964" y="5939189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/>
          <p:cNvSpPr/>
          <p:nvPr/>
        </p:nvSpPr>
        <p:spPr>
          <a:xfrm>
            <a:off x="450663" y="3391447"/>
            <a:ext cx="869712" cy="848605"/>
          </a:xfrm>
          <a:prstGeom prst="rt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423668" y="3492146"/>
            <a:ext cx="2609138" cy="848605"/>
            <a:chOff x="2343298" y="1010394"/>
            <a:chExt cx="4427562" cy="1475854"/>
          </a:xfrm>
          <a:solidFill>
            <a:srgbClr val="3366FF"/>
          </a:solidFill>
          <a:effectLst>
            <a:outerShdw blurRad="50800" dist="114300" dir="12960000" algn="tl" rotWithShape="0">
              <a:srgbClr val="000000">
                <a:alpha val="43000"/>
              </a:srgbClr>
            </a:outerShdw>
          </a:effectLst>
        </p:grpSpPr>
        <p:sp>
          <p:nvSpPr>
            <p:cNvPr id="49" name="Rectangle 48"/>
            <p:cNvSpPr/>
            <p:nvPr/>
          </p:nvSpPr>
          <p:spPr>
            <a:xfrm>
              <a:off x="2343298" y="1010394"/>
              <a:ext cx="1475854" cy="14758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19152" y="1010394"/>
              <a:ext cx="1475854" cy="14758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95006" y="1010394"/>
              <a:ext cx="1475854" cy="14758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1120" y="3593965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120" y="4497393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4491" y="5341609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104491" y="6190302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79811" y="2933770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95773" y="2929782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465268" y="2929782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3311879" y="2933770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54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21126" y="4237953"/>
            <a:ext cx="869712" cy="848605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1126" y="5088484"/>
            <a:ext cx="869712" cy="84860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1126" y="5937090"/>
            <a:ext cx="869712" cy="848605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/>
          <p:cNvSpPr/>
          <p:nvPr/>
        </p:nvSpPr>
        <p:spPr>
          <a:xfrm>
            <a:off x="521126" y="3389348"/>
            <a:ext cx="869712" cy="848605"/>
          </a:xfrm>
          <a:prstGeom prst="rt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3084521" y="3389348"/>
            <a:ext cx="2609138" cy="848605"/>
            <a:chOff x="2343298" y="1010394"/>
            <a:chExt cx="4427562" cy="1475854"/>
          </a:xfrm>
          <a:solidFill>
            <a:srgbClr val="3366FF"/>
          </a:solidFill>
          <a:effectLst/>
        </p:grpSpPr>
        <p:sp>
          <p:nvSpPr>
            <p:cNvPr id="49" name="Rectangle 48"/>
            <p:cNvSpPr/>
            <p:nvPr/>
          </p:nvSpPr>
          <p:spPr>
            <a:xfrm>
              <a:off x="2343298" y="1010394"/>
              <a:ext cx="1475854" cy="14758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19152" y="1010394"/>
              <a:ext cx="1475854" cy="14758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95006" y="1010394"/>
              <a:ext cx="1475854" cy="14758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1703192" y="4237953"/>
            <a:ext cx="869712" cy="84860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703192" y="5088484"/>
            <a:ext cx="869712" cy="84860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703192" y="5937090"/>
            <a:ext cx="869712" cy="84860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/>
          <p:cNvSpPr/>
          <p:nvPr/>
        </p:nvSpPr>
        <p:spPr>
          <a:xfrm>
            <a:off x="1703192" y="3389348"/>
            <a:ext cx="869712" cy="848605"/>
          </a:xfrm>
          <a:prstGeom prst="rt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01120" y="3548197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101120" y="4451625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4491" y="5295841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104491" y="6144534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3311879" y="2880026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81374" y="2880026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27985" y="2884014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874017" y="2929995"/>
            <a:ext cx="59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0,2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87149" y="2880026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521126" y="3389348"/>
            <a:ext cx="869712" cy="8486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703192" y="3391660"/>
            <a:ext cx="869712" cy="8486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549847" y="3362439"/>
            <a:ext cx="2609138" cy="848605"/>
            <a:chOff x="2343298" y="1010394"/>
            <a:chExt cx="4427562" cy="1475854"/>
          </a:xfrm>
          <a:solidFill>
            <a:srgbClr val="3366FF"/>
          </a:solidFill>
          <a:effectLst/>
        </p:grpSpPr>
        <p:sp>
          <p:nvSpPr>
            <p:cNvPr id="32" name="Rectangle 31"/>
            <p:cNvSpPr/>
            <p:nvPr/>
          </p:nvSpPr>
          <p:spPr>
            <a:xfrm>
              <a:off x="2343298" y="1010394"/>
              <a:ext cx="1475854" cy="14758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19152" y="1010394"/>
              <a:ext cx="1475854" cy="14758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95006" y="1010394"/>
              <a:ext cx="1475854" cy="14758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568953" y="4211044"/>
            <a:ext cx="869712" cy="84860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68953" y="5061575"/>
            <a:ext cx="869712" cy="84860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68953" y="5910181"/>
            <a:ext cx="869712" cy="848605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/>
        </p:nvSpPr>
        <p:spPr>
          <a:xfrm>
            <a:off x="3568953" y="3362439"/>
            <a:ext cx="869712" cy="848605"/>
          </a:xfrm>
          <a:prstGeom prst="rtTriangle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77205" y="2853117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646700" y="2853117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6493311" y="2857105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593319" y="2903086"/>
            <a:ext cx="83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0,1,2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3568953" y="3364751"/>
            <a:ext cx="869712" cy="84860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8411" y="3364538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40288" y="3364538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10000" y="3364538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8411" y="4213143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240288" y="4213143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10000" y="4213143"/>
            <a:ext cx="869712" cy="848605"/>
          </a:xfrm>
          <a:prstGeom prst="rect">
            <a:avLst/>
          </a:prstGeom>
          <a:pattFill prst="wdUpDiag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8411" y="5063674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240288" y="5063674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10000" y="5063674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68411" y="5912280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40288" y="5912280"/>
            <a:ext cx="869712" cy="8486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110000" y="5912280"/>
            <a:ext cx="869712" cy="848605"/>
          </a:xfrm>
          <a:prstGeom prst="rect">
            <a:avLst/>
          </a:prstGeom>
          <a:pattFill prst="wdUpDiag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2474" y="3571081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474" y="4474509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845" y="5318725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35845" y="6167418"/>
            <a:ext cx="209001" cy="2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43809" y="2902873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513304" y="2902873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359915" y="2906861"/>
            <a:ext cx="3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072914" y="4832841"/>
            <a:ext cx="33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031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du</dc:creator>
  <cp:lastModifiedBy>peng du</cp:lastModifiedBy>
  <cp:revision>9</cp:revision>
  <cp:lastPrinted>2011-09-20T19:22:05Z</cp:lastPrinted>
  <dcterms:created xsi:type="dcterms:W3CDTF">2011-09-20T16:12:37Z</dcterms:created>
  <dcterms:modified xsi:type="dcterms:W3CDTF">2011-10-01T18:48:55Z</dcterms:modified>
</cp:coreProperties>
</file>