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7" r:id="rId9"/>
    <p:sldId id="263" r:id="rId10"/>
    <p:sldId id="262" r:id="rId11"/>
    <p:sldId id="264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39893"/>
            <a:ext cx="6762749" cy="1622508"/>
          </a:xfrm>
        </p:spPr>
        <p:txBody>
          <a:bodyPr anchor="ctr"/>
          <a:lstStyle/>
          <a:p>
            <a:pPr algn="ctr"/>
            <a:r>
              <a:rPr lang="en-US" sz="3600" dirty="0" smtClean="0"/>
              <a:t>Revision of Team Van </a:t>
            </a:r>
            <a:r>
              <a:rPr lang="en-US" sz="3600" dirty="0" err="1" smtClean="0"/>
              <a:t>Rossum’s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>Word Search Program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Christ</a:t>
            </a:r>
          </a:p>
          <a:p>
            <a:r>
              <a:rPr lang="en-US" dirty="0" smtClean="0"/>
              <a:t>Wesley Howell</a:t>
            </a:r>
          </a:p>
          <a:p>
            <a:r>
              <a:rPr lang="en-US" dirty="0" smtClean="0"/>
              <a:t>Adam Ghodratnama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21537" y="5879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00201" y="932897"/>
            <a:ext cx="6762749" cy="14700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Team </a:t>
            </a:r>
            <a:r>
              <a:rPr lang="en-US" dirty="0" err="1" smtClean="0"/>
              <a:t>Dijkstra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9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notable issue was lack of useful documentation to refer to.</a:t>
            </a:r>
          </a:p>
          <a:p>
            <a:r>
              <a:rPr lang="en-US" dirty="0" smtClean="0"/>
              <a:t>Each hiccup during development seemed to be exacerbated by the lack of well defined docs for questions concerning:</a:t>
            </a:r>
          </a:p>
          <a:p>
            <a:pPr lvl="1"/>
            <a:r>
              <a:rPr lang="en-US" dirty="0" smtClean="0"/>
              <a:t>Modules used for critical functionality</a:t>
            </a:r>
          </a:p>
          <a:p>
            <a:pPr lvl="1"/>
            <a:r>
              <a:rPr lang="en-US" dirty="0" smtClean="0"/>
              <a:t>Data structures produced by modules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In depth research and testing of Van </a:t>
            </a:r>
            <a:r>
              <a:rPr lang="en-US" dirty="0" err="1" smtClean="0"/>
              <a:t>Rossum</a:t>
            </a:r>
            <a:r>
              <a:rPr lang="en-US" dirty="0" smtClean="0"/>
              <a:t> code base</a:t>
            </a:r>
          </a:p>
          <a:p>
            <a:pPr lvl="1"/>
            <a:r>
              <a:rPr lang="en-US" dirty="0" smtClean="0"/>
              <a:t>Communication with Team Van </a:t>
            </a:r>
            <a:r>
              <a:rPr lang="en-US" dirty="0" err="1" smtClean="0"/>
              <a:t>Rossum</a:t>
            </a:r>
            <a:r>
              <a:rPr lang="en-US" dirty="0" smtClean="0"/>
              <a:t> to clear any confusion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 of the program made it difficult to assign tasks that could be accomplished independently of one another.</a:t>
            </a:r>
          </a:p>
          <a:p>
            <a:r>
              <a:rPr lang="en-US" dirty="0" smtClean="0"/>
              <a:t>Most of the development was dependent on completion of the modified </a:t>
            </a:r>
            <a:r>
              <a:rPr lang="en-US" dirty="0" err="1" smtClean="0"/>
              <a:t>Placement.lisp</a:t>
            </a:r>
            <a:r>
              <a:rPr lang="en-US" dirty="0" smtClean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4044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8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Modification of Team Van </a:t>
            </a:r>
            <a:r>
              <a:rPr lang="en-US" dirty="0" err="1" smtClean="0"/>
              <a:t>Rossum’s</a:t>
            </a:r>
            <a:r>
              <a:rPr lang="en-US" dirty="0" smtClean="0"/>
              <a:t> word search program.</a:t>
            </a:r>
          </a:p>
          <a:p>
            <a:r>
              <a:rPr lang="en-US" dirty="0" smtClean="0"/>
              <a:t>Existing functionality</a:t>
            </a:r>
            <a:endParaRPr lang="en-US" dirty="0"/>
          </a:p>
          <a:p>
            <a:pPr lvl="1"/>
            <a:r>
              <a:rPr lang="en-US" dirty="0" smtClean="0"/>
              <a:t>Left, right, up and down word placement</a:t>
            </a:r>
          </a:p>
          <a:p>
            <a:pPr lvl="1"/>
            <a:r>
              <a:rPr lang="en-US" dirty="0" smtClean="0"/>
              <a:t>Brute force and hill-climbing solvers for existing placement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2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Services Added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Diagonal word </a:t>
            </a:r>
            <a:r>
              <a:rPr lang="en-US" dirty="0" smtClean="0"/>
              <a:t>placement</a:t>
            </a:r>
          </a:p>
          <a:p>
            <a:pPr lvl="1"/>
            <a:r>
              <a:rPr lang="en-US" dirty="0" smtClean="0"/>
              <a:t>Four new word placement options!</a:t>
            </a:r>
          </a:p>
          <a:p>
            <a:r>
              <a:rPr lang="en-US" dirty="0" smtClean="0"/>
              <a:t>Intersection of Words at like Letters</a:t>
            </a:r>
            <a:endParaRPr lang="en-US" dirty="0"/>
          </a:p>
          <a:p>
            <a:r>
              <a:rPr lang="en-US" dirty="0"/>
              <a:t>Dynamic board </a:t>
            </a:r>
            <a:r>
              <a:rPr lang="en-US" dirty="0" smtClean="0"/>
              <a:t>sizing</a:t>
            </a:r>
          </a:p>
          <a:p>
            <a:pPr lvl="1"/>
            <a:r>
              <a:rPr lang="en-US" dirty="0" smtClean="0"/>
              <a:t>Previously, board size was statically defined</a:t>
            </a:r>
          </a:p>
          <a:p>
            <a:pPr lvl="1"/>
            <a:r>
              <a:rPr lang="en-US" dirty="0" smtClean="0"/>
              <a:t>Added the ability to resize board based on size of the largest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5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Steps and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Environment set up and Installation</a:t>
            </a:r>
          </a:p>
          <a:p>
            <a:pPr lvl="1"/>
            <a:r>
              <a:rPr lang="en-US" dirty="0" err="1" smtClean="0"/>
              <a:t>Php</a:t>
            </a:r>
            <a:r>
              <a:rPr lang="en-US" dirty="0" smtClean="0"/>
              <a:t> server set up – Found that we were restricted to using Windows for testing interface between ACL2 and PHP</a:t>
            </a:r>
          </a:p>
          <a:p>
            <a:r>
              <a:rPr lang="en-US" dirty="0" smtClean="0"/>
              <a:t>Finding modules responsible for critical functionality</a:t>
            </a:r>
          </a:p>
          <a:p>
            <a:pPr lvl="2"/>
            <a:r>
              <a:rPr lang="en-US" dirty="0" smtClean="0"/>
              <a:t>Placement module</a:t>
            </a:r>
          </a:p>
          <a:p>
            <a:r>
              <a:rPr lang="en-US" dirty="0" smtClean="0"/>
              <a:t>Defining features to add that were reasonable given time constraints</a:t>
            </a:r>
          </a:p>
          <a:p>
            <a:pPr lvl="1"/>
            <a:r>
              <a:rPr lang="en-US" dirty="0" smtClean="0"/>
              <a:t>Redefining the main data structure to hold game board and words with new placement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2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Placement.lisp</a:t>
            </a:r>
            <a:r>
              <a:rPr lang="en-US" dirty="0" smtClean="0"/>
              <a:t>! - Where the magic happens</a:t>
            </a:r>
          </a:p>
          <a:p>
            <a:r>
              <a:rPr lang="en-US" dirty="0" smtClean="0"/>
              <a:t>Contains the logic associated with word placement Including:</a:t>
            </a:r>
          </a:p>
          <a:p>
            <a:pPr lvl="1"/>
            <a:r>
              <a:rPr lang="en-US" dirty="0" smtClean="0"/>
              <a:t>Verification of letter placement</a:t>
            </a:r>
          </a:p>
          <a:p>
            <a:pPr lvl="1"/>
            <a:r>
              <a:rPr lang="en-US" dirty="0" smtClean="0"/>
              <a:t>Accessing the game board at different rows and columns for proper placement</a:t>
            </a:r>
          </a:p>
          <a:p>
            <a:pPr lvl="1"/>
            <a:r>
              <a:rPr lang="en-US" dirty="0" smtClean="0"/>
              <a:t>Dynamic sizing of board based on word size</a:t>
            </a:r>
          </a:p>
          <a:p>
            <a:pPr lvl="2"/>
            <a:r>
              <a:rPr lang="en-US" dirty="0" smtClean="0"/>
              <a:t>Resulting in minimum sized board for a given word list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014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of </a:t>
            </a:r>
            <a:r>
              <a:rPr lang="en-US" dirty="0" err="1" smtClean="0"/>
              <a:t>Placement.lisp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To accommodate the added features, there were several additions as well as modifications to the </a:t>
            </a:r>
            <a:r>
              <a:rPr lang="en-US" sz="2000" dirty="0" err="1" smtClean="0"/>
              <a:t>Placement.lisp</a:t>
            </a:r>
            <a:r>
              <a:rPr lang="en-US" sz="2000" dirty="0" smtClean="0"/>
              <a:t> file</a:t>
            </a:r>
            <a:endParaRPr lang="en-US" sz="2000" dirty="0"/>
          </a:p>
          <a:p>
            <a:r>
              <a:rPr lang="en-US" sz="2000" dirty="0" smtClean="0"/>
              <a:t>Added a function for each new word placement option</a:t>
            </a:r>
          </a:p>
          <a:p>
            <a:pPr lvl="1"/>
            <a:r>
              <a:rPr lang="en-US" sz="1800" dirty="0"/>
              <a:t>(</a:t>
            </a:r>
            <a:r>
              <a:rPr lang="en-US" sz="1800" dirty="0" err="1"/>
              <a:t>plc-rd</a:t>
            </a:r>
            <a:r>
              <a:rPr lang="en-US" sz="1800" dirty="0"/>
              <a:t> board word coordinate</a:t>
            </a:r>
            <a:r>
              <a:rPr lang="en-US" sz="1800" dirty="0" smtClean="0"/>
              <a:t>) – Right and down placement</a:t>
            </a:r>
          </a:p>
          <a:p>
            <a:pPr lvl="1"/>
            <a:r>
              <a:rPr lang="en-US" sz="1800" dirty="0"/>
              <a:t>(</a:t>
            </a:r>
            <a:r>
              <a:rPr lang="en-US" sz="1800" dirty="0" err="1"/>
              <a:t>plc-ld</a:t>
            </a:r>
            <a:r>
              <a:rPr lang="en-US" sz="1800" dirty="0"/>
              <a:t> board word coordinate</a:t>
            </a:r>
            <a:r>
              <a:rPr lang="en-US" sz="1800" dirty="0" smtClean="0"/>
              <a:t>) – Left and down</a:t>
            </a:r>
          </a:p>
          <a:p>
            <a:pPr lvl="1"/>
            <a:r>
              <a:rPr lang="en-US" sz="1800" dirty="0"/>
              <a:t>(</a:t>
            </a:r>
            <a:r>
              <a:rPr lang="en-US" sz="1800" dirty="0" err="1"/>
              <a:t>plc</a:t>
            </a:r>
            <a:r>
              <a:rPr lang="en-US" sz="1800" dirty="0" err="1" smtClean="0"/>
              <a:t>-ru</a:t>
            </a:r>
            <a:r>
              <a:rPr lang="en-US" sz="1800" dirty="0" smtClean="0"/>
              <a:t> </a:t>
            </a:r>
            <a:r>
              <a:rPr lang="en-US" sz="1800" dirty="0"/>
              <a:t>board word coordinate) – </a:t>
            </a:r>
            <a:r>
              <a:rPr lang="en-US" sz="1800" dirty="0" smtClean="0"/>
              <a:t>Right and Up</a:t>
            </a:r>
            <a:endParaRPr lang="en-US" sz="1800" dirty="0"/>
          </a:p>
          <a:p>
            <a:pPr lvl="1"/>
            <a:r>
              <a:rPr lang="en-US" sz="1800" dirty="0"/>
              <a:t>(</a:t>
            </a:r>
            <a:r>
              <a:rPr lang="en-US" sz="1800" dirty="0" err="1"/>
              <a:t>plc-</a:t>
            </a:r>
            <a:r>
              <a:rPr lang="en-US" sz="1800" dirty="0" err="1" smtClean="0"/>
              <a:t>lu</a:t>
            </a:r>
            <a:r>
              <a:rPr lang="en-US" sz="1800" dirty="0" smtClean="0"/>
              <a:t> </a:t>
            </a:r>
            <a:r>
              <a:rPr lang="en-US" sz="1800" dirty="0"/>
              <a:t>board word coordinate) – Left and </a:t>
            </a:r>
            <a:r>
              <a:rPr lang="en-US" sz="1800" dirty="0" smtClean="0"/>
              <a:t>Up</a:t>
            </a:r>
          </a:p>
          <a:p>
            <a:r>
              <a:rPr lang="en-US" sz="2000" dirty="0" smtClean="0"/>
              <a:t>Mods to the original “Place” function were made to fit the new placement options</a:t>
            </a:r>
          </a:p>
          <a:p>
            <a:r>
              <a:rPr lang="en-US" sz="2000" dirty="0"/>
              <a:t>It attempts to add each </a:t>
            </a:r>
            <a:r>
              <a:rPr lang="en-US" sz="2000" dirty="0" smtClean="0"/>
              <a:t>word 10 times and if it fails, it expands the board</a:t>
            </a:r>
            <a:r>
              <a:rPr lang="en-US" sz="2000" dirty="0"/>
              <a:t> </a:t>
            </a:r>
            <a:r>
              <a:rPr lang="en-US" sz="2000" dirty="0" smtClean="0"/>
              <a:t>– NEED FUNCTION NAME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5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 for the placement module</a:t>
            </a:r>
          </a:p>
          <a:p>
            <a:pPr lvl="1"/>
            <a:r>
              <a:rPr lang="en-US" dirty="0" smtClean="0"/>
              <a:t>A modified version of the original (</a:t>
            </a:r>
            <a:r>
              <a:rPr lang="en-US" dirty="0" err="1"/>
              <a:t>plc-wdsrch</a:t>
            </a:r>
            <a:r>
              <a:rPr lang="en-US" dirty="0"/>
              <a:t> words </a:t>
            </a:r>
            <a:r>
              <a:rPr lang="en-US" dirty="0" err="1"/>
              <a:t>brd</a:t>
            </a:r>
            <a:r>
              <a:rPr lang="en-US" dirty="0"/>
              <a:t> seed) </a:t>
            </a:r>
            <a:r>
              <a:rPr lang="en-US" dirty="0" smtClean="0"/>
              <a:t>function where:</a:t>
            </a:r>
          </a:p>
          <a:p>
            <a:pPr lvl="2"/>
            <a:r>
              <a:rPr lang="en-US" dirty="0"/>
              <a:t>Words – A list of words to be placed in the game board</a:t>
            </a:r>
          </a:p>
          <a:p>
            <a:pPr lvl="2"/>
            <a:r>
              <a:rPr lang="en-US" dirty="0" err="1"/>
              <a:t>Brd</a:t>
            </a:r>
            <a:r>
              <a:rPr lang="en-US" dirty="0"/>
              <a:t> – The game board structure with solutions list</a:t>
            </a:r>
          </a:p>
          <a:p>
            <a:pPr lvl="2"/>
            <a:r>
              <a:rPr lang="en-US" dirty="0"/>
              <a:t>Seed – the seed for the pseudo random number </a:t>
            </a:r>
            <a:r>
              <a:rPr lang="en-US" dirty="0" smtClean="0"/>
              <a:t>generator</a:t>
            </a:r>
          </a:p>
          <a:p>
            <a:pPr lvl="1"/>
            <a:r>
              <a:rPr lang="en-US" dirty="0"/>
              <a:t>The result of this function is what is </a:t>
            </a:r>
            <a:r>
              <a:rPr lang="en-US" dirty="0" smtClean="0"/>
              <a:t>passed to </a:t>
            </a:r>
            <a:r>
              <a:rPr lang="en-US" dirty="0"/>
              <a:t>the original PHP module for displaying the game board to the </a:t>
            </a:r>
            <a:r>
              <a:rPr lang="en-US" dirty="0" smtClean="0"/>
              <a:t>user.</a:t>
            </a:r>
          </a:p>
        </p:txBody>
      </p:sp>
    </p:spTree>
    <p:extLst>
      <p:ext uri="{BB962C8B-B14F-4D97-AF65-F5344CB8AC3E}">
        <p14:creationId xmlns:p14="http://schemas.microsoft.com/office/powerpoint/2010/main" val="372312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1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Encountered issues with PHP server set up for Mac OS X</a:t>
            </a:r>
          </a:p>
          <a:p>
            <a:pPr lvl="1"/>
            <a:r>
              <a:rPr lang="en-US" dirty="0" smtClean="0"/>
              <a:t>Pointing to </a:t>
            </a:r>
            <a:r>
              <a:rPr lang="en-US" dirty="0" err="1" smtClean="0"/>
              <a:t>teachpacks</a:t>
            </a:r>
            <a:r>
              <a:rPr lang="en-US" dirty="0" smtClean="0"/>
              <a:t> and other </a:t>
            </a:r>
            <a:r>
              <a:rPr lang="en-US" dirty="0" err="1" smtClean="0"/>
              <a:t>drracket</a:t>
            </a:r>
            <a:r>
              <a:rPr lang="en-US" dirty="0" smtClean="0"/>
              <a:t> resources didn’t seem Unix file path friendly</a:t>
            </a:r>
          </a:p>
          <a:p>
            <a:pPr lvl="1"/>
            <a:r>
              <a:rPr lang="en-US" dirty="0" smtClean="0"/>
              <a:t>Could not generate Game board on two of our three members machines as a result</a:t>
            </a:r>
          </a:p>
          <a:p>
            <a:r>
              <a:rPr lang="en-US" dirty="0" smtClean="0"/>
              <a:t>Unable to graphically verify output in Browser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Verify ACL2 logic changes and tests in </a:t>
            </a:r>
            <a:r>
              <a:rPr lang="en-US" dirty="0" err="1" smtClean="0"/>
              <a:t>Dr</a:t>
            </a:r>
            <a:r>
              <a:rPr lang="en-US" dirty="0" smtClean="0"/>
              <a:t> Racket</a:t>
            </a:r>
          </a:p>
          <a:p>
            <a:pPr lvl="1"/>
            <a:r>
              <a:rPr lang="en-US" dirty="0" smtClean="0"/>
              <a:t>test compatibility with PHP front end using a team member’s Windows machine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52916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173</TotalTime>
  <Words>570</Words>
  <Application>Microsoft Macintosh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Revolution</vt:lpstr>
      <vt:lpstr>Revision of Team Van Rossum’s  Word Search Program</vt:lpstr>
      <vt:lpstr>Overview</vt:lpstr>
      <vt:lpstr>New Services Added</vt:lpstr>
      <vt:lpstr>Design Steps and Scope</vt:lpstr>
      <vt:lpstr>Implementation</vt:lpstr>
      <vt:lpstr>Modification of Placement.lisp</vt:lpstr>
      <vt:lpstr>Bringing it all together</vt:lpstr>
      <vt:lpstr>Demo ?</vt:lpstr>
      <vt:lpstr>Implementation Problems</vt:lpstr>
      <vt:lpstr>Implementation Problems</vt:lpstr>
      <vt:lpstr>Implementation Problems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Dijkstra Revision of Team Van Rossum</dc:title>
  <dc:creator>Adam Ghodratnama</dc:creator>
  <cp:lastModifiedBy>Adam Ghodratnama</cp:lastModifiedBy>
  <cp:revision>16</cp:revision>
  <dcterms:created xsi:type="dcterms:W3CDTF">2013-04-29T13:39:04Z</dcterms:created>
  <dcterms:modified xsi:type="dcterms:W3CDTF">2013-04-29T16:39:23Z</dcterms:modified>
</cp:coreProperties>
</file>