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eko"/>
      <p:regular r:id="rId21"/>
      <p:bold r:id="rId22"/>
    </p:embeddedFont>
    <p:embeddedFont>
      <p:font typeface="Roboto"/>
      <p:regular r:id="rId23"/>
      <p:bold r:id="rId24"/>
      <p:italic r:id="rId25"/>
      <p:boldItalic r:id="rId26"/>
    </p:embeddedFont>
    <p:embeddedFont>
      <p:font typeface="Bebas Neu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eko-bold.fntdata"/><Relationship Id="rId21" Type="http://schemas.openxmlformats.org/officeDocument/2006/relationships/font" Target="fonts/Teko-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This presentation works hand in hand with a dashboard that expresses data gathered from Steam’s API and Twitch data from Sullygnome. The Presentation walks through the dashboard in sequential order jumping between presentation and dashboard.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132fdf74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3132fdf74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We switch back to the dashboard to show off the last two pages, Page 4 (Watch Time) and Page 5 (Watch and Play). Make special note of the free to play games, indies, and old games on Page 4 and the </a:t>
            </a:r>
            <a:r>
              <a:rPr lang="en"/>
              <a:t>outlines</a:t>
            </a:r>
            <a:r>
              <a:rPr lang="en"/>
              <a:t> of MMOs and Free to play games on Page 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313036198c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313036198c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Wes: Having good relationships with influencers is the key to growing your player base, because their interest and passion in your product is genuine and that energy is infectious. Twitch also has a great strength in building community which can further entrench players into you ecosystem.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313036198c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313036198c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Here we show the regression results for twitch’s effect on game performance. The effect is modest, but provides insight on the fact that Twitch effects the here and now and nudges viewers to be players. These insights provide direction for game makers to [ush their games a launch and try to get as many streamers to try their game as possible to give the impression of saturation and interest.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313036198c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313036198c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313036198c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313036198c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01269ec13c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01269ec13c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0c9bbfca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0c9bbfca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We jump into the dashboard right from the start. Switch to the dashboard to show off the decomposition tree on Page 1(Home), to show a high level view of the data, and Page 2 (Review Comparison), show off some of the genres(indie, action, accounting) note their patterns.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0c9bbfca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0c9bbfca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Here are the insights for Page 2(</a:t>
            </a:r>
            <a:r>
              <a:rPr lang="en">
                <a:solidFill>
                  <a:schemeClr val="dk1"/>
                </a:solidFill>
              </a:rPr>
              <a:t>Review Comparison</a:t>
            </a:r>
            <a:r>
              <a:rPr lang="en"/>
              <a:t>) of the dashboard. The more games a genre has, the more reviews it will have on the whole. Positive reviews often </a:t>
            </a:r>
            <a:r>
              <a:rPr lang="en"/>
              <a:t>outnumber</a:t>
            </a:r>
            <a:r>
              <a:rPr lang="en"/>
              <a:t> negative ones. Highly popular or polarizing games will produce spikes in less saturated genres.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this slide, we jump back to the dashboard to show off Page 3 (Every Game), show off some interactable elements and point out CS2 as an outlier. Then bring it back here for the next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c9bbfca6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c9bbfca6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E-sports can be a large driver of game traffic. Skim past players, tournaments, and prize money, these are here to explain the nature of CS2 as an outlier. The insight to focus on is the grey area of skin gambling in CS and how that boosts engagement. But, is e-sports the key to driving player base growth?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13036198c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13036198c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No, E-sports are examples of games played at the height of their complexity, which can be </a:t>
            </a:r>
            <a:r>
              <a:rPr lang="en"/>
              <a:t>alienating</a:t>
            </a:r>
            <a:r>
              <a:rPr lang="en"/>
              <a:t> to viewers on the outside.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13036198c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13036198c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This slide can be brushed over or used as a call and response for the audience. Either way, we move to the 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0c9bbfca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0c9bbfca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Here’s our answer to the previous slide, make note that even if 3/4ths of these games never see any </a:t>
            </a:r>
            <a:r>
              <a:rPr lang="en"/>
              <a:t>engagement or sales your still up against thousands of competitors on Steam. We jump back to the dashboard to show off Page 4 (Trending), which shows the fiercness of competition to remain relevant in a competitive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13036198c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13036198c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Here we pose the question why is it so hard to capture and hold a gamer’s attention? This can be broken down into 4 other questions: how long do gamers play in a give time frame, how many games do they play in that time, how many games does a gamer own, and how many of those games get played?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13036198c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13036198c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 here we have the answer, most people aren’t </a:t>
            </a:r>
            <a:r>
              <a:rPr lang="en"/>
              <a:t>variety</a:t>
            </a:r>
            <a:r>
              <a:rPr lang="en"/>
              <a:t> streamers. They play one game when they have the time until they finish or grow tired of it and move on to something else. How do you make sure your </a:t>
            </a:r>
            <a:r>
              <a:rPr lang="en"/>
              <a:t>game is the one they chose to play.</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119530" y="275608"/>
            <a:ext cx="2723273" cy="155452"/>
            <a:chOff x="2434537" y="2460245"/>
            <a:chExt cx="2020532" cy="113510"/>
          </a:xfrm>
        </p:grpSpPr>
        <p:sp>
          <p:nvSpPr>
            <p:cNvPr id="10" name="Google Shape;10;p2"/>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71156" y="4624993"/>
            <a:ext cx="514672" cy="514556"/>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7017301" y="-69882"/>
            <a:ext cx="932706" cy="621774"/>
            <a:chOff x="1442038" y="1107539"/>
            <a:chExt cx="735921" cy="493393"/>
          </a:xfrm>
        </p:grpSpPr>
        <p:sp>
          <p:nvSpPr>
            <p:cNvPr id="20" name="Google Shape;20;p2"/>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type="ctrTitle"/>
          </p:nvPr>
        </p:nvSpPr>
        <p:spPr>
          <a:xfrm>
            <a:off x="2426650" y="1330950"/>
            <a:ext cx="4290600" cy="21318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rgbClr val="191919"/>
              </a:buClr>
              <a:buSzPts val="5200"/>
              <a:buNone/>
              <a:defRPr sz="85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4" name="Google Shape;24;p2"/>
          <p:cNvSpPr txBox="1"/>
          <p:nvPr>
            <p:ph idx="1" type="subTitle"/>
          </p:nvPr>
        </p:nvSpPr>
        <p:spPr>
          <a:xfrm>
            <a:off x="2426750" y="3403050"/>
            <a:ext cx="4290600" cy="409500"/>
          </a:xfrm>
          <a:prstGeom prst="rect">
            <a:avLst/>
          </a:prstGeom>
          <a:gradFill>
            <a:gsLst>
              <a:gs pos="0">
                <a:schemeClr val="dk2"/>
              </a:gs>
              <a:gs pos="100000">
                <a:schemeClr val="accent2"/>
              </a:gs>
            </a:gsLst>
            <a:lin ang="5400012" scaled="0"/>
          </a:gra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1" name="Shape 171"/>
        <p:cNvGrpSpPr/>
        <p:nvPr/>
      </p:nvGrpSpPr>
      <p:grpSpPr>
        <a:xfrm>
          <a:off x="0" y="0"/>
          <a:ext cx="0" cy="0"/>
          <a:chOff x="0" y="0"/>
          <a:chExt cx="0" cy="0"/>
        </a:xfrm>
      </p:grpSpPr>
      <p:sp>
        <p:nvSpPr>
          <p:cNvPr id="172" name="Google Shape;172;p11"/>
          <p:cNvSpPr txBox="1"/>
          <p:nvPr>
            <p:ph hasCustomPrompt="1" type="title"/>
          </p:nvPr>
        </p:nvSpPr>
        <p:spPr>
          <a:xfrm>
            <a:off x="3331650" y="1610375"/>
            <a:ext cx="50973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3" name="Google Shape;173;p11"/>
          <p:cNvSpPr txBox="1"/>
          <p:nvPr>
            <p:ph idx="1" type="subTitle"/>
          </p:nvPr>
        </p:nvSpPr>
        <p:spPr>
          <a:xfrm>
            <a:off x="3331650" y="3121525"/>
            <a:ext cx="5097300" cy="411600"/>
          </a:xfrm>
          <a:prstGeom prst="rect">
            <a:avLst/>
          </a:prstGeom>
          <a:gradFill>
            <a:gsLst>
              <a:gs pos="0">
                <a:schemeClr val="dk2"/>
              </a:gs>
              <a:gs pos="100000">
                <a:schemeClr val="accent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1"/>
          <p:cNvSpPr/>
          <p:nvPr/>
        </p:nvSpPr>
        <p:spPr>
          <a:xfrm>
            <a:off x="2144461" y="2006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8428950" y="17357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675084" y="3652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4715367" y="4563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00419" y="42112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8171569" y="408131"/>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142545" y="403597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466332" y="75911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sp>
        <p:nvSpPr>
          <p:cNvPr id="184" name="Google Shape;18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3"/>
          <p:cNvSpPr txBox="1"/>
          <p:nvPr>
            <p:ph hasCustomPrompt="1" idx="2" type="title"/>
          </p:nvPr>
        </p:nvSpPr>
        <p:spPr>
          <a:xfrm>
            <a:off x="2930225" y="1169653"/>
            <a:ext cx="5973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p:nvPr>
            <p:ph idx="1" type="subTitle"/>
          </p:nvPr>
        </p:nvSpPr>
        <p:spPr>
          <a:xfrm>
            <a:off x="2060675" y="2197237"/>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 name="Google Shape;187;p13"/>
          <p:cNvSpPr txBox="1"/>
          <p:nvPr>
            <p:ph hasCustomPrompt="1" idx="3" type="title"/>
          </p:nvPr>
        </p:nvSpPr>
        <p:spPr>
          <a:xfrm>
            <a:off x="5616475" y="1169653"/>
            <a:ext cx="5973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idx="4" type="subTitle"/>
          </p:nvPr>
        </p:nvSpPr>
        <p:spPr>
          <a:xfrm>
            <a:off x="4746925" y="2197237"/>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9" name="Google Shape;189;p13"/>
          <p:cNvSpPr txBox="1"/>
          <p:nvPr>
            <p:ph hasCustomPrompt="1" idx="5" type="title"/>
          </p:nvPr>
        </p:nvSpPr>
        <p:spPr>
          <a:xfrm>
            <a:off x="1587100" y="2806653"/>
            <a:ext cx="5973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p:nvPr>
            <p:ph idx="6" type="subTitle"/>
          </p:nvPr>
        </p:nvSpPr>
        <p:spPr>
          <a:xfrm>
            <a:off x="717550" y="382713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1" name="Google Shape;191;p13"/>
          <p:cNvSpPr txBox="1"/>
          <p:nvPr>
            <p:ph hasCustomPrompt="1" idx="7" type="title"/>
          </p:nvPr>
        </p:nvSpPr>
        <p:spPr>
          <a:xfrm>
            <a:off x="4273350" y="2806653"/>
            <a:ext cx="5973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13"/>
          <p:cNvSpPr txBox="1"/>
          <p:nvPr>
            <p:ph idx="8" type="subTitle"/>
          </p:nvPr>
        </p:nvSpPr>
        <p:spPr>
          <a:xfrm>
            <a:off x="3403800" y="382713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3" name="Google Shape;193;p13"/>
          <p:cNvSpPr txBox="1"/>
          <p:nvPr>
            <p:ph idx="9" type="subTitle"/>
          </p:nvPr>
        </p:nvSpPr>
        <p:spPr>
          <a:xfrm>
            <a:off x="2060675" y="1772327"/>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4" name="Google Shape;194;p13"/>
          <p:cNvSpPr txBox="1"/>
          <p:nvPr>
            <p:ph idx="13" type="subTitle"/>
          </p:nvPr>
        </p:nvSpPr>
        <p:spPr>
          <a:xfrm>
            <a:off x="4746925" y="1772327"/>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5" name="Google Shape;195;p13"/>
          <p:cNvSpPr txBox="1"/>
          <p:nvPr>
            <p:ph idx="14" type="subTitle"/>
          </p:nvPr>
        </p:nvSpPr>
        <p:spPr>
          <a:xfrm>
            <a:off x="717550" y="340604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6" name="Google Shape;196;p13"/>
          <p:cNvSpPr txBox="1"/>
          <p:nvPr>
            <p:ph idx="15" type="subTitle"/>
          </p:nvPr>
        </p:nvSpPr>
        <p:spPr>
          <a:xfrm>
            <a:off x="3403800" y="340604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hasCustomPrompt="1" idx="16" type="title"/>
          </p:nvPr>
        </p:nvSpPr>
        <p:spPr>
          <a:xfrm>
            <a:off x="6959600" y="2806653"/>
            <a:ext cx="5973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p:nvPr>
            <p:ph idx="17" type="subTitle"/>
          </p:nvPr>
        </p:nvSpPr>
        <p:spPr>
          <a:xfrm>
            <a:off x="6090050" y="382713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 name="Google Shape;199;p13"/>
          <p:cNvSpPr txBox="1"/>
          <p:nvPr>
            <p:ph idx="18" type="subTitle"/>
          </p:nvPr>
        </p:nvSpPr>
        <p:spPr>
          <a:xfrm>
            <a:off x="6090050" y="340604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00" name="Google Shape;200;p13"/>
          <p:cNvGrpSpPr/>
          <p:nvPr/>
        </p:nvGrpSpPr>
        <p:grpSpPr>
          <a:xfrm>
            <a:off x="1316930" y="4775833"/>
            <a:ext cx="2723273" cy="155452"/>
            <a:chOff x="2434537" y="2460245"/>
            <a:chExt cx="2020532" cy="113510"/>
          </a:xfrm>
        </p:grpSpPr>
        <p:sp>
          <p:nvSpPr>
            <p:cNvPr id="201" name="Google Shape;201;p13"/>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3"/>
          <p:cNvSpPr/>
          <p:nvPr/>
        </p:nvSpPr>
        <p:spPr>
          <a:xfrm>
            <a:off x="8714273" y="3245403"/>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3"/>
          <p:cNvGrpSpPr/>
          <p:nvPr/>
        </p:nvGrpSpPr>
        <p:grpSpPr>
          <a:xfrm>
            <a:off x="5443836" y="234782"/>
            <a:ext cx="593041" cy="155445"/>
            <a:chOff x="1447343" y="1933009"/>
            <a:chExt cx="942682" cy="245181"/>
          </a:xfrm>
        </p:grpSpPr>
        <p:sp>
          <p:nvSpPr>
            <p:cNvPr id="205" name="Google Shape;205;p13"/>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3"/>
          <p:cNvSpPr/>
          <p:nvPr/>
        </p:nvSpPr>
        <p:spPr>
          <a:xfrm>
            <a:off x="5767002" y="4532262"/>
            <a:ext cx="1682944" cy="155443"/>
          </a:xfrm>
          <a:custGeom>
            <a:rect b="b" l="l" r="r" t="t"/>
            <a:pathLst>
              <a:path extrusionOk="0" h="4768" w="52229">
                <a:moveTo>
                  <a:pt x="0" y="0"/>
                </a:moveTo>
                <a:lnTo>
                  <a:pt x="52229" y="0"/>
                </a:lnTo>
                <a:lnTo>
                  <a:pt x="52229" y="4768"/>
                </a:lnTo>
                <a:lnTo>
                  <a:pt x="0" y="476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76306" y="30367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8286319" y="41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47308" y="43982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361921" y="2002776"/>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3"/>
          <p:cNvGrpSpPr/>
          <p:nvPr/>
        </p:nvGrpSpPr>
        <p:grpSpPr>
          <a:xfrm>
            <a:off x="-412199" y="1279418"/>
            <a:ext cx="932706" cy="621774"/>
            <a:chOff x="1442038" y="1107539"/>
            <a:chExt cx="735921" cy="493393"/>
          </a:xfrm>
        </p:grpSpPr>
        <p:sp>
          <p:nvSpPr>
            <p:cNvPr id="213" name="Google Shape;213;p13"/>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216" name="Shape 216"/>
        <p:cNvGrpSpPr/>
        <p:nvPr/>
      </p:nvGrpSpPr>
      <p:grpSpPr>
        <a:xfrm>
          <a:off x="0" y="0"/>
          <a:ext cx="0" cy="0"/>
          <a:chOff x="0" y="0"/>
          <a:chExt cx="0" cy="0"/>
        </a:xfrm>
      </p:grpSpPr>
      <p:sp>
        <p:nvSpPr>
          <p:cNvPr id="217" name="Google Shape;217;p14"/>
          <p:cNvSpPr txBox="1"/>
          <p:nvPr>
            <p:ph type="title"/>
          </p:nvPr>
        </p:nvSpPr>
        <p:spPr>
          <a:xfrm>
            <a:off x="2087100" y="2417050"/>
            <a:ext cx="49698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18" name="Google Shape;218;p14"/>
          <p:cNvSpPr txBox="1"/>
          <p:nvPr>
            <p:ph hasCustomPrompt="1" idx="2" type="title"/>
          </p:nvPr>
        </p:nvSpPr>
        <p:spPr>
          <a:xfrm>
            <a:off x="3979975" y="1191100"/>
            <a:ext cx="1184100" cy="1179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9" name="Google Shape;219;p14"/>
          <p:cNvSpPr txBox="1"/>
          <p:nvPr>
            <p:ph idx="1" type="subTitle"/>
          </p:nvPr>
        </p:nvSpPr>
        <p:spPr>
          <a:xfrm>
            <a:off x="2087100" y="3411250"/>
            <a:ext cx="4969800" cy="411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14"/>
          <p:cNvSpPr/>
          <p:nvPr/>
        </p:nvSpPr>
        <p:spPr>
          <a:xfrm>
            <a:off x="2350211" y="2006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6987550" y="44746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4755234" y="3652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045580" y="46394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278356" y="22052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8428906" y="2719806"/>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8179995" y="377672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249332" y="371952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4"/>
          <p:cNvGrpSpPr/>
          <p:nvPr/>
        </p:nvGrpSpPr>
        <p:grpSpPr>
          <a:xfrm>
            <a:off x="235342" y="364725"/>
            <a:ext cx="998410" cy="923544"/>
            <a:chOff x="2506538" y="1118529"/>
            <a:chExt cx="507064" cy="468994"/>
          </a:xfrm>
        </p:grpSpPr>
        <p:sp>
          <p:nvSpPr>
            <p:cNvPr id="229" name="Google Shape;229;p14"/>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232" name="Shape 232"/>
        <p:cNvGrpSpPr/>
        <p:nvPr/>
      </p:nvGrpSpPr>
      <p:grpSpPr>
        <a:xfrm>
          <a:off x="0" y="0"/>
          <a:ext cx="0" cy="0"/>
          <a:chOff x="0" y="0"/>
          <a:chExt cx="0" cy="0"/>
        </a:xfrm>
      </p:grpSpPr>
      <p:sp>
        <p:nvSpPr>
          <p:cNvPr id="233" name="Google Shape;233;p15"/>
          <p:cNvSpPr/>
          <p:nvPr/>
        </p:nvSpPr>
        <p:spPr>
          <a:xfrm>
            <a:off x="5717524" y="2488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349000" y="186883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8520162" y="7239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1459284" y="47355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334305" y="345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79256" y="3941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171569" y="38182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78345" y="3628452"/>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8393582" y="208297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5"/>
          <p:cNvGrpSpPr/>
          <p:nvPr/>
        </p:nvGrpSpPr>
        <p:grpSpPr>
          <a:xfrm>
            <a:off x="6418892" y="4037275"/>
            <a:ext cx="998410" cy="923544"/>
            <a:chOff x="2506538" y="1118529"/>
            <a:chExt cx="507064" cy="468994"/>
          </a:xfrm>
        </p:grpSpPr>
        <p:sp>
          <p:nvSpPr>
            <p:cNvPr id="243" name="Google Shape;243;p15"/>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5"/>
          <p:cNvSpPr txBox="1"/>
          <p:nvPr>
            <p:ph type="title"/>
          </p:nvPr>
        </p:nvSpPr>
        <p:spPr>
          <a:xfrm>
            <a:off x="2800038" y="1868850"/>
            <a:ext cx="49698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47" name="Google Shape;247;p15"/>
          <p:cNvSpPr txBox="1"/>
          <p:nvPr>
            <p:ph hasCustomPrompt="1" idx="2" type="title"/>
          </p:nvPr>
        </p:nvSpPr>
        <p:spPr>
          <a:xfrm>
            <a:off x="1374163" y="2095050"/>
            <a:ext cx="1184100" cy="1179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8" name="Google Shape;248;p15"/>
          <p:cNvSpPr txBox="1"/>
          <p:nvPr>
            <p:ph idx="1" type="subTitle"/>
          </p:nvPr>
        </p:nvSpPr>
        <p:spPr>
          <a:xfrm>
            <a:off x="2800038" y="2863050"/>
            <a:ext cx="4969800" cy="411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_1_1">
    <p:spTree>
      <p:nvGrpSpPr>
        <p:cNvPr id="249" name="Shape 249"/>
        <p:cNvGrpSpPr/>
        <p:nvPr/>
      </p:nvGrpSpPr>
      <p:grpSpPr>
        <a:xfrm>
          <a:off x="0" y="0"/>
          <a:ext cx="0" cy="0"/>
          <a:chOff x="0" y="0"/>
          <a:chExt cx="0" cy="0"/>
        </a:xfrm>
      </p:grpSpPr>
      <p:sp>
        <p:nvSpPr>
          <p:cNvPr id="250" name="Google Shape;250;p16"/>
          <p:cNvSpPr/>
          <p:nvPr/>
        </p:nvSpPr>
        <p:spPr>
          <a:xfrm>
            <a:off x="5432374" y="2488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8428912" y="2206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136359" y="4134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1707030" y="460850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00431" y="43512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308419" y="35445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6"/>
          <p:cNvGrpSpPr/>
          <p:nvPr/>
        </p:nvGrpSpPr>
        <p:grpSpPr>
          <a:xfrm>
            <a:off x="7565542" y="413500"/>
            <a:ext cx="998410" cy="923544"/>
            <a:chOff x="2506538" y="1118529"/>
            <a:chExt cx="507064" cy="468994"/>
          </a:xfrm>
        </p:grpSpPr>
        <p:sp>
          <p:nvSpPr>
            <p:cNvPr id="257" name="Google Shape;257;p16"/>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6"/>
          <p:cNvSpPr txBox="1"/>
          <p:nvPr>
            <p:ph type="title"/>
          </p:nvPr>
        </p:nvSpPr>
        <p:spPr>
          <a:xfrm>
            <a:off x="715100" y="2481825"/>
            <a:ext cx="37110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61" name="Google Shape;261;p16"/>
          <p:cNvSpPr txBox="1"/>
          <p:nvPr>
            <p:ph hasCustomPrompt="1" idx="2" type="title"/>
          </p:nvPr>
        </p:nvSpPr>
        <p:spPr>
          <a:xfrm>
            <a:off x="715100" y="1255875"/>
            <a:ext cx="1184100" cy="1179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2" name="Google Shape;262;p16"/>
          <p:cNvSpPr txBox="1"/>
          <p:nvPr>
            <p:ph idx="1" type="subTitle"/>
          </p:nvPr>
        </p:nvSpPr>
        <p:spPr>
          <a:xfrm>
            <a:off x="715100" y="3476025"/>
            <a:ext cx="3711000" cy="411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2_1_1_1">
    <p:spTree>
      <p:nvGrpSpPr>
        <p:cNvPr id="263" name="Shape 263"/>
        <p:cNvGrpSpPr/>
        <p:nvPr/>
      </p:nvGrpSpPr>
      <p:grpSpPr>
        <a:xfrm>
          <a:off x="0" y="0"/>
          <a:ext cx="0" cy="0"/>
          <a:chOff x="0" y="0"/>
          <a:chExt cx="0" cy="0"/>
        </a:xfrm>
      </p:grpSpPr>
      <p:grpSp>
        <p:nvGrpSpPr>
          <p:cNvPr id="264" name="Google Shape;264;p17"/>
          <p:cNvGrpSpPr/>
          <p:nvPr/>
        </p:nvGrpSpPr>
        <p:grpSpPr>
          <a:xfrm>
            <a:off x="1119530" y="275608"/>
            <a:ext cx="2723273" cy="155452"/>
            <a:chOff x="2434537" y="2460245"/>
            <a:chExt cx="2020532" cy="113510"/>
          </a:xfrm>
        </p:grpSpPr>
        <p:sp>
          <p:nvSpPr>
            <p:cNvPr id="265" name="Google Shape;265;p17"/>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7"/>
          <p:cNvSpPr/>
          <p:nvPr/>
        </p:nvSpPr>
        <p:spPr>
          <a:xfrm>
            <a:off x="72223" y="4441615"/>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8716869"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7"/>
          <p:cNvGrpSpPr/>
          <p:nvPr/>
        </p:nvGrpSpPr>
        <p:grpSpPr>
          <a:xfrm>
            <a:off x="7017301" y="6318"/>
            <a:ext cx="932706" cy="621774"/>
            <a:chOff x="1442038" y="1107539"/>
            <a:chExt cx="735921" cy="493393"/>
          </a:xfrm>
        </p:grpSpPr>
        <p:sp>
          <p:nvSpPr>
            <p:cNvPr id="274" name="Google Shape;274;p17"/>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7"/>
          <p:cNvSpPr txBox="1"/>
          <p:nvPr>
            <p:ph type="title"/>
          </p:nvPr>
        </p:nvSpPr>
        <p:spPr>
          <a:xfrm>
            <a:off x="4716000" y="2417050"/>
            <a:ext cx="37125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78" name="Google Shape;278;p17"/>
          <p:cNvSpPr txBox="1"/>
          <p:nvPr>
            <p:ph hasCustomPrompt="1" idx="2" type="title"/>
          </p:nvPr>
        </p:nvSpPr>
        <p:spPr>
          <a:xfrm>
            <a:off x="7244400" y="1191100"/>
            <a:ext cx="1184100" cy="1179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9" name="Google Shape;279;p17"/>
          <p:cNvSpPr txBox="1"/>
          <p:nvPr>
            <p:ph idx="1" type="subTitle"/>
          </p:nvPr>
        </p:nvSpPr>
        <p:spPr>
          <a:xfrm>
            <a:off x="4716000" y="3411250"/>
            <a:ext cx="3712500" cy="411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80" name="Shape 280"/>
        <p:cNvGrpSpPr/>
        <p:nvPr/>
      </p:nvGrpSpPr>
      <p:grpSpPr>
        <a:xfrm>
          <a:off x="0" y="0"/>
          <a:ext cx="0" cy="0"/>
          <a:chOff x="0" y="0"/>
          <a:chExt cx="0" cy="0"/>
        </a:xfrm>
      </p:grpSpPr>
      <p:sp>
        <p:nvSpPr>
          <p:cNvPr id="281" name="Google Shape;28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8"/>
          <p:cNvSpPr txBox="1"/>
          <p:nvPr>
            <p:ph hasCustomPrompt="1" idx="2" type="title"/>
          </p:nvPr>
        </p:nvSpPr>
        <p:spPr>
          <a:xfrm>
            <a:off x="1409350" y="2597100"/>
            <a:ext cx="9528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3" name="Google Shape;283;p18"/>
          <p:cNvSpPr txBox="1"/>
          <p:nvPr>
            <p:ph idx="1" type="subTitle"/>
          </p:nvPr>
        </p:nvSpPr>
        <p:spPr>
          <a:xfrm>
            <a:off x="717550" y="3617570"/>
            <a:ext cx="23364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18"/>
          <p:cNvSpPr txBox="1"/>
          <p:nvPr>
            <p:ph hasCustomPrompt="1" idx="3" type="title"/>
          </p:nvPr>
        </p:nvSpPr>
        <p:spPr>
          <a:xfrm>
            <a:off x="4095600" y="2597100"/>
            <a:ext cx="9528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8"/>
          <p:cNvSpPr txBox="1"/>
          <p:nvPr>
            <p:ph idx="4" type="subTitle"/>
          </p:nvPr>
        </p:nvSpPr>
        <p:spPr>
          <a:xfrm>
            <a:off x="3403800" y="3617570"/>
            <a:ext cx="23364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18"/>
          <p:cNvSpPr txBox="1"/>
          <p:nvPr>
            <p:ph idx="5" type="subTitle"/>
          </p:nvPr>
        </p:nvSpPr>
        <p:spPr>
          <a:xfrm>
            <a:off x="717550" y="319649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7" name="Google Shape;287;p18"/>
          <p:cNvSpPr txBox="1"/>
          <p:nvPr>
            <p:ph idx="6" type="subTitle"/>
          </p:nvPr>
        </p:nvSpPr>
        <p:spPr>
          <a:xfrm>
            <a:off x="3403800" y="319649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8" name="Google Shape;288;p18"/>
          <p:cNvSpPr txBox="1"/>
          <p:nvPr>
            <p:ph hasCustomPrompt="1" idx="7" type="title"/>
          </p:nvPr>
        </p:nvSpPr>
        <p:spPr>
          <a:xfrm>
            <a:off x="6781859" y="2597100"/>
            <a:ext cx="952800" cy="5934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8"/>
          <p:cNvSpPr txBox="1"/>
          <p:nvPr>
            <p:ph idx="8" type="subTitle"/>
          </p:nvPr>
        </p:nvSpPr>
        <p:spPr>
          <a:xfrm>
            <a:off x="6090050" y="3617570"/>
            <a:ext cx="2336400" cy="78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0" name="Google Shape;290;p18"/>
          <p:cNvSpPr txBox="1"/>
          <p:nvPr>
            <p:ph idx="9" type="subTitle"/>
          </p:nvPr>
        </p:nvSpPr>
        <p:spPr>
          <a:xfrm>
            <a:off x="6090050" y="3196499"/>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91" name="Google Shape;291;p18"/>
          <p:cNvGrpSpPr/>
          <p:nvPr/>
        </p:nvGrpSpPr>
        <p:grpSpPr>
          <a:xfrm>
            <a:off x="1316930" y="4775833"/>
            <a:ext cx="2723273" cy="155452"/>
            <a:chOff x="2434537" y="2460245"/>
            <a:chExt cx="2020532" cy="113510"/>
          </a:xfrm>
        </p:grpSpPr>
        <p:sp>
          <p:nvSpPr>
            <p:cNvPr id="292" name="Google Shape;292;p18"/>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8"/>
          <p:cNvSpPr/>
          <p:nvPr/>
        </p:nvSpPr>
        <p:spPr>
          <a:xfrm>
            <a:off x="8714273" y="3245403"/>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8"/>
          <p:cNvGrpSpPr/>
          <p:nvPr/>
        </p:nvGrpSpPr>
        <p:grpSpPr>
          <a:xfrm>
            <a:off x="5443836" y="234782"/>
            <a:ext cx="593041" cy="155445"/>
            <a:chOff x="1447343" y="1933009"/>
            <a:chExt cx="942682" cy="245181"/>
          </a:xfrm>
        </p:grpSpPr>
        <p:sp>
          <p:nvSpPr>
            <p:cNvPr id="296" name="Google Shape;296;p18"/>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8"/>
          <p:cNvSpPr/>
          <p:nvPr/>
        </p:nvSpPr>
        <p:spPr>
          <a:xfrm>
            <a:off x="5767002" y="4532262"/>
            <a:ext cx="1682944" cy="155443"/>
          </a:xfrm>
          <a:custGeom>
            <a:rect b="b" l="l" r="r" t="t"/>
            <a:pathLst>
              <a:path extrusionOk="0" h="4768" w="52229">
                <a:moveTo>
                  <a:pt x="0" y="0"/>
                </a:moveTo>
                <a:lnTo>
                  <a:pt x="52229" y="0"/>
                </a:lnTo>
                <a:lnTo>
                  <a:pt x="52229" y="4768"/>
                </a:lnTo>
                <a:lnTo>
                  <a:pt x="0" y="476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176306" y="30367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8286319" y="41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147308" y="43982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8306996" y="2002776"/>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8"/>
          <p:cNvGrpSpPr/>
          <p:nvPr/>
        </p:nvGrpSpPr>
        <p:grpSpPr>
          <a:xfrm>
            <a:off x="-412199" y="1279418"/>
            <a:ext cx="932706" cy="621774"/>
            <a:chOff x="1442038" y="1107539"/>
            <a:chExt cx="735921" cy="493393"/>
          </a:xfrm>
        </p:grpSpPr>
        <p:sp>
          <p:nvSpPr>
            <p:cNvPr id="304" name="Google Shape;304;p18"/>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307" name="Shape 307"/>
        <p:cNvGrpSpPr/>
        <p:nvPr/>
      </p:nvGrpSpPr>
      <p:grpSpPr>
        <a:xfrm>
          <a:off x="0" y="0"/>
          <a:ext cx="0" cy="0"/>
          <a:chOff x="0" y="0"/>
          <a:chExt cx="0" cy="0"/>
        </a:xfrm>
      </p:grpSpPr>
      <p:grpSp>
        <p:nvGrpSpPr>
          <p:cNvPr id="308" name="Google Shape;308;p19"/>
          <p:cNvGrpSpPr/>
          <p:nvPr/>
        </p:nvGrpSpPr>
        <p:grpSpPr>
          <a:xfrm>
            <a:off x="1119530" y="275608"/>
            <a:ext cx="2723273" cy="155452"/>
            <a:chOff x="2434537" y="2460245"/>
            <a:chExt cx="2020532" cy="113510"/>
          </a:xfrm>
        </p:grpSpPr>
        <p:sp>
          <p:nvSpPr>
            <p:cNvPr id="309" name="Google Shape;309;p19"/>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9"/>
          <p:cNvSpPr/>
          <p:nvPr/>
        </p:nvSpPr>
        <p:spPr>
          <a:xfrm>
            <a:off x="152323" y="4243215"/>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4822272" y="4770846"/>
            <a:ext cx="1678117" cy="155454"/>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9"/>
          <p:cNvGrpSpPr/>
          <p:nvPr/>
        </p:nvGrpSpPr>
        <p:grpSpPr>
          <a:xfrm>
            <a:off x="7017301" y="-69882"/>
            <a:ext cx="932706" cy="621774"/>
            <a:chOff x="1442038" y="1107539"/>
            <a:chExt cx="735921" cy="493393"/>
          </a:xfrm>
        </p:grpSpPr>
        <p:sp>
          <p:nvSpPr>
            <p:cNvPr id="320" name="Google Shape;320;p19"/>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9"/>
          <p:cNvGrpSpPr/>
          <p:nvPr/>
        </p:nvGrpSpPr>
        <p:grpSpPr>
          <a:xfrm>
            <a:off x="1779161" y="4545732"/>
            <a:ext cx="593041" cy="155445"/>
            <a:chOff x="1447343" y="1933009"/>
            <a:chExt cx="942682" cy="245181"/>
          </a:xfrm>
        </p:grpSpPr>
        <p:sp>
          <p:nvSpPr>
            <p:cNvPr id="324" name="Google Shape;324;p19"/>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9"/>
          <p:cNvSpPr txBox="1"/>
          <p:nvPr>
            <p:ph idx="1" type="subTitle"/>
          </p:nvPr>
        </p:nvSpPr>
        <p:spPr>
          <a:xfrm>
            <a:off x="4497929" y="2837075"/>
            <a:ext cx="3503100" cy="47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7" name="Google Shape;327;p19"/>
          <p:cNvSpPr txBox="1"/>
          <p:nvPr>
            <p:ph idx="2" type="subTitle"/>
          </p:nvPr>
        </p:nvSpPr>
        <p:spPr>
          <a:xfrm>
            <a:off x="4497925" y="1217125"/>
            <a:ext cx="3503100" cy="15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28" name="Shape 328"/>
        <p:cNvGrpSpPr/>
        <p:nvPr/>
      </p:nvGrpSpPr>
      <p:grpSpPr>
        <a:xfrm>
          <a:off x="0" y="0"/>
          <a:ext cx="0" cy="0"/>
          <a:chOff x="0" y="0"/>
          <a:chExt cx="0" cy="0"/>
        </a:xfrm>
      </p:grpSpPr>
      <p:sp>
        <p:nvSpPr>
          <p:cNvPr id="329" name="Google Shape;329;p20"/>
          <p:cNvSpPr/>
          <p:nvPr/>
        </p:nvSpPr>
        <p:spPr>
          <a:xfrm>
            <a:off x="8424008" y="1790488"/>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22383" y="3946138"/>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3162" y="2817976"/>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0"/>
          <p:cNvGrpSpPr/>
          <p:nvPr/>
        </p:nvGrpSpPr>
        <p:grpSpPr>
          <a:xfrm>
            <a:off x="-469733" y="1112600"/>
            <a:ext cx="998410" cy="923544"/>
            <a:chOff x="2506538" y="1118529"/>
            <a:chExt cx="507064" cy="468994"/>
          </a:xfrm>
        </p:grpSpPr>
        <p:sp>
          <p:nvSpPr>
            <p:cNvPr id="333" name="Google Shape;333;p20"/>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0"/>
          <p:cNvSpPr/>
          <p:nvPr/>
        </p:nvSpPr>
        <p:spPr>
          <a:xfrm>
            <a:off x="8337300" y="489051"/>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2326127" y="192137"/>
            <a:ext cx="1682949" cy="155449"/>
          </a:xfrm>
          <a:custGeom>
            <a:rect b="b" l="l" r="r" t="t"/>
            <a:pathLst>
              <a:path extrusionOk="0" h="4768" w="52229">
                <a:moveTo>
                  <a:pt x="0" y="0"/>
                </a:moveTo>
                <a:lnTo>
                  <a:pt x="52229" y="0"/>
                </a:lnTo>
                <a:lnTo>
                  <a:pt x="52229" y="4768"/>
                </a:lnTo>
                <a:lnTo>
                  <a:pt x="0" y="476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9" name="Google Shape;339;p20"/>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8552119" y="29845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1453869" y="44674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0"/>
          <p:cNvGrpSpPr/>
          <p:nvPr/>
        </p:nvGrpSpPr>
        <p:grpSpPr>
          <a:xfrm>
            <a:off x="4461030" y="4709733"/>
            <a:ext cx="2723273" cy="155452"/>
            <a:chOff x="2434537" y="2460245"/>
            <a:chExt cx="2020532" cy="113510"/>
          </a:xfrm>
        </p:grpSpPr>
        <p:sp>
          <p:nvSpPr>
            <p:cNvPr id="343" name="Google Shape;343;p20"/>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1096525" y="2417050"/>
            <a:ext cx="49698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7" name="Google Shape;27;p3"/>
          <p:cNvSpPr txBox="1"/>
          <p:nvPr>
            <p:ph hasCustomPrompt="1" idx="2" type="title"/>
          </p:nvPr>
        </p:nvSpPr>
        <p:spPr>
          <a:xfrm>
            <a:off x="2989400" y="1191100"/>
            <a:ext cx="1184100" cy="1179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1096525" y="3411250"/>
            <a:ext cx="4969800" cy="411600"/>
          </a:xfrm>
          <a:prstGeom prst="rect">
            <a:avLst/>
          </a:prstGeom>
          <a:gradFill>
            <a:gsLst>
              <a:gs pos="0">
                <a:schemeClr val="dk2"/>
              </a:gs>
              <a:gs pos="100000">
                <a:schemeClr val="accent2"/>
              </a:gs>
            </a:gsLst>
            <a:lin ang="5400012"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3"/>
          <p:cNvSpPr/>
          <p:nvPr/>
        </p:nvSpPr>
        <p:spPr>
          <a:xfrm>
            <a:off x="6527249" y="1223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64075" y="277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8428912" y="34761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459284" y="47355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334305" y="122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79256" y="209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8600306" y="3076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78345" y="390217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262470" y="174652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572858" y="999750"/>
            <a:ext cx="998410" cy="923544"/>
            <a:chOff x="2506538" y="1118529"/>
            <a:chExt cx="507064" cy="468994"/>
          </a:xfrm>
        </p:grpSpPr>
        <p:sp>
          <p:nvSpPr>
            <p:cNvPr id="39" name="Google Shape;39;p3"/>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45" name="Shape 345"/>
        <p:cNvGrpSpPr/>
        <p:nvPr/>
      </p:nvGrpSpPr>
      <p:grpSpPr>
        <a:xfrm>
          <a:off x="0" y="0"/>
          <a:ext cx="0" cy="0"/>
          <a:chOff x="0" y="0"/>
          <a:chExt cx="0" cy="0"/>
        </a:xfrm>
      </p:grpSpPr>
      <p:sp>
        <p:nvSpPr>
          <p:cNvPr id="346" name="Google Shape;346;p21"/>
          <p:cNvSpPr txBox="1"/>
          <p:nvPr>
            <p:ph idx="1" type="subTitle"/>
          </p:nvPr>
        </p:nvSpPr>
        <p:spPr>
          <a:xfrm>
            <a:off x="3948850" y="2823300"/>
            <a:ext cx="44751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21"/>
          <p:cNvSpPr txBox="1"/>
          <p:nvPr>
            <p:ph type="title"/>
          </p:nvPr>
        </p:nvSpPr>
        <p:spPr>
          <a:xfrm>
            <a:off x="3948850" y="1525800"/>
            <a:ext cx="4475100" cy="1297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8" name="Google Shape;348;p21"/>
          <p:cNvSpPr/>
          <p:nvPr>
            <p:ph idx="2" type="pic"/>
          </p:nvPr>
        </p:nvSpPr>
        <p:spPr>
          <a:xfrm>
            <a:off x="952775" y="1189425"/>
            <a:ext cx="2790300" cy="2790300"/>
          </a:xfrm>
          <a:prstGeom prst="rect">
            <a:avLst/>
          </a:prstGeom>
          <a:noFill/>
          <a:ln>
            <a:noFill/>
          </a:ln>
        </p:spPr>
      </p:sp>
      <p:grpSp>
        <p:nvGrpSpPr>
          <p:cNvPr id="349" name="Google Shape;349;p21"/>
          <p:cNvGrpSpPr/>
          <p:nvPr/>
        </p:nvGrpSpPr>
        <p:grpSpPr>
          <a:xfrm>
            <a:off x="1119530" y="275608"/>
            <a:ext cx="2723273" cy="155452"/>
            <a:chOff x="2434537" y="2460245"/>
            <a:chExt cx="2020532" cy="113510"/>
          </a:xfrm>
        </p:grpSpPr>
        <p:sp>
          <p:nvSpPr>
            <p:cNvPr id="350" name="Google Shape;350;p21"/>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1"/>
          <p:cNvSpPr/>
          <p:nvPr/>
        </p:nvSpPr>
        <p:spPr>
          <a:xfrm>
            <a:off x="152323" y="4243215"/>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1"/>
          <p:cNvGrpSpPr/>
          <p:nvPr/>
        </p:nvGrpSpPr>
        <p:grpSpPr>
          <a:xfrm>
            <a:off x="7017301" y="-69882"/>
            <a:ext cx="932706" cy="621774"/>
            <a:chOff x="1442038" y="1107539"/>
            <a:chExt cx="735921" cy="493393"/>
          </a:xfrm>
        </p:grpSpPr>
        <p:sp>
          <p:nvSpPr>
            <p:cNvPr id="361" name="Google Shape;361;p21"/>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1"/>
          <p:cNvGrpSpPr/>
          <p:nvPr/>
        </p:nvGrpSpPr>
        <p:grpSpPr>
          <a:xfrm>
            <a:off x="1779161" y="4545732"/>
            <a:ext cx="593041" cy="155445"/>
            <a:chOff x="1447343" y="1933009"/>
            <a:chExt cx="942682" cy="245181"/>
          </a:xfrm>
        </p:grpSpPr>
        <p:sp>
          <p:nvSpPr>
            <p:cNvPr id="365" name="Google Shape;365;p21"/>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67" name="Shape 367"/>
        <p:cNvGrpSpPr/>
        <p:nvPr/>
      </p:nvGrpSpPr>
      <p:grpSpPr>
        <a:xfrm>
          <a:off x="0" y="0"/>
          <a:ext cx="0" cy="0"/>
          <a:chOff x="0" y="0"/>
          <a:chExt cx="0" cy="0"/>
        </a:xfrm>
      </p:grpSpPr>
      <p:sp>
        <p:nvSpPr>
          <p:cNvPr id="368" name="Google Shape;368;p22"/>
          <p:cNvSpPr/>
          <p:nvPr/>
        </p:nvSpPr>
        <p:spPr>
          <a:xfrm>
            <a:off x="6115774" y="1726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464075" y="277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54087" y="36523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2449409" y="47097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2449330" y="122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6206" y="152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8171569" y="4093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6563970" y="432223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428895" y="228548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2"/>
          <p:cNvGrpSpPr/>
          <p:nvPr/>
        </p:nvGrpSpPr>
        <p:grpSpPr>
          <a:xfrm>
            <a:off x="278217" y="3992025"/>
            <a:ext cx="998410" cy="923544"/>
            <a:chOff x="2506538" y="1118529"/>
            <a:chExt cx="507064" cy="468994"/>
          </a:xfrm>
        </p:grpSpPr>
        <p:sp>
          <p:nvSpPr>
            <p:cNvPr id="378" name="Google Shape;378;p22"/>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2"/>
          <p:cNvSpPr txBox="1"/>
          <p:nvPr>
            <p:ph idx="1" type="subTitle"/>
          </p:nvPr>
        </p:nvSpPr>
        <p:spPr>
          <a:xfrm>
            <a:off x="1221738" y="2044500"/>
            <a:ext cx="2907600" cy="105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383" name="Shape 383"/>
        <p:cNvGrpSpPr/>
        <p:nvPr/>
      </p:nvGrpSpPr>
      <p:grpSpPr>
        <a:xfrm>
          <a:off x="0" y="0"/>
          <a:ext cx="0" cy="0"/>
          <a:chOff x="0" y="0"/>
          <a:chExt cx="0" cy="0"/>
        </a:xfrm>
      </p:grpSpPr>
      <p:sp>
        <p:nvSpPr>
          <p:cNvPr id="384" name="Google Shape;38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6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385" name="Google Shape;385;p23"/>
          <p:cNvSpPr txBox="1"/>
          <p:nvPr>
            <p:ph idx="1" type="body"/>
          </p:nvPr>
        </p:nvSpPr>
        <p:spPr>
          <a:xfrm>
            <a:off x="720000" y="1152475"/>
            <a:ext cx="7704000" cy="1235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grpSp>
        <p:nvGrpSpPr>
          <p:cNvPr id="386" name="Google Shape;386;p23"/>
          <p:cNvGrpSpPr/>
          <p:nvPr/>
        </p:nvGrpSpPr>
        <p:grpSpPr>
          <a:xfrm>
            <a:off x="194005" y="4680658"/>
            <a:ext cx="2723273" cy="155452"/>
            <a:chOff x="2434537" y="2460245"/>
            <a:chExt cx="2020532" cy="113510"/>
          </a:xfrm>
        </p:grpSpPr>
        <p:sp>
          <p:nvSpPr>
            <p:cNvPr id="387" name="Google Shape;387;p23"/>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23"/>
          <p:cNvSpPr/>
          <p:nvPr/>
        </p:nvSpPr>
        <p:spPr>
          <a:xfrm>
            <a:off x="157137" y="835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776748" y="4608482"/>
            <a:ext cx="593041" cy="155445"/>
            <a:chOff x="1447343" y="1933009"/>
            <a:chExt cx="942682" cy="245181"/>
          </a:xfrm>
        </p:grpSpPr>
        <p:sp>
          <p:nvSpPr>
            <p:cNvPr id="391" name="Google Shape;391;p23"/>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23"/>
          <p:cNvSpPr/>
          <p:nvPr/>
        </p:nvSpPr>
        <p:spPr>
          <a:xfrm>
            <a:off x="4440609" y="672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150819" y="3703281"/>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85574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26283" y="2203701"/>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8420833" y="346071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399" name="Shape 399"/>
        <p:cNvGrpSpPr/>
        <p:nvPr/>
      </p:nvGrpSpPr>
      <p:grpSpPr>
        <a:xfrm>
          <a:off x="0" y="0"/>
          <a:ext cx="0" cy="0"/>
          <a:chOff x="0" y="0"/>
          <a:chExt cx="0" cy="0"/>
        </a:xfrm>
      </p:grpSpPr>
      <p:sp>
        <p:nvSpPr>
          <p:cNvPr id="400" name="Google Shape;400;p24"/>
          <p:cNvSpPr/>
          <p:nvPr/>
        </p:nvSpPr>
        <p:spPr>
          <a:xfrm>
            <a:off x="6115774" y="1726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464075" y="277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8254087" y="36523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2449409" y="4709796"/>
            <a:ext cx="1678117" cy="155454"/>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2449330" y="122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76206" y="152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8171569" y="4093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6563970" y="432223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8428895" y="228548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4"/>
          <p:cNvGrpSpPr/>
          <p:nvPr/>
        </p:nvGrpSpPr>
        <p:grpSpPr>
          <a:xfrm>
            <a:off x="278217" y="3992025"/>
            <a:ext cx="998410" cy="923544"/>
            <a:chOff x="2506538" y="1118529"/>
            <a:chExt cx="507064" cy="468994"/>
          </a:xfrm>
        </p:grpSpPr>
        <p:sp>
          <p:nvSpPr>
            <p:cNvPr id="410" name="Google Shape;410;p24"/>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4" name="Google Shape;414;p24"/>
          <p:cNvSpPr txBox="1"/>
          <p:nvPr>
            <p:ph idx="1" type="subTitle"/>
          </p:nvPr>
        </p:nvSpPr>
        <p:spPr>
          <a:xfrm>
            <a:off x="1095513" y="1796850"/>
            <a:ext cx="30669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5" name="Google Shape;415;p24"/>
          <p:cNvSpPr txBox="1"/>
          <p:nvPr>
            <p:ph idx="2" type="subTitle"/>
          </p:nvPr>
        </p:nvSpPr>
        <p:spPr>
          <a:xfrm>
            <a:off x="1095513" y="2323052"/>
            <a:ext cx="3066900" cy="123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4"/>
          <p:cNvSpPr/>
          <p:nvPr>
            <p:ph idx="3" type="pic"/>
          </p:nvPr>
        </p:nvSpPr>
        <p:spPr>
          <a:xfrm>
            <a:off x="4352788" y="1676400"/>
            <a:ext cx="3695700" cy="20001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1">
    <p:spTree>
      <p:nvGrpSpPr>
        <p:cNvPr id="417" name="Shape 417"/>
        <p:cNvGrpSpPr/>
        <p:nvPr/>
      </p:nvGrpSpPr>
      <p:grpSpPr>
        <a:xfrm>
          <a:off x="0" y="0"/>
          <a:ext cx="0" cy="0"/>
          <a:chOff x="0" y="0"/>
          <a:chExt cx="0" cy="0"/>
        </a:xfrm>
      </p:grpSpPr>
      <p:sp>
        <p:nvSpPr>
          <p:cNvPr id="418" name="Google Shape;41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5"/>
          <p:cNvSpPr txBox="1"/>
          <p:nvPr>
            <p:ph idx="1" type="subTitle"/>
          </p:nvPr>
        </p:nvSpPr>
        <p:spPr>
          <a:xfrm flipH="1">
            <a:off x="4981588" y="1822350"/>
            <a:ext cx="30669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0" name="Google Shape;420;p25"/>
          <p:cNvSpPr txBox="1"/>
          <p:nvPr>
            <p:ph idx="2" type="subTitle"/>
          </p:nvPr>
        </p:nvSpPr>
        <p:spPr>
          <a:xfrm flipH="1">
            <a:off x="4981600" y="2348550"/>
            <a:ext cx="3066900" cy="9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25"/>
          <p:cNvSpPr/>
          <p:nvPr>
            <p:ph idx="3" type="pic"/>
          </p:nvPr>
        </p:nvSpPr>
        <p:spPr>
          <a:xfrm flipH="1">
            <a:off x="1095513" y="1676400"/>
            <a:ext cx="3695700" cy="2000100"/>
          </a:xfrm>
          <a:prstGeom prst="rect">
            <a:avLst/>
          </a:prstGeom>
          <a:noFill/>
          <a:ln>
            <a:noFill/>
          </a:ln>
        </p:spPr>
      </p:sp>
      <p:grpSp>
        <p:nvGrpSpPr>
          <p:cNvPr id="422" name="Google Shape;422;p25"/>
          <p:cNvGrpSpPr/>
          <p:nvPr/>
        </p:nvGrpSpPr>
        <p:grpSpPr>
          <a:xfrm>
            <a:off x="194005" y="4680658"/>
            <a:ext cx="2723273" cy="155452"/>
            <a:chOff x="2434537" y="2460245"/>
            <a:chExt cx="2020532" cy="113510"/>
          </a:xfrm>
        </p:grpSpPr>
        <p:sp>
          <p:nvSpPr>
            <p:cNvPr id="423" name="Google Shape;423;p25"/>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5"/>
          <p:cNvSpPr/>
          <p:nvPr/>
        </p:nvSpPr>
        <p:spPr>
          <a:xfrm>
            <a:off x="157137" y="835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5"/>
          <p:cNvGrpSpPr/>
          <p:nvPr/>
        </p:nvGrpSpPr>
        <p:grpSpPr>
          <a:xfrm>
            <a:off x="7776748" y="4608482"/>
            <a:ext cx="593041" cy="155445"/>
            <a:chOff x="1447343" y="1933009"/>
            <a:chExt cx="942682" cy="245181"/>
          </a:xfrm>
        </p:grpSpPr>
        <p:sp>
          <p:nvSpPr>
            <p:cNvPr id="427" name="Google Shape;427;p25"/>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5"/>
          <p:cNvSpPr/>
          <p:nvPr/>
        </p:nvSpPr>
        <p:spPr>
          <a:xfrm>
            <a:off x="4440609" y="67221"/>
            <a:ext cx="1678117" cy="155454"/>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150819" y="3703281"/>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85574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6283" y="2203701"/>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8420833" y="346071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35" name="Shape 435"/>
        <p:cNvGrpSpPr/>
        <p:nvPr/>
      </p:nvGrpSpPr>
      <p:grpSpPr>
        <a:xfrm>
          <a:off x="0" y="0"/>
          <a:ext cx="0" cy="0"/>
          <a:chOff x="0" y="0"/>
          <a:chExt cx="0" cy="0"/>
        </a:xfrm>
      </p:grpSpPr>
      <p:sp>
        <p:nvSpPr>
          <p:cNvPr id="436" name="Google Shape;436;p26"/>
          <p:cNvSpPr txBox="1"/>
          <p:nvPr>
            <p:ph idx="1" type="body"/>
          </p:nvPr>
        </p:nvSpPr>
        <p:spPr>
          <a:xfrm>
            <a:off x="1141125" y="1794375"/>
            <a:ext cx="3338700" cy="1626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37" name="Google Shape;437;p2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26"/>
          <p:cNvSpPr txBox="1"/>
          <p:nvPr>
            <p:ph idx="2" type="body"/>
          </p:nvPr>
        </p:nvSpPr>
        <p:spPr>
          <a:xfrm>
            <a:off x="4664201" y="1794375"/>
            <a:ext cx="3338700" cy="1626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39" name="Google Shape;439;p26"/>
          <p:cNvSpPr/>
          <p:nvPr/>
        </p:nvSpPr>
        <p:spPr>
          <a:xfrm>
            <a:off x="6115774" y="1726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311675" y="277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177887" y="36523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2449409" y="47097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2449330" y="1221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6206" y="152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8171569" y="4093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6563970" y="432223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8428895" y="2285489"/>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6"/>
          <p:cNvGrpSpPr/>
          <p:nvPr/>
        </p:nvGrpSpPr>
        <p:grpSpPr>
          <a:xfrm>
            <a:off x="125817" y="3992025"/>
            <a:ext cx="998410" cy="923544"/>
            <a:chOff x="2506538" y="1118529"/>
            <a:chExt cx="507064" cy="468994"/>
          </a:xfrm>
        </p:grpSpPr>
        <p:sp>
          <p:nvSpPr>
            <p:cNvPr id="449" name="Google Shape;449;p26"/>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52" name="Shape 452"/>
        <p:cNvGrpSpPr/>
        <p:nvPr/>
      </p:nvGrpSpPr>
      <p:grpSpPr>
        <a:xfrm>
          <a:off x="0" y="0"/>
          <a:ext cx="0" cy="0"/>
          <a:chOff x="0" y="0"/>
          <a:chExt cx="0" cy="0"/>
        </a:xfrm>
      </p:grpSpPr>
      <p:sp>
        <p:nvSpPr>
          <p:cNvPr id="453" name="Google Shape;45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4" name="Google Shape;454;p27"/>
          <p:cNvSpPr txBox="1"/>
          <p:nvPr>
            <p:ph idx="1" type="subTitle"/>
          </p:nvPr>
        </p:nvSpPr>
        <p:spPr>
          <a:xfrm>
            <a:off x="720000" y="2424100"/>
            <a:ext cx="24342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5" name="Google Shape;455;p27"/>
          <p:cNvSpPr txBox="1"/>
          <p:nvPr>
            <p:ph idx="2" type="subTitle"/>
          </p:nvPr>
        </p:nvSpPr>
        <p:spPr>
          <a:xfrm>
            <a:off x="720000" y="2950299"/>
            <a:ext cx="2434200" cy="9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27"/>
          <p:cNvSpPr txBox="1"/>
          <p:nvPr>
            <p:ph idx="3" type="subTitle"/>
          </p:nvPr>
        </p:nvSpPr>
        <p:spPr>
          <a:xfrm>
            <a:off x="3357354" y="2950299"/>
            <a:ext cx="2434200" cy="9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27"/>
          <p:cNvSpPr txBox="1"/>
          <p:nvPr>
            <p:ph idx="4" type="subTitle"/>
          </p:nvPr>
        </p:nvSpPr>
        <p:spPr>
          <a:xfrm>
            <a:off x="5994708" y="2950299"/>
            <a:ext cx="2434200" cy="9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8" name="Google Shape;458;p27"/>
          <p:cNvSpPr txBox="1"/>
          <p:nvPr>
            <p:ph idx="5" type="subTitle"/>
          </p:nvPr>
        </p:nvSpPr>
        <p:spPr>
          <a:xfrm>
            <a:off x="3357354" y="2424100"/>
            <a:ext cx="24342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9" name="Google Shape;459;p27"/>
          <p:cNvSpPr txBox="1"/>
          <p:nvPr>
            <p:ph idx="6" type="subTitle"/>
          </p:nvPr>
        </p:nvSpPr>
        <p:spPr>
          <a:xfrm>
            <a:off x="5994708" y="2424100"/>
            <a:ext cx="2434200" cy="52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60" name="Google Shape;460;p27"/>
          <p:cNvGrpSpPr/>
          <p:nvPr/>
        </p:nvGrpSpPr>
        <p:grpSpPr>
          <a:xfrm>
            <a:off x="194005" y="4680658"/>
            <a:ext cx="2723273" cy="155452"/>
            <a:chOff x="2434537" y="2460245"/>
            <a:chExt cx="2020532" cy="113510"/>
          </a:xfrm>
        </p:grpSpPr>
        <p:sp>
          <p:nvSpPr>
            <p:cNvPr id="461" name="Google Shape;461;p27"/>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7"/>
          <p:cNvSpPr/>
          <p:nvPr/>
        </p:nvSpPr>
        <p:spPr>
          <a:xfrm>
            <a:off x="157137" y="70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7"/>
          <p:cNvGrpSpPr/>
          <p:nvPr/>
        </p:nvGrpSpPr>
        <p:grpSpPr>
          <a:xfrm>
            <a:off x="8320598" y="930782"/>
            <a:ext cx="593041" cy="155445"/>
            <a:chOff x="1447343" y="1933009"/>
            <a:chExt cx="942682" cy="245181"/>
          </a:xfrm>
        </p:grpSpPr>
        <p:sp>
          <p:nvSpPr>
            <p:cNvPr id="465" name="Google Shape;465;p27"/>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7"/>
          <p:cNvSpPr/>
          <p:nvPr/>
        </p:nvSpPr>
        <p:spPr>
          <a:xfrm>
            <a:off x="5660284" y="9857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150819" y="3523856"/>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85769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250167" y="21558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8719371" y="307296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7"/>
          <p:cNvGrpSpPr/>
          <p:nvPr/>
        </p:nvGrpSpPr>
        <p:grpSpPr>
          <a:xfrm>
            <a:off x="7915117" y="4028700"/>
            <a:ext cx="998410" cy="923544"/>
            <a:chOff x="2506538" y="1118529"/>
            <a:chExt cx="507064" cy="468994"/>
          </a:xfrm>
        </p:grpSpPr>
        <p:sp>
          <p:nvSpPr>
            <p:cNvPr id="474" name="Google Shape;474;p27"/>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77" name="Shape 477"/>
        <p:cNvGrpSpPr/>
        <p:nvPr/>
      </p:nvGrpSpPr>
      <p:grpSpPr>
        <a:xfrm>
          <a:off x="0" y="0"/>
          <a:ext cx="0" cy="0"/>
          <a:chOff x="0" y="0"/>
          <a:chExt cx="0" cy="0"/>
        </a:xfrm>
      </p:grpSpPr>
      <p:grpSp>
        <p:nvGrpSpPr>
          <p:cNvPr id="478" name="Google Shape;478;p28"/>
          <p:cNvGrpSpPr/>
          <p:nvPr/>
        </p:nvGrpSpPr>
        <p:grpSpPr>
          <a:xfrm>
            <a:off x="1316930" y="4775833"/>
            <a:ext cx="2723273" cy="155452"/>
            <a:chOff x="2434537" y="2460245"/>
            <a:chExt cx="2020532" cy="113510"/>
          </a:xfrm>
        </p:grpSpPr>
        <p:sp>
          <p:nvSpPr>
            <p:cNvPr id="479" name="Google Shape;479;p28"/>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8"/>
          <p:cNvSpPr/>
          <p:nvPr/>
        </p:nvSpPr>
        <p:spPr>
          <a:xfrm>
            <a:off x="8714273" y="3245403"/>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8"/>
          <p:cNvGrpSpPr/>
          <p:nvPr/>
        </p:nvGrpSpPr>
        <p:grpSpPr>
          <a:xfrm>
            <a:off x="5443836" y="234782"/>
            <a:ext cx="593041" cy="155445"/>
            <a:chOff x="1447343" y="1933009"/>
            <a:chExt cx="942682" cy="245181"/>
          </a:xfrm>
        </p:grpSpPr>
        <p:sp>
          <p:nvSpPr>
            <p:cNvPr id="483" name="Google Shape;483;p28"/>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8"/>
          <p:cNvSpPr/>
          <p:nvPr/>
        </p:nvSpPr>
        <p:spPr>
          <a:xfrm>
            <a:off x="5767002" y="4532262"/>
            <a:ext cx="1682944" cy="155443"/>
          </a:xfrm>
          <a:custGeom>
            <a:rect b="b" l="l" r="r" t="t"/>
            <a:pathLst>
              <a:path extrusionOk="0" h="4768" w="52229">
                <a:moveTo>
                  <a:pt x="0" y="0"/>
                </a:moveTo>
                <a:lnTo>
                  <a:pt x="52229" y="0"/>
                </a:lnTo>
                <a:lnTo>
                  <a:pt x="52229" y="4768"/>
                </a:lnTo>
                <a:lnTo>
                  <a:pt x="0" y="476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76306" y="30367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8286319" y="41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147308" y="43982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8306996" y="2002776"/>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8"/>
          <p:cNvGrpSpPr/>
          <p:nvPr/>
        </p:nvGrpSpPr>
        <p:grpSpPr>
          <a:xfrm>
            <a:off x="-412199" y="1279418"/>
            <a:ext cx="932706" cy="621774"/>
            <a:chOff x="1442038" y="1107539"/>
            <a:chExt cx="735921" cy="493393"/>
          </a:xfrm>
        </p:grpSpPr>
        <p:sp>
          <p:nvSpPr>
            <p:cNvPr id="491" name="Google Shape;491;p28"/>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8"/>
          <p:cNvSpPr txBox="1"/>
          <p:nvPr>
            <p:ph idx="1" type="subTitle"/>
          </p:nvPr>
        </p:nvSpPr>
        <p:spPr>
          <a:xfrm>
            <a:off x="2591400" y="1660124"/>
            <a:ext cx="47997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95" name="Google Shape;495;p28"/>
          <p:cNvSpPr txBox="1"/>
          <p:nvPr>
            <p:ph idx="2" type="subTitle"/>
          </p:nvPr>
        </p:nvSpPr>
        <p:spPr>
          <a:xfrm>
            <a:off x="2591400" y="2727499"/>
            <a:ext cx="47997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96" name="Google Shape;496;p28"/>
          <p:cNvSpPr txBox="1"/>
          <p:nvPr>
            <p:ph idx="3" type="subTitle"/>
          </p:nvPr>
        </p:nvSpPr>
        <p:spPr>
          <a:xfrm>
            <a:off x="2591400" y="3794725"/>
            <a:ext cx="47997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400">
                <a:solidFill>
                  <a:schemeClr val="dk1"/>
                </a:solidFill>
                <a:latin typeface="Teko"/>
                <a:ea typeface="Teko"/>
                <a:cs typeface="Teko"/>
                <a:sym typeface="Teko"/>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497" name="Google Shape;497;p28"/>
          <p:cNvSpPr txBox="1"/>
          <p:nvPr>
            <p:ph idx="4" type="subTitle"/>
          </p:nvPr>
        </p:nvSpPr>
        <p:spPr>
          <a:xfrm>
            <a:off x="2591400" y="1276025"/>
            <a:ext cx="4799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28"/>
          <p:cNvSpPr txBox="1"/>
          <p:nvPr>
            <p:ph idx="5" type="subTitle"/>
          </p:nvPr>
        </p:nvSpPr>
        <p:spPr>
          <a:xfrm>
            <a:off x="2591400" y="2343331"/>
            <a:ext cx="4799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28"/>
          <p:cNvSpPr txBox="1"/>
          <p:nvPr>
            <p:ph idx="6" type="subTitle"/>
          </p:nvPr>
        </p:nvSpPr>
        <p:spPr>
          <a:xfrm>
            <a:off x="2591400" y="3410637"/>
            <a:ext cx="47997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01" name="Shape 501"/>
        <p:cNvGrpSpPr/>
        <p:nvPr/>
      </p:nvGrpSpPr>
      <p:grpSpPr>
        <a:xfrm>
          <a:off x="0" y="0"/>
          <a:ext cx="0" cy="0"/>
          <a:chOff x="0" y="0"/>
          <a:chExt cx="0" cy="0"/>
        </a:xfrm>
      </p:grpSpPr>
      <p:sp>
        <p:nvSpPr>
          <p:cNvPr id="502" name="Google Shape;50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3" name="Google Shape;503;p29"/>
          <p:cNvSpPr txBox="1"/>
          <p:nvPr>
            <p:ph idx="1" type="subTitle"/>
          </p:nvPr>
        </p:nvSpPr>
        <p:spPr>
          <a:xfrm>
            <a:off x="1107946" y="1290300"/>
            <a:ext cx="30711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4" name="Google Shape;504;p29"/>
          <p:cNvSpPr txBox="1"/>
          <p:nvPr>
            <p:ph idx="2" type="subTitle"/>
          </p:nvPr>
        </p:nvSpPr>
        <p:spPr>
          <a:xfrm>
            <a:off x="1107946" y="1795650"/>
            <a:ext cx="3071100" cy="71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5" name="Google Shape;505;p29"/>
          <p:cNvSpPr txBox="1"/>
          <p:nvPr>
            <p:ph idx="3" type="subTitle"/>
          </p:nvPr>
        </p:nvSpPr>
        <p:spPr>
          <a:xfrm>
            <a:off x="4964954" y="1795650"/>
            <a:ext cx="3071100" cy="71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6" name="Google Shape;506;p29"/>
          <p:cNvSpPr txBox="1"/>
          <p:nvPr>
            <p:ph idx="4" type="subTitle"/>
          </p:nvPr>
        </p:nvSpPr>
        <p:spPr>
          <a:xfrm>
            <a:off x="1107946" y="3281150"/>
            <a:ext cx="3071100" cy="71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7" name="Google Shape;507;p29"/>
          <p:cNvSpPr txBox="1"/>
          <p:nvPr>
            <p:ph idx="5" type="subTitle"/>
          </p:nvPr>
        </p:nvSpPr>
        <p:spPr>
          <a:xfrm>
            <a:off x="4964954" y="3281150"/>
            <a:ext cx="3071100" cy="71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29"/>
          <p:cNvSpPr txBox="1"/>
          <p:nvPr>
            <p:ph idx="6" type="subTitle"/>
          </p:nvPr>
        </p:nvSpPr>
        <p:spPr>
          <a:xfrm>
            <a:off x="1107946" y="2775800"/>
            <a:ext cx="30711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9" name="Google Shape;509;p29"/>
          <p:cNvSpPr txBox="1"/>
          <p:nvPr>
            <p:ph idx="7" type="subTitle"/>
          </p:nvPr>
        </p:nvSpPr>
        <p:spPr>
          <a:xfrm>
            <a:off x="4964952" y="1290300"/>
            <a:ext cx="30711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0" name="Google Shape;510;p29"/>
          <p:cNvSpPr txBox="1"/>
          <p:nvPr>
            <p:ph idx="8" type="subTitle"/>
          </p:nvPr>
        </p:nvSpPr>
        <p:spPr>
          <a:xfrm>
            <a:off x="4964952" y="2775800"/>
            <a:ext cx="30711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11" name="Google Shape;511;p29"/>
          <p:cNvGrpSpPr/>
          <p:nvPr/>
        </p:nvGrpSpPr>
        <p:grpSpPr>
          <a:xfrm>
            <a:off x="194005" y="4680658"/>
            <a:ext cx="2723273" cy="155452"/>
            <a:chOff x="2434537" y="2460245"/>
            <a:chExt cx="2020532" cy="113510"/>
          </a:xfrm>
        </p:grpSpPr>
        <p:sp>
          <p:nvSpPr>
            <p:cNvPr id="512" name="Google Shape;512;p29"/>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29"/>
          <p:cNvSpPr/>
          <p:nvPr/>
        </p:nvSpPr>
        <p:spPr>
          <a:xfrm>
            <a:off x="3524587" y="1793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9"/>
          <p:cNvGrpSpPr/>
          <p:nvPr/>
        </p:nvGrpSpPr>
        <p:grpSpPr>
          <a:xfrm>
            <a:off x="8320598" y="930782"/>
            <a:ext cx="593041" cy="155445"/>
            <a:chOff x="1447343" y="1933009"/>
            <a:chExt cx="942682" cy="245181"/>
          </a:xfrm>
        </p:grpSpPr>
        <p:sp>
          <p:nvSpPr>
            <p:cNvPr id="516" name="Google Shape;516;p29"/>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29"/>
          <p:cNvSpPr/>
          <p:nvPr/>
        </p:nvSpPr>
        <p:spPr>
          <a:xfrm>
            <a:off x="4947996" y="261572"/>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150819" y="3523856"/>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86531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97767" y="21558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8643171" y="307296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9"/>
          <p:cNvGrpSpPr/>
          <p:nvPr/>
        </p:nvGrpSpPr>
        <p:grpSpPr>
          <a:xfrm>
            <a:off x="7838917" y="4028700"/>
            <a:ext cx="998410" cy="923544"/>
            <a:chOff x="2506538" y="1118529"/>
            <a:chExt cx="507064" cy="468994"/>
          </a:xfrm>
        </p:grpSpPr>
        <p:sp>
          <p:nvSpPr>
            <p:cNvPr id="525" name="Google Shape;525;p29"/>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28" name="Shape 528"/>
        <p:cNvGrpSpPr/>
        <p:nvPr/>
      </p:nvGrpSpPr>
      <p:grpSpPr>
        <a:xfrm>
          <a:off x="0" y="0"/>
          <a:ext cx="0" cy="0"/>
          <a:chOff x="0" y="0"/>
          <a:chExt cx="0" cy="0"/>
        </a:xfrm>
      </p:grpSpPr>
      <p:sp>
        <p:nvSpPr>
          <p:cNvPr id="529" name="Google Shape;529;p30"/>
          <p:cNvSpPr/>
          <p:nvPr/>
        </p:nvSpPr>
        <p:spPr>
          <a:xfrm>
            <a:off x="6393749" y="18053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464075" y="277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8296762" y="42711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1459284" y="47355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5738280" y="448695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8422606" y="37577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278345" y="390217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8393582" y="1624402"/>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30"/>
          <p:cNvGrpSpPr/>
          <p:nvPr/>
        </p:nvGrpSpPr>
        <p:grpSpPr>
          <a:xfrm>
            <a:off x="-572858" y="999750"/>
            <a:ext cx="998410" cy="923544"/>
            <a:chOff x="2506538" y="1118529"/>
            <a:chExt cx="507064" cy="468994"/>
          </a:xfrm>
        </p:grpSpPr>
        <p:sp>
          <p:nvSpPr>
            <p:cNvPr id="538" name="Google Shape;538;p30"/>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2" name="Google Shape;542;p30"/>
          <p:cNvSpPr txBox="1"/>
          <p:nvPr>
            <p:ph idx="1" type="subTitle"/>
          </p:nvPr>
        </p:nvSpPr>
        <p:spPr>
          <a:xfrm>
            <a:off x="1019901" y="1977165"/>
            <a:ext cx="2051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30"/>
          <p:cNvSpPr txBox="1"/>
          <p:nvPr>
            <p:ph idx="2" type="subTitle"/>
          </p:nvPr>
        </p:nvSpPr>
        <p:spPr>
          <a:xfrm>
            <a:off x="3546300" y="1977165"/>
            <a:ext cx="2051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4" name="Google Shape;544;p30"/>
          <p:cNvSpPr txBox="1"/>
          <p:nvPr>
            <p:ph idx="3" type="subTitle"/>
          </p:nvPr>
        </p:nvSpPr>
        <p:spPr>
          <a:xfrm>
            <a:off x="6083299" y="1977165"/>
            <a:ext cx="20472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30"/>
          <p:cNvSpPr txBox="1"/>
          <p:nvPr>
            <p:ph idx="4" type="subTitle"/>
          </p:nvPr>
        </p:nvSpPr>
        <p:spPr>
          <a:xfrm>
            <a:off x="1019901" y="3403180"/>
            <a:ext cx="2051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6" name="Google Shape;546;p30"/>
          <p:cNvSpPr txBox="1"/>
          <p:nvPr>
            <p:ph idx="5" type="subTitle"/>
          </p:nvPr>
        </p:nvSpPr>
        <p:spPr>
          <a:xfrm>
            <a:off x="3546300" y="3403180"/>
            <a:ext cx="2051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7" name="Google Shape;547;p30"/>
          <p:cNvSpPr txBox="1"/>
          <p:nvPr>
            <p:ph idx="6" type="subTitle"/>
          </p:nvPr>
        </p:nvSpPr>
        <p:spPr>
          <a:xfrm>
            <a:off x="6083299" y="3403180"/>
            <a:ext cx="20472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8" name="Google Shape;548;p30"/>
          <p:cNvSpPr txBox="1"/>
          <p:nvPr>
            <p:ph idx="7" type="subTitle"/>
          </p:nvPr>
        </p:nvSpPr>
        <p:spPr>
          <a:xfrm>
            <a:off x="1019901" y="1624400"/>
            <a:ext cx="2051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9" name="Google Shape;549;p30"/>
          <p:cNvSpPr txBox="1"/>
          <p:nvPr>
            <p:ph idx="8" type="subTitle"/>
          </p:nvPr>
        </p:nvSpPr>
        <p:spPr>
          <a:xfrm>
            <a:off x="3546300" y="1624400"/>
            <a:ext cx="2051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0" name="Google Shape;550;p30"/>
          <p:cNvSpPr txBox="1"/>
          <p:nvPr>
            <p:ph idx="9" type="subTitle"/>
          </p:nvPr>
        </p:nvSpPr>
        <p:spPr>
          <a:xfrm>
            <a:off x="6083299" y="1624400"/>
            <a:ext cx="20472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1" name="Google Shape;551;p30"/>
          <p:cNvSpPr txBox="1"/>
          <p:nvPr>
            <p:ph idx="13" type="subTitle"/>
          </p:nvPr>
        </p:nvSpPr>
        <p:spPr>
          <a:xfrm>
            <a:off x="1019901" y="2957975"/>
            <a:ext cx="2051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2" name="Google Shape;552;p30"/>
          <p:cNvSpPr txBox="1"/>
          <p:nvPr>
            <p:ph idx="14" type="subTitle"/>
          </p:nvPr>
        </p:nvSpPr>
        <p:spPr>
          <a:xfrm>
            <a:off x="3546300" y="2957975"/>
            <a:ext cx="2051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3" name="Google Shape;553;p30"/>
          <p:cNvSpPr txBox="1"/>
          <p:nvPr>
            <p:ph idx="15" type="subTitle"/>
          </p:nvPr>
        </p:nvSpPr>
        <p:spPr>
          <a:xfrm>
            <a:off x="6083299" y="2957975"/>
            <a:ext cx="20472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6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44" name="Google Shape;44;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grpSp>
        <p:nvGrpSpPr>
          <p:cNvPr id="45" name="Google Shape;45;p4"/>
          <p:cNvGrpSpPr/>
          <p:nvPr/>
        </p:nvGrpSpPr>
        <p:grpSpPr>
          <a:xfrm>
            <a:off x="194005" y="4680658"/>
            <a:ext cx="2723273" cy="155452"/>
            <a:chOff x="2434537" y="2460245"/>
            <a:chExt cx="2020532" cy="113510"/>
          </a:xfrm>
        </p:grpSpPr>
        <p:sp>
          <p:nvSpPr>
            <p:cNvPr id="46" name="Google Shape;46;p4"/>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p:nvPr/>
        </p:nvSpPr>
        <p:spPr>
          <a:xfrm>
            <a:off x="157137" y="835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4"/>
          <p:cNvGrpSpPr/>
          <p:nvPr/>
        </p:nvGrpSpPr>
        <p:grpSpPr>
          <a:xfrm>
            <a:off x="7776748" y="4608482"/>
            <a:ext cx="593041" cy="155445"/>
            <a:chOff x="1447343" y="1933009"/>
            <a:chExt cx="942682" cy="245181"/>
          </a:xfrm>
        </p:grpSpPr>
        <p:sp>
          <p:nvSpPr>
            <p:cNvPr id="50" name="Google Shape;50;p4"/>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4"/>
          <p:cNvSpPr/>
          <p:nvPr/>
        </p:nvSpPr>
        <p:spPr>
          <a:xfrm>
            <a:off x="4440609" y="672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150819" y="3703281"/>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5574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02317" y="2203701"/>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8420833" y="346071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54" name="Shape 554"/>
        <p:cNvGrpSpPr/>
        <p:nvPr/>
      </p:nvGrpSpPr>
      <p:grpSpPr>
        <a:xfrm>
          <a:off x="0" y="0"/>
          <a:ext cx="0" cy="0"/>
          <a:chOff x="0" y="0"/>
          <a:chExt cx="0" cy="0"/>
        </a:xfrm>
      </p:grpSpPr>
      <p:grpSp>
        <p:nvGrpSpPr>
          <p:cNvPr id="555" name="Google Shape;555;p31"/>
          <p:cNvGrpSpPr/>
          <p:nvPr/>
        </p:nvGrpSpPr>
        <p:grpSpPr>
          <a:xfrm>
            <a:off x="194005" y="4680658"/>
            <a:ext cx="2723273" cy="155452"/>
            <a:chOff x="2434537" y="2460245"/>
            <a:chExt cx="2020532" cy="113510"/>
          </a:xfrm>
        </p:grpSpPr>
        <p:sp>
          <p:nvSpPr>
            <p:cNvPr id="556" name="Google Shape;556;p31"/>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1"/>
          <p:cNvSpPr/>
          <p:nvPr/>
        </p:nvSpPr>
        <p:spPr>
          <a:xfrm>
            <a:off x="322537" y="34161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660284" y="9857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67369" y="2540131"/>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7285406" y="43512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8323956" y="10081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250167" y="1440938"/>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8537746" y="2362638"/>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31"/>
          <p:cNvGrpSpPr/>
          <p:nvPr/>
        </p:nvGrpSpPr>
        <p:grpSpPr>
          <a:xfrm>
            <a:off x="-557646" y="533019"/>
            <a:ext cx="10197404" cy="4704038"/>
            <a:chOff x="-557646" y="533019"/>
            <a:chExt cx="10197404" cy="4704038"/>
          </a:xfrm>
        </p:grpSpPr>
        <p:sp>
          <p:nvSpPr>
            <p:cNvPr id="566" name="Google Shape;566;p31"/>
            <p:cNvSpPr/>
            <p:nvPr/>
          </p:nvSpPr>
          <p:spPr>
            <a:xfrm>
              <a:off x="1254881" y="3255788"/>
              <a:ext cx="512513" cy="518647"/>
            </a:xfrm>
            <a:custGeom>
              <a:rect b="b" l="l" r="r" t="t"/>
              <a:pathLst>
                <a:path extrusionOk="0" h="3974" w="3927">
                  <a:moveTo>
                    <a:pt x="546" y="2005"/>
                  </a:moveTo>
                  <a:lnTo>
                    <a:pt x="1602" y="1388"/>
                  </a:lnTo>
                  <a:lnTo>
                    <a:pt x="3926" y="0"/>
                  </a:lnTo>
                  <a:lnTo>
                    <a:pt x="2657" y="3309"/>
                  </a:lnTo>
                  <a:lnTo>
                    <a:pt x="1187" y="3973"/>
                  </a:lnTo>
                  <a:cubicBezTo>
                    <a:pt x="724" y="3890"/>
                    <a:pt x="511" y="3653"/>
                    <a:pt x="273" y="3084"/>
                  </a:cubicBezTo>
                  <a:cubicBezTo>
                    <a:pt x="1" y="2515"/>
                    <a:pt x="546" y="2005"/>
                    <a:pt x="546" y="2005"/>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557646" y="2059269"/>
              <a:ext cx="2746061" cy="3177788"/>
            </a:xfrm>
            <a:custGeom>
              <a:rect b="b" l="l" r="r" t="t"/>
              <a:pathLst>
                <a:path extrusionOk="0" h="24349" w="21041">
                  <a:moveTo>
                    <a:pt x="19653" y="2088"/>
                  </a:moveTo>
                  <a:lnTo>
                    <a:pt x="19676" y="5777"/>
                  </a:lnTo>
                  <a:cubicBezTo>
                    <a:pt x="19202" y="5788"/>
                    <a:pt x="19024" y="6524"/>
                    <a:pt x="18929" y="6879"/>
                  </a:cubicBezTo>
                  <a:cubicBezTo>
                    <a:pt x="18739" y="7627"/>
                    <a:pt x="18822" y="8077"/>
                    <a:pt x="17957" y="8338"/>
                  </a:cubicBezTo>
                  <a:cubicBezTo>
                    <a:pt x="16854" y="8682"/>
                    <a:pt x="15763" y="9014"/>
                    <a:pt x="14660" y="9346"/>
                  </a:cubicBezTo>
                  <a:cubicBezTo>
                    <a:pt x="14458" y="9406"/>
                    <a:pt x="14245" y="9465"/>
                    <a:pt x="14078" y="9607"/>
                  </a:cubicBezTo>
                  <a:cubicBezTo>
                    <a:pt x="13770" y="9821"/>
                    <a:pt x="13592" y="10200"/>
                    <a:pt x="13474" y="10556"/>
                  </a:cubicBezTo>
                  <a:cubicBezTo>
                    <a:pt x="13308" y="11054"/>
                    <a:pt x="13236" y="11588"/>
                    <a:pt x="13225" y="12121"/>
                  </a:cubicBezTo>
                  <a:cubicBezTo>
                    <a:pt x="13142" y="13817"/>
                    <a:pt x="13948" y="13556"/>
                    <a:pt x="14731" y="15074"/>
                  </a:cubicBezTo>
                  <a:cubicBezTo>
                    <a:pt x="15300" y="16154"/>
                    <a:pt x="11884" y="18455"/>
                    <a:pt x="11552" y="19368"/>
                  </a:cubicBezTo>
                  <a:cubicBezTo>
                    <a:pt x="10959" y="20909"/>
                    <a:pt x="10497" y="22439"/>
                    <a:pt x="9904" y="23993"/>
                  </a:cubicBezTo>
                  <a:lnTo>
                    <a:pt x="1" y="24349"/>
                  </a:lnTo>
                  <a:cubicBezTo>
                    <a:pt x="1" y="24349"/>
                    <a:pt x="6121" y="16438"/>
                    <a:pt x="6547" y="15869"/>
                  </a:cubicBezTo>
                  <a:cubicBezTo>
                    <a:pt x="6986" y="15312"/>
                    <a:pt x="8623" y="10354"/>
                    <a:pt x="8623" y="10354"/>
                  </a:cubicBezTo>
                  <a:cubicBezTo>
                    <a:pt x="8623" y="10354"/>
                    <a:pt x="9145" y="7247"/>
                    <a:pt x="9299" y="6879"/>
                  </a:cubicBezTo>
                  <a:cubicBezTo>
                    <a:pt x="9441" y="6500"/>
                    <a:pt x="11647" y="4092"/>
                    <a:pt x="11647" y="4092"/>
                  </a:cubicBezTo>
                  <a:lnTo>
                    <a:pt x="13402" y="1317"/>
                  </a:lnTo>
                  <a:lnTo>
                    <a:pt x="17921" y="36"/>
                  </a:lnTo>
                  <a:cubicBezTo>
                    <a:pt x="17921" y="36"/>
                    <a:pt x="20981" y="1"/>
                    <a:pt x="20993" y="511"/>
                  </a:cubicBezTo>
                  <a:cubicBezTo>
                    <a:pt x="21040" y="1958"/>
                    <a:pt x="20281" y="1721"/>
                    <a:pt x="19653" y="2088"/>
                  </a:cubicBezTo>
                  <a:close/>
                </a:path>
              </a:pathLst>
            </a:custGeom>
            <a:solidFill>
              <a:srgbClr val="F8A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891149" y="2501960"/>
              <a:ext cx="628536" cy="769356"/>
            </a:xfrm>
            <a:custGeom>
              <a:rect b="b" l="l" r="r" t="t"/>
              <a:pathLst>
                <a:path extrusionOk="0" h="5895" w="4816">
                  <a:moveTo>
                    <a:pt x="1" y="5895"/>
                  </a:moveTo>
                  <a:lnTo>
                    <a:pt x="1756" y="2100"/>
                  </a:lnTo>
                  <a:lnTo>
                    <a:pt x="4816" y="1"/>
                  </a:lnTo>
                  <a:lnTo>
                    <a:pt x="3843" y="3072"/>
                  </a:ln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1341540" y="2899756"/>
              <a:ext cx="452087" cy="707495"/>
            </a:xfrm>
            <a:custGeom>
              <a:rect b="b" l="l" r="r" t="t"/>
              <a:pathLst>
                <a:path extrusionOk="0" h="5421" w="3464">
                  <a:moveTo>
                    <a:pt x="867" y="2218"/>
                  </a:moveTo>
                  <a:lnTo>
                    <a:pt x="1388" y="428"/>
                  </a:lnTo>
                  <a:lnTo>
                    <a:pt x="1780" y="902"/>
                  </a:lnTo>
                  <a:lnTo>
                    <a:pt x="3464" y="1"/>
                  </a:lnTo>
                  <a:lnTo>
                    <a:pt x="3428" y="2384"/>
                  </a:lnTo>
                  <a:lnTo>
                    <a:pt x="1471" y="5254"/>
                  </a:lnTo>
                  <a:cubicBezTo>
                    <a:pt x="1021" y="5421"/>
                    <a:pt x="463" y="4851"/>
                    <a:pt x="238" y="4211"/>
                  </a:cubicBezTo>
                  <a:cubicBezTo>
                    <a:pt x="1" y="3547"/>
                    <a:pt x="867" y="2218"/>
                    <a:pt x="867" y="2218"/>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6965086" y="2059269"/>
              <a:ext cx="2674672" cy="3131326"/>
            </a:xfrm>
            <a:custGeom>
              <a:rect b="b" l="l" r="r" t="t"/>
              <a:pathLst>
                <a:path extrusionOk="0" h="23993" w="20494">
                  <a:moveTo>
                    <a:pt x="1364" y="2088"/>
                  </a:moveTo>
                  <a:lnTo>
                    <a:pt x="1352" y="5777"/>
                  </a:lnTo>
                  <a:cubicBezTo>
                    <a:pt x="1827" y="5788"/>
                    <a:pt x="2004" y="6524"/>
                    <a:pt x="2087" y="6879"/>
                  </a:cubicBezTo>
                  <a:cubicBezTo>
                    <a:pt x="2277" y="7627"/>
                    <a:pt x="2194" y="8077"/>
                    <a:pt x="3072" y="8338"/>
                  </a:cubicBezTo>
                  <a:cubicBezTo>
                    <a:pt x="4163" y="8682"/>
                    <a:pt x="5266" y="9014"/>
                    <a:pt x="6357" y="9346"/>
                  </a:cubicBezTo>
                  <a:cubicBezTo>
                    <a:pt x="6570" y="9406"/>
                    <a:pt x="6772" y="9465"/>
                    <a:pt x="6938" y="9607"/>
                  </a:cubicBezTo>
                  <a:cubicBezTo>
                    <a:pt x="7247" y="9821"/>
                    <a:pt x="7424" y="10200"/>
                    <a:pt x="7543" y="10556"/>
                  </a:cubicBezTo>
                  <a:cubicBezTo>
                    <a:pt x="7709" y="11054"/>
                    <a:pt x="7780" y="11588"/>
                    <a:pt x="7804" y="12121"/>
                  </a:cubicBezTo>
                  <a:cubicBezTo>
                    <a:pt x="7875" y="13817"/>
                    <a:pt x="7069" y="13556"/>
                    <a:pt x="6286" y="15074"/>
                  </a:cubicBezTo>
                  <a:cubicBezTo>
                    <a:pt x="5728" y="16154"/>
                    <a:pt x="9132" y="18455"/>
                    <a:pt x="9476" y="19368"/>
                  </a:cubicBezTo>
                  <a:cubicBezTo>
                    <a:pt x="10069" y="20909"/>
                    <a:pt x="10532" y="22439"/>
                    <a:pt x="11125" y="23993"/>
                  </a:cubicBezTo>
                  <a:lnTo>
                    <a:pt x="20494" y="23685"/>
                  </a:lnTo>
                  <a:cubicBezTo>
                    <a:pt x="20494" y="23685"/>
                    <a:pt x="14896" y="16438"/>
                    <a:pt x="14469" y="15869"/>
                  </a:cubicBezTo>
                  <a:cubicBezTo>
                    <a:pt x="14042" y="15312"/>
                    <a:pt x="12394" y="10354"/>
                    <a:pt x="12394" y="10354"/>
                  </a:cubicBezTo>
                  <a:cubicBezTo>
                    <a:pt x="12394" y="10354"/>
                    <a:pt x="11872" y="7247"/>
                    <a:pt x="11730" y="6879"/>
                  </a:cubicBezTo>
                  <a:cubicBezTo>
                    <a:pt x="11575" y="6500"/>
                    <a:pt x="9369" y="4092"/>
                    <a:pt x="9369" y="4092"/>
                  </a:cubicBezTo>
                  <a:lnTo>
                    <a:pt x="7626" y="1317"/>
                  </a:lnTo>
                  <a:lnTo>
                    <a:pt x="3096" y="36"/>
                  </a:lnTo>
                  <a:cubicBezTo>
                    <a:pt x="3096" y="36"/>
                    <a:pt x="48" y="1"/>
                    <a:pt x="36" y="511"/>
                  </a:cubicBezTo>
                  <a:cubicBezTo>
                    <a:pt x="0" y="1958"/>
                    <a:pt x="759" y="1721"/>
                    <a:pt x="1364" y="2088"/>
                  </a:cubicBezTo>
                  <a:close/>
                </a:path>
              </a:pathLst>
            </a:custGeom>
            <a:solidFill>
              <a:srgbClr val="F8A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7632124" y="2501960"/>
              <a:ext cx="630102" cy="769356"/>
            </a:xfrm>
            <a:custGeom>
              <a:rect b="b" l="l" r="r" t="t"/>
              <a:pathLst>
                <a:path extrusionOk="0" h="5895" w="4828">
                  <a:moveTo>
                    <a:pt x="4828" y="5895"/>
                  </a:moveTo>
                  <a:lnTo>
                    <a:pt x="3072" y="2100"/>
                  </a:lnTo>
                  <a:lnTo>
                    <a:pt x="1" y="1"/>
                  </a:lnTo>
                  <a:lnTo>
                    <a:pt x="985" y="3072"/>
                  </a:ln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7384546" y="3255788"/>
              <a:ext cx="510816" cy="518647"/>
            </a:xfrm>
            <a:custGeom>
              <a:rect b="b" l="l" r="r" t="t"/>
              <a:pathLst>
                <a:path extrusionOk="0" h="3974" w="3914">
                  <a:moveTo>
                    <a:pt x="3380" y="2005"/>
                  </a:moveTo>
                  <a:lnTo>
                    <a:pt x="2337" y="1388"/>
                  </a:lnTo>
                  <a:lnTo>
                    <a:pt x="0" y="0"/>
                  </a:lnTo>
                  <a:lnTo>
                    <a:pt x="1281" y="3309"/>
                  </a:lnTo>
                  <a:lnTo>
                    <a:pt x="2752" y="3973"/>
                  </a:lnTo>
                  <a:cubicBezTo>
                    <a:pt x="3202" y="3890"/>
                    <a:pt x="3428" y="3653"/>
                    <a:pt x="3665" y="3084"/>
                  </a:cubicBezTo>
                  <a:cubicBezTo>
                    <a:pt x="3914" y="2515"/>
                    <a:pt x="3380" y="2005"/>
                    <a:pt x="3380" y="2005"/>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7359749" y="2899756"/>
              <a:ext cx="448954" cy="707495"/>
            </a:xfrm>
            <a:custGeom>
              <a:rect b="b" l="l" r="r" t="t"/>
              <a:pathLst>
                <a:path extrusionOk="0" h="5421" w="3440">
                  <a:moveTo>
                    <a:pt x="2598" y="2218"/>
                  </a:moveTo>
                  <a:lnTo>
                    <a:pt x="2076" y="428"/>
                  </a:lnTo>
                  <a:lnTo>
                    <a:pt x="1673" y="902"/>
                  </a:lnTo>
                  <a:lnTo>
                    <a:pt x="0" y="1"/>
                  </a:lnTo>
                  <a:lnTo>
                    <a:pt x="36" y="2384"/>
                  </a:lnTo>
                  <a:lnTo>
                    <a:pt x="1993" y="5254"/>
                  </a:lnTo>
                  <a:cubicBezTo>
                    <a:pt x="2432" y="5421"/>
                    <a:pt x="3001" y="4851"/>
                    <a:pt x="3214" y="4211"/>
                  </a:cubicBezTo>
                  <a:cubicBezTo>
                    <a:pt x="3440" y="3547"/>
                    <a:pt x="2598" y="2218"/>
                    <a:pt x="2598" y="2218"/>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1"/>
            <p:cNvGrpSpPr/>
            <p:nvPr/>
          </p:nvGrpSpPr>
          <p:grpSpPr>
            <a:xfrm>
              <a:off x="1119671" y="533019"/>
              <a:ext cx="6908222" cy="3339398"/>
              <a:chOff x="1119671" y="902113"/>
              <a:chExt cx="6908222" cy="3339398"/>
            </a:xfrm>
          </p:grpSpPr>
          <p:grpSp>
            <p:nvGrpSpPr>
              <p:cNvPr id="575" name="Google Shape;575;p31"/>
              <p:cNvGrpSpPr/>
              <p:nvPr/>
            </p:nvGrpSpPr>
            <p:grpSpPr>
              <a:xfrm>
                <a:off x="1119671" y="902113"/>
                <a:ext cx="6908222" cy="3339398"/>
                <a:chOff x="4958140" y="1141062"/>
                <a:chExt cx="3206267" cy="1427825"/>
              </a:xfrm>
            </p:grpSpPr>
            <p:sp>
              <p:nvSpPr>
                <p:cNvPr id="576" name="Google Shape;576;p31"/>
                <p:cNvSpPr/>
                <p:nvPr/>
              </p:nvSpPr>
              <p:spPr>
                <a:xfrm>
                  <a:off x="7124597" y="1141062"/>
                  <a:ext cx="1039810" cy="1427825"/>
                </a:xfrm>
                <a:custGeom>
                  <a:rect b="b" l="l" r="r" t="t"/>
                  <a:pathLst>
                    <a:path extrusionOk="0" h="48982" w="35671">
                      <a:moveTo>
                        <a:pt x="1" y="24491"/>
                      </a:moveTo>
                      <a:lnTo>
                        <a:pt x="35670" y="48981"/>
                      </a:lnTo>
                      <a:lnTo>
                        <a:pt x="35670" y="0"/>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4958140" y="1141062"/>
                  <a:ext cx="3206267" cy="1224242"/>
                </a:xfrm>
                <a:custGeom>
                  <a:rect b="b" l="l" r="r" t="t"/>
                  <a:pathLst>
                    <a:path extrusionOk="0" h="41998" w="109992">
                      <a:moveTo>
                        <a:pt x="109991" y="0"/>
                      </a:moveTo>
                      <a:lnTo>
                        <a:pt x="1" y="0"/>
                      </a:lnTo>
                      <a:lnTo>
                        <a:pt x="53082" y="41997"/>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4958140" y="1362748"/>
                  <a:ext cx="3206267" cy="1206140"/>
                </a:xfrm>
                <a:custGeom>
                  <a:rect b="b" l="l" r="r" t="t"/>
                  <a:pathLst>
                    <a:path extrusionOk="0" h="41377" w="109992">
                      <a:moveTo>
                        <a:pt x="1" y="41376"/>
                      </a:moveTo>
                      <a:lnTo>
                        <a:pt x="109991" y="41376"/>
                      </a:lnTo>
                      <a:lnTo>
                        <a:pt x="53082" y="0"/>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4958140" y="1141062"/>
                  <a:ext cx="998766" cy="1427825"/>
                </a:xfrm>
                <a:custGeom>
                  <a:rect b="b" l="l" r="r" t="t"/>
                  <a:pathLst>
                    <a:path extrusionOk="0" h="48982" w="34263">
                      <a:moveTo>
                        <a:pt x="1" y="0"/>
                      </a:moveTo>
                      <a:lnTo>
                        <a:pt x="1" y="48981"/>
                      </a:lnTo>
                      <a:lnTo>
                        <a:pt x="34262" y="23101"/>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1"/>
              <p:cNvSpPr/>
              <p:nvPr/>
            </p:nvSpPr>
            <p:spPr>
              <a:xfrm>
                <a:off x="1326430" y="1069035"/>
                <a:ext cx="6493974" cy="3004949"/>
              </a:xfrm>
              <a:custGeom>
                <a:rect b="b" l="l" r="r" t="t"/>
                <a:pathLst>
                  <a:path extrusionOk="0" h="44077" w="103399">
                    <a:moveTo>
                      <a:pt x="0" y="0"/>
                    </a:moveTo>
                    <a:lnTo>
                      <a:pt x="103398" y="0"/>
                    </a:lnTo>
                    <a:lnTo>
                      <a:pt x="103398" y="44076"/>
                    </a:lnTo>
                    <a:lnTo>
                      <a:pt x="0" y="44076"/>
                    </a:lnTo>
                    <a:close/>
                  </a:path>
                </a:pathLst>
              </a:custGeom>
              <a:gradFill>
                <a:gsLst>
                  <a:gs pos="0">
                    <a:schemeClr val="lt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31"/>
              <p:cNvGrpSpPr/>
              <p:nvPr/>
            </p:nvGrpSpPr>
            <p:grpSpPr>
              <a:xfrm>
                <a:off x="1326670" y="1071822"/>
                <a:ext cx="6494114" cy="3005024"/>
                <a:chOff x="4911821" y="1092935"/>
                <a:chExt cx="3252586" cy="1778121"/>
              </a:xfrm>
            </p:grpSpPr>
            <p:sp>
              <p:nvSpPr>
                <p:cNvPr id="582" name="Google Shape;582;p31"/>
                <p:cNvSpPr/>
                <p:nvPr/>
              </p:nvSpPr>
              <p:spPr>
                <a:xfrm>
                  <a:off x="4911821" y="109293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4911821" y="110678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4911821" y="112065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4911821" y="113450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4911821" y="114846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4911821" y="116231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4911821" y="117615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4911821" y="118991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4911821" y="120376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4911821" y="1217726"/>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4911821" y="123160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4911821" y="124544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4911821" y="125929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4911821" y="127325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4911821" y="128710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4911821" y="130097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4911821" y="131482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4911821" y="132878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4911821" y="134263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4911821" y="135651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4911821" y="137035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4911821" y="138431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4911821" y="1397961"/>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4911821" y="141192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4911821" y="142577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4911821" y="143961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4911821" y="145357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4911821" y="146745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4911821" y="148130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4911821" y="149514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4911821" y="150911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911821" y="152295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4911821" y="153683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4911821" y="155067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4911821" y="156464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4911821" y="157848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4911821" y="159233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4911821" y="160609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911821" y="1619938"/>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4911821" y="163381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4911821" y="164777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4911821" y="166162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4911821" y="167546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4911821" y="168934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4911821" y="170330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4911821" y="1717153"/>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4911821" y="173120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4911821" y="174507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4911821" y="175892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911821" y="177277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4911821" y="178673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4911821" y="180058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4911821" y="181445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4911821" y="182830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4911821" y="184226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4911821" y="1856111"/>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4911821" y="186998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4911821" y="188371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4911821" y="189759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4911821" y="191143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4911821" y="1925401"/>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4911821" y="193924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911821" y="195309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4911821" y="196696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4911821" y="198093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4911821" y="199477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4911821" y="200862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4911821" y="202250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4911821" y="203643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4911821" y="205030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4911821" y="206415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4911821" y="207800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4911821" y="209176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4911821" y="210572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4911821" y="211956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4911821" y="213344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4911821" y="214729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4911821" y="216125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4911821" y="217510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4911821" y="218894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4911821" y="220282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4911821" y="221678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4911821" y="223063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4911821" y="224036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4911821" y="225433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4911821" y="226817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4911821" y="228202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4911821" y="2295898"/>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4911821" y="230983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4911821" y="232359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4911821" y="233743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4911821" y="235131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4911821" y="236527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4911821" y="237912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4911821" y="239296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4911821" y="240684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4911821" y="242077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4911821" y="243465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4911821" y="2448498"/>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4911821" y="246234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4911821" y="247630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4911821" y="249018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4911821" y="2504029"/>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4911821" y="251787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4911821" y="2531634"/>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4911821" y="254559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4911821" y="2559443"/>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4911821" y="257328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4911821" y="258716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4911821" y="260112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4911821" y="261497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4911821" y="262882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4911821" y="264266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4911821" y="265662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4911821" y="267050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4911821" y="268435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4911821" y="2698197"/>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4911821" y="271216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4911821" y="272603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4911821" y="273976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4911821" y="275364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4911821" y="276748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4911821" y="278144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4911821" y="279529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4911821" y="2809142"/>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4911821" y="282301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4911821" y="283698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4911821" y="285082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4911821" y="286467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1" name="Google Shape;711;p31"/>
            <p:cNvSpPr/>
            <p:nvPr/>
          </p:nvSpPr>
          <p:spPr>
            <a:xfrm>
              <a:off x="7373714" y="2771333"/>
              <a:ext cx="1136220" cy="1691801"/>
            </a:xfrm>
            <a:custGeom>
              <a:rect b="b" l="l" r="r" t="t"/>
              <a:pathLst>
                <a:path extrusionOk="0" h="12963" w="8706">
                  <a:moveTo>
                    <a:pt x="8705" y="6654"/>
                  </a:moveTo>
                  <a:lnTo>
                    <a:pt x="5266" y="1554"/>
                  </a:lnTo>
                  <a:cubicBezTo>
                    <a:pt x="5266" y="1554"/>
                    <a:pt x="4744" y="913"/>
                    <a:pt x="4649" y="890"/>
                  </a:cubicBezTo>
                  <a:cubicBezTo>
                    <a:pt x="4566" y="854"/>
                    <a:pt x="1352" y="0"/>
                    <a:pt x="1281" y="0"/>
                  </a:cubicBezTo>
                  <a:cubicBezTo>
                    <a:pt x="1210" y="0"/>
                    <a:pt x="0" y="463"/>
                    <a:pt x="605" y="1518"/>
                  </a:cubicBezTo>
                  <a:cubicBezTo>
                    <a:pt x="1210" y="2586"/>
                    <a:pt x="2325" y="3155"/>
                    <a:pt x="2325" y="3155"/>
                  </a:cubicBezTo>
                  <a:lnTo>
                    <a:pt x="2930" y="5136"/>
                  </a:lnTo>
                  <a:cubicBezTo>
                    <a:pt x="2930" y="5136"/>
                    <a:pt x="676" y="10769"/>
                    <a:pt x="6559" y="12963"/>
                  </a:cubicBezTo>
                  <a:close/>
                </a:path>
              </a:pathLst>
            </a:custGeom>
            <a:solidFill>
              <a:srgbClr val="F8A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469639" y="2775901"/>
              <a:ext cx="278769" cy="190545"/>
            </a:xfrm>
            <a:custGeom>
              <a:rect b="b" l="l" r="r" t="t"/>
              <a:pathLst>
                <a:path extrusionOk="0" h="1460" w="2136">
                  <a:moveTo>
                    <a:pt x="0" y="772"/>
                  </a:moveTo>
                  <a:cubicBezTo>
                    <a:pt x="0" y="772"/>
                    <a:pt x="95" y="286"/>
                    <a:pt x="736" y="1"/>
                  </a:cubicBezTo>
                  <a:cubicBezTo>
                    <a:pt x="1009" y="84"/>
                    <a:pt x="1566" y="226"/>
                    <a:pt x="2135" y="380"/>
                  </a:cubicBezTo>
                  <a:lnTo>
                    <a:pt x="2135" y="380"/>
                  </a:lnTo>
                  <a:lnTo>
                    <a:pt x="807" y="1460"/>
                  </a:lnTo>
                  <a:cubicBezTo>
                    <a:pt x="807" y="1460"/>
                    <a:pt x="321" y="1282"/>
                    <a:pt x="0" y="772"/>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642005" y="2771333"/>
              <a:ext cx="1136220" cy="1691801"/>
            </a:xfrm>
            <a:custGeom>
              <a:rect b="b" l="l" r="r" t="t"/>
              <a:pathLst>
                <a:path extrusionOk="0" h="12963" w="8706">
                  <a:moveTo>
                    <a:pt x="0" y="6654"/>
                  </a:moveTo>
                  <a:lnTo>
                    <a:pt x="3440" y="1554"/>
                  </a:lnTo>
                  <a:cubicBezTo>
                    <a:pt x="3440" y="1554"/>
                    <a:pt x="3961" y="913"/>
                    <a:pt x="4044" y="890"/>
                  </a:cubicBezTo>
                  <a:cubicBezTo>
                    <a:pt x="4139" y="854"/>
                    <a:pt x="7353" y="0"/>
                    <a:pt x="7413" y="0"/>
                  </a:cubicBezTo>
                  <a:cubicBezTo>
                    <a:pt x="7484" y="0"/>
                    <a:pt x="8705" y="463"/>
                    <a:pt x="8089" y="1518"/>
                  </a:cubicBezTo>
                  <a:cubicBezTo>
                    <a:pt x="7484" y="2586"/>
                    <a:pt x="6369" y="3155"/>
                    <a:pt x="6369" y="3155"/>
                  </a:cubicBezTo>
                  <a:lnTo>
                    <a:pt x="5764" y="5136"/>
                  </a:lnTo>
                  <a:cubicBezTo>
                    <a:pt x="5764" y="5136"/>
                    <a:pt x="8017" y="10769"/>
                    <a:pt x="2135" y="12963"/>
                  </a:cubicBezTo>
                  <a:close/>
                </a:path>
              </a:pathLst>
            </a:custGeom>
            <a:solidFill>
              <a:srgbClr val="F8A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1401966" y="2775901"/>
              <a:ext cx="278769" cy="190545"/>
            </a:xfrm>
            <a:custGeom>
              <a:rect b="b" l="l" r="r" t="t"/>
              <a:pathLst>
                <a:path extrusionOk="0" h="1460" w="2136">
                  <a:moveTo>
                    <a:pt x="2135" y="772"/>
                  </a:moveTo>
                  <a:cubicBezTo>
                    <a:pt x="2135" y="772"/>
                    <a:pt x="2052" y="286"/>
                    <a:pt x="1412" y="1"/>
                  </a:cubicBezTo>
                  <a:cubicBezTo>
                    <a:pt x="1127" y="84"/>
                    <a:pt x="582" y="226"/>
                    <a:pt x="0" y="380"/>
                  </a:cubicBezTo>
                  <a:lnTo>
                    <a:pt x="0" y="380"/>
                  </a:lnTo>
                  <a:lnTo>
                    <a:pt x="1341" y="1460"/>
                  </a:lnTo>
                  <a:cubicBezTo>
                    <a:pt x="1352" y="1460"/>
                    <a:pt x="1827" y="1282"/>
                    <a:pt x="2135" y="772"/>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31"/>
          <p:cNvSpPr txBox="1"/>
          <p:nvPr>
            <p:ph type="ctrTitle"/>
          </p:nvPr>
        </p:nvSpPr>
        <p:spPr>
          <a:xfrm>
            <a:off x="2430025" y="702879"/>
            <a:ext cx="4284000" cy="81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6" name="Google Shape;716;p31"/>
          <p:cNvSpPr txBox="1"/>
          <p:nvPr>
            <p:ph idx="1" type="subTitle"/>
          </p:nvPr>
        </p:nvSpPr>
        <p:spPr>
          <a:xfrm>
            <a:off x="2425075" y="1522675"/>
            <a:ext cx="4293900" cy="114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17" name="Google Shape;717;p31"/>
          <p:cNvSpPr txBox="1"/>
          <p:nvPr/>
        </p:nvSpPr>
        <p:spPr>
          <a:xfrm>
            <a:off x="2155500" y="4003400"/>
            <a:ext cx="48330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u="sng">
                <a:solidFill>
                  <a:schemeClr val="dk1"/>
                </a:solid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and includes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18" name="Shape 718"/>
        <p:cNvGrpSpPr/>
        <p:nvPr/>
      </p:nvGrpSpPr>
      <p:grpSpPr>
        <a:xfrm>
          <a:off x="0" y="0"/>
          <a:ext cx="0" cy="0"/>
          <a:chOff x="0" y="0"/>
          <a:chExt cx="0" cy="0"/>
        </a:xfrm>
      </p:grpSpPr>
      <p:grpSp>
        <p:nvGrpSpPr>
          <p:cNvPr id="719" name="Google Shape;719;p32"/>
          <p:cNvGrpSpPr/>
          <p:nvPr/>
        </p:nvGrpSpPr>
        <p:grpSpPr>
          <a:xfrm>
            <a:off x="1119530" y="275608"/>
            <a:ext cx="2723273" cy="155452"/>
            <a:chOff x="2434537" y="2460245"/>
            <a:chExt cx="2020532" cy="113510"/>
          </a:xfrm>
        </p:grpSpPr>
        <p:sp>
          <p:nvSpPr>
            <p:cNvPr id="720" name="Google Shape;720;p32"/>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2"/>
          <p:cNvSpPr/>
          <p:nvPr/>
        </p:nvSpPr>
        <p:spPr>
          <a:xfrm>
            <a:off x="350585" y="4322353"/>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32"/>
          <p:cNvGrpSpPr/>
          <p:nvPr/>
        </p:nvGrpSpPr>
        <p:grpSpPr>
          <a:xfrm>
            <a:off x="7017301" y="-69882"/>
            <a:ext cx="932706" cy="621774"/>
            <a:chOff x="1442038" y="1107539"/>
            <a:chExt cx="735921" cy="493393"/>
          </a:xfrm>
        </p:grpSpPr>
        <p:sp>
          <p:nvSpPr>
            <p:cNvPr id="731" name="Google Shape;731;p32"/>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34" name="Shape 734"/>
        <p:cNvGrpSpPr/>
        <p:nvPr/>
      </p:nvGrpSpPr>
      <p:grpSpPr>
        <a:xfrm>
          <a:off x="0" y="0"/>
          <a:ext cx="0" cy="0"/>
          <a:chOff x="0" y="0"/>
          <a:chExt cx="0" cy="0"/>
        </a:xfrm>
      </p:grpSpPr>
      <p:grpSp>
        <p:nvGrpSpPr>
          <p:cNvPr id="735" name="Google Shape;735;p33"/>
          <p:cNvGrpSpPr/>
          <p:nvPr/>
        </p:nvGrpSpPr>
        <p:grpSpPr>
          <a:xfrm>
            <a:off x="194005" y="4680658"/>
            <a:ext cx="2723273" cy="155452"/>
            <a:chOff x="2434537" y="2460245"/>
            <a:chExt cx="2020532" cy="113510"/>
          </a:xfrm>
        </p:grpSpPr>
        <p:sp>
          <p:nvSpPr>
            <p:cNvPr id="736" name="Google Shape;736;p33"/>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33"/>
          <p:cNvSpPr/>
          <p:nvPr/>
        </p:nvSpPr>
        <p:spPr>
          <a:xfrm>
            <a:off x="665512" y="2486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33"/>
          <p:cNvGrpSpPr/>
          <p:nvPr/>
        </p:nvGrpSpPr>
        <p:grpSpPr>
          <a:xfrm>
            <a:off x="7253798" y="382582"/>
            <a:ext cx="593041" cy="155445"/>
            <a:chOff x="1447343" y="1933009"/>
            <a:chExt cx="942682" cy="245181"/>
          </a:xfrm>
        </p:grpSpPr>
        <p:sp>
          <p:nvSpPr>
            <p:cNvPr id="740" name="Google Shape;740;p33"/>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33"/>
          <p:cNvSpPr/>
          <p:nvPr/>
        </p:nvSpPr>
        <p:spPr>
          <a:xfrm>
            <a:off x="2269384" y="15572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436819" y="3523856"/>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8329294" y="14343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135867" y="17748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8428896" y="299676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33"/>
          <p:cNvGrpSpPr/>
          <p:nvPr/>
        </p:nvGrpSpPr>
        <p:grpSpPr>
          <a:xfrm>
            <a:off x="7762717" y="3952500"/>
            <a:ext cx="998410" cy="923544"/>
            <a:chOff x="2506538" y="1118529"/>
            <a:chExt cx="507064" cy="468994"/>
          </a:xfrm>
        </p:grpSpPr>
        <p:sp>
          <p:nvSpPr>
            <p:cNvPr id="749" name="Google Shape;749;p33"/>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grpSp>
        <p:nvGrpSpPr>
          <p:cNvPr id="59" name="Google Shape;59;p5"/>
          <p:cNvGrpSpPr/>
          <p:nvPr/>
        </p:nvGrpSpPr>
        <p:grpSpPr>
          <a:xfrm>
            <a:off x="1119530" y="275608"/>
            <a:ext cx="2723273" cy="155452"/>
            <a:chOff x="2434537" y="2460245"/>
            <a:chExt cx="2020532" cy="113510"/>
          </a:xfrm>
        </p:grpSpPr>
        <p:sp>
          <p:nvSpPr>
            <p:cNvPr id="60" name="Google Shape;60;p5"/>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5"/>
          <p:cNvSpPr/>
          <p:nvPr/>
        </p:nvSpPr>
        <p:spPr>
          <a:xfrm>
            <a:off x="152323" y="4243215"/>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7017301" y="-69882"/>
            <a:ext cx="932706" cy="621774"/>
            <a:chOff x="1442038" y="1107539"/>
            <a:chExt cx="735921" cy="493393"/>
          </a:xfrm>
        </p:grpSpPr>
        <p:sp>
          <p:nvSpPr>
            <p:cNvPr id="71" name="Google Shape;71;p5"/>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5"/>
          <p:cNvGrpSpPr/>
          <p:nvPr/>
        </p:nvGrpSpPr>
        <p:grpSpPr>
          <a:xfrm>
            <a:off x="1779161" y="4545732"/>
            <a:ext cx="593041" cy="155445"/>
            <a:chOff x="1447343" y="1933009"/>
            <a:chExt cx="942682" cy="245181"/>
          </a:xfrm>
        </p:grpSpPr>
        <p:sp>
          <p:nvSpPr>
            <p:cNvPr id="75" name="Google Shape;75;p5"/>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5"/>
          <p:cNvSpPr txBox="1"/>
          <p:nvPr>
            <p:ph idx="1" type="subTitle"/>
          </p:nvPr>
        </p:nvSpPr>
        <p:spPr>
          <a:xfrm>
            <a:off x="1449913" y="2420050"/>
            <a:ext cx="2589300" cy="479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b="1" sz="2400">
                <a:solidFill>
                  <a:schemeClr val="dk1"/>
                </a:solidFill>
                <a:latin typeface="Teko"/>
                <a:ea typeface="Teko"/>
                <a:cs typeface="Teko"/>
                <a:sym typeface="Teko"/>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 name="Google Shape;78;p5"/>
          <p:cNvSpPr txBox="1"/>
          <p:nvPr>
            <p:ph idx="2" type="subTitle"/>
          </p:nvPr>
        </p:nvSpPr>
        <p:spPr>
          <a:xfrm>
            <a:off x="5104788" y="2420050"/>
            <a:ext cx="2589300" cy="479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400">
                <a:solidFill>
                  <a:schemeClr val="dk1"/>
                </a:solidFill>
                <a:latin typeface="Teko"/>
                <a:ea typeface="Teko"/>
                <a:cs typeface="Teko"/>
                <a:sym typeface="Teko"/>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9" name="Google Shape;79;p5"/>
          <p:cNvSpPr txBox="1"/>
          <p:nvPr>
            <p:ph idx="3" type="subTitle"/>
          </p:nvPr>
        </p:nvSpPr>
        <p:spPr>
          <a:xfrm>
            <a:off x="1449913" y="2915375"/>
            <a:ext cx="2589300" cy="10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idx="4" type="subTitle"/>
          </p:nvPr>
        </p:nvSpPr>
        <p:spPr>
          <a:xfrm>
            <a:off x="5104788" y="2915375"/>
            <a:ext cx="2589300" cy="10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grpSp>
        <p:nvGrpSpPr>
          <p:cNvPr id="83" name="Google Shape;83;p6"/>
          <p:cNvGrpSpPr/>
          <p:nvPr/>
        </p:nvGrpSpPr>
        <p:grpSpPr>
          <a:xfrm>
            <a:off x="194005" y="4680658"/>
            <a:ext cx="2723273" cy="155452"/>
            <a:chOff x="2434537" y="2460245"/>
            <a:chExt cx="2020532" cy="113510"/>
          </a:xfrm>
        </p:grpSpPr>
        <p:sp>
          <p:nvSpPr>
            <p:cNvPr id="84" name="Google Shape;84;p6"/>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6"/>
          <p:cNvSpPr/>
          <p:nvPr/>
        </p:nvSpPr>
        <p:spPr>
          <a:xfrm>
            <a:off x="157137" y="703989"/>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6"/>
          <p:cNvGrpSpPr/>
          <p:nvPr/>
        </p:nvGrpSpPr>
        <p:grpSpPr>
          <a:xfrm>
            <a:off x="8320598" y="930782"/>
            <a:ext cx="593041" cy="155445"/>
            <a:chOff x="1447343" y="1933009"/>
            <a:chExt cx="942682" cy="245181"/>
          </a:xfrm>
        </p:grpSpPr>
        <p:sp>
          <p:nvSpPr>
            <p:cNvPr id="88" name="Google Shape;88;p6"/>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6"/>
          <p:cNvSpPr/>
          <p:nvPr/>
        </p:nvSpPr>
        <p:spPr>
          <a:xfrm>
            <a:off x="5660284" y="98571"/>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150819" y="3523856"/>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5755206" y="438106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8653144" y="16438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250167" y="2155863"/>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719371" y="3072963"/>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a:off x="7838917" y="4028700"/>
            <a:ext cx="998410" cy="923544"/>
            <a:chOff x="2506538" y="1118529"/>
            <a:chExt cx="507064" cy="468994"/>
          </a:xfrm>
        </p:grpSpPr>
        <p:sp>
          <p:nvSpPr>
            <p:cNvPr id="97" name="Google Shape;97;p6"/>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7"/>
          <p:cNvSpPr txBox="1"/>
          <p:nvPr>
            <p:ph type="title"/>
          </p:nvPr>
        </p:nvSpPr>
        <p:spPr>
          <a:xfrm>
            <a:off x="719500" y="1408925"/>
            <a:ext cx="4276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7"/>
          <p:cNvSpPr txBox="1"/>
          <p:nvPr>
            <p:ph idx="1" type="subTitle"/>
          </p:nvPr>
        </p:nvSpPr>
        <p:spPr>
          <a:xfrm>
            <a:off x="719500" y="1963975"/>
            <a:ext cx="4276800" cy="18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04" name="Google Shape;104;p7"/>
          <p:cNvGrpSpPr/>
          <p:nvPr/>
        </p:nvGrpSpPr>
        <p:grpSpPr>
          <a:xfrm>
            <a:off x="1119530" y="275608"/>
            <a:ext cx="2723273" cy="155452"/>
            <a:chOff x="2434537" y="2460245"/>
            <a:chExt cx="2020532" cy="113510"/>
          </a:xfrm>
        </p:grpSpPr>
        <p:sp>
          <p:nvSpPr>
            <p:cNvPr id="105" name="Google Shape;105;p7"/>
            <p:cNvSpPr/>
            <p:nvPr/>
          </p:nvSpPr>
          <p:spPr>
            <a:xfrm>
              <a:off x="2675549"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2434537"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7"/>
          <p:cNvSpPr/>
          <p:nvPr/>
        </p:nvSpPr>
        <p:spPr>
          <a:xfrm>
            <a:off x="152323" y="4243215"/>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455709" y="4261691"/>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332784" y="1173566"/>
            <a:ext cx="303767" cy="44803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4822272" y="477084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471994" y="32273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3671156" y="462499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86344" y="28884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8614745" y="1060764"/>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7017301" y="-69882"/>
            <a:ext cx="932706" cy="621774"/>
            <a:chOff x="1442038" y="1107539"/>
            <a:chExt cx="735921" cy="493393"/>
          </a:xfrm>
        </p:grpSpPr>
        <p:sp>
          <p:nvSpPr>
            <p:cNvPr id="116" name="Google Shape;116;p7"/>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7"/>
          <p:cNvGrpSpPr/>
          <p:nvPr/>
        </p:nvGrpSpPr>
        <p:grpSpPr>
          <a:xfrm>
            <a:off x="1779161" y="4545732"/>
            <a:ext cx="593041" cy="155445"/>
            <a:chOff x="1447343" y="1933009"/>
            <a:chExt cx="942682" cy="245181"/>
          </a:xfrm>
        </p:grpSpPr>
        <p:sp>
          <p:nvSpPr>
            <p:cNvPr id="120" name="Google Shape;120;p7"/>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8"/>
          <p:cNvSpPr txBox="1"/>
          <p:nvPr>
            <p:ph type="title"/>
          </p:nvPr>
        </p:nvSpPr>
        <p:spPr>
          <a:xfrm>
            <a:off x="1388100" y="1863150"/>
            <a:ext cx="6367800" cy="141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24" name="Google Shape;124;p8"/>
          <p:cNvSpPr/>
          <p:nvPr/>
        </p:nvSpPr>
        <p:spPr>
          <a:xfrm>
            <a:off x="6756824" y="12108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8428912" y="2206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715184" y="413496"/>
            <a:ext cx="1678117" cy="155454"/>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1707030" y="460850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00431" y="43512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8308419" y="35445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428757" y="304872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8"/>
          <p:cNvGrpSpPr/>
          <p:nvPr/>
        </p:nvGrpSpPr>
        <p:grpSpPr>
          <a:xfrm>
            <a:off x="6877542" y="3956325"/>
            <a:ext cx="998410" cy="923544"/>
            <a:chOff x="2506538" y="1118529"/>
            <a:chExt cx="507064" cy="468994"/>
          </a:xfrm>
        </p:grpSpPr>
        <p:sp>
          <p:nvSpPr>
            <p:cNvPr id="132" name="Google Shape;132;p8"/>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8"/>
          <p:cNvSpPr/>
          <p:nvPr/>
        </p:nvSpPr>
        <p:spPr>
          <a:xfrm>
            <a:off x="8064932" y="868702"/>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499387" y="138361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9"/>
          <p:cNvSpPr txBox="1"/>
          <p:nvPr>
            <p:ph idx="1" type="subTitle"/>
          </p:nvPr>
        </p:nvSpPr>
        <p:spPr>
          <a:xfrm>
            <a:off x="2153750" y="2917500"/>
            <a:ext cx="4836600" cy="570000"/>
          </a:xfrm>
          <a:prstGeom prst="rect">
            <a:avLst/>
          </a:prstGeom>
          <a:gradFill>
            <a:gsLst>
              <a:gs pos="0">
                <a:schemeClr val="dk2"/>
              </a:gs>
              <a:gs pos="100000">
                <a:schemeClr val="accent2"/>
              </a:gs>
            </a:gsLst>
            <a:lin ang="5400700" scaled="0"/>
          </a:gra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9"/>
          <p:cNvSpPr txBox="1"/>
          <p:nvPr>
            <p:ph type="title"/>
          </p:nvPr>
        </p:nvSpPr>
        <p:spPr>
          <a:xfrm>
            <a:off x="2153650" y="1656000"/>
            <a:ext cx="4836600" cy="126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40" name="Google Shape;140;p9"/>
          <p:cNvSpPr/>
          <p:nvPr/>
        </p:nvSpPr>
        <p:spPr>
          <a:xfrm>
            <a:off x="6756824" y="121089"/>
            <a:ext cx="330790" cy="484626"/>
          </a:xfrm>
          <a:custGeom>
            <a:rect b="b" l="l" r="r" t="t"/>
            <a:pathLst>
              <a:path extrusionOk="0" h="18364" w="12628">
                <a:moveTo>
                  <a:pt x="1" y="1"/>
                </a:moveTo>
                <a:lnTo>
                  <a:pt x="1" y="18363"/>
                </a:lnTo>
                <a:lnTo>
                  <a:pt x="12627" y="11989"/>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8428912" y="220656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715184" y="413496"/>
            <a:ext cx="1678107" cy="155450"/>
          </a:xfrm>
          <a:custGeom>
            <a:rect b="b" l="l" r="r" t="t"/>
            <a:pathLst>
              <a:path extrusionOk="0" h="4427" w="48511">
                <a:moveTo>
                  <a:pt x="0" y="0"/>
                </a:moveTo>
                <a:lnTo>
                  <a:pt x="48510" y="0"/>
                </a:lnTo>
                <a:lnTo>
                  <a:pt x="48510" y="4427"/>
                </a:lnTo>
                <a:lnTo>
                  <a:pt x="0" y="4427"/>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1707030" y="4608501"/>
            <a:ext cx="1468124" cy="155446"/>
          </a:xfrm>
          <a:custGeom>
            <a:rect b="b" l="l" r="r" t="t"/>
            <a:pathLst>
              <a:path extrusionOk="0" h="4889" w="46860">
                <a:moveTo>
                  <a:pt x="1" y="1"/>
                </a:moveTo>
                <a:lnTo>
                  <a:pt x="46859" y="1"/>
                </a:lnTo>
                <a:lnTo>
                  <a:pt x="46859" y="4888"/>
                </a:lnTo>
                <a:lnTo>
                  <a:pt x="1" y="488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00431" y="43512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8308419" y="3544518"/>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428757" y="3048727"/>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9"/>
          <p:cNvGrpSpPr/>
          <p:nvPr/>
        </p:nvGrpSpPr>
        <p:grpSpPr>
          <a:xfrm>
            <a:off x="6877542" y="3956325"/>
            <a:ext cx="998410" cy="923544"/>
            <a:chOff x="2506538" y="1118529"/>
            <a:chExt cx="507064" cy="468994"/>
          </a:xfrm>
        </p:grpSpPr>
        <p:sp>
          <p:nvSpPr>
            <p:cNvPr id="148" name="Google Shape;148;p9"/>
            <p:cNvSpPr/>
            <p:nvPr/>
          </p:nvSpPr>
          <p:spPr>
            <a:xfrm>
              <a:off x="2739009" y="1181872"/>
              <a:ext cx="274593" cy="405651"/>
            </a:xfrm>
            <a:custGeom>
              <a:rect b="b" l="l" r="r" t="t"/>
              <a:pathLst>
                <a:path extrusionOk="0" h="13916" w="9420">
                  <a:moveTo>
                    <a:pt x="6677" y="1"/>
                  </a:moveTo>
                  <a:lnTo>
                    <a:pt x="1" y="5966"/>
                  </a:lnTo>
                  <a:lnTo>
                    <a:pt x="2744" y="13915"/>
                  </a:lnTo>
                  <a:lnTo>
                    <a:pt x="9420" y="7947"/>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506538" y="1292496"/>
              <a:ext cx="312459" cy="295027"/>
            </a:xfrm>
            <a:custGeom>
              <a:rect b="b" l="l" r="r" t="t"/>
              <a:pathLst>
                <a:path extrusionOk="0" h="10121" w="10719">
                  <a:moveTo>
                    <a:pt x="7976" y="2171"/>
                  </a:moveTo>
                  <a:lnTo>
                    <a:pt x="1" y="1"/>
                  </a:lnTo>
                  <a:lnTo>
                    <a:pt x="2748" y="7947"/>
                  </a:lnTo>
                  <a:lnTo>
                    <a:pt x="10719" y="1012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506538" y="1118529"/>
              <a:ext cx="427106" cy="237252"/>
            </a:xfrm>
            <a:custGeom>
              <a:rect b="b" l="l" r="r" t="t"/>
              <a:pathLst>
                <a:path extrusionOk="0" h="8139" w="14652">
                  <a:moveTo>
                    <a:pt x="6677" y="0"/>
                  </a:moveTo>
                  <a:lnTo>
                    <a:pt x="1" y="5969"/>
                  </a:lnTo>
                  <a:lnTo>
                    <a:pt x="7976" y="8139"/>
                  </a:lnTo>
                  <a:lnTo>
                    <a:pt x="14652" y="217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9"/>
          <p:cNvSpPr/>
          <p:nvPr/>
        </p:nvSpPr>
        <p:spPr>
          <a:xfrm>
            <a:off x="8064932" y="868702"/>
            <a:ext cx="484636" cy="484633"/>
          </a:xfrm>
          <a:custGeom>
            <a:rect b="b" l="l" r="r" t="t"/>
            <a:pathLst>
              <a:path extrusionOk="0" h="13767" w="13771">
                <a:moveTo>
                  <a:pt x="6884" y="10153"/>
                </a:moveTo>
                <a:lnTo>
                  <a:pt x="10497" y="13766"/>
                </a:lnTo>
                <a:lnTo>
                  <a:pt x="13770" y="10494"/>
                </a:lnTo>
                <a:lnTo>
                  <a:pt x="10160" y="6884"/>
                </a:lnTo>
                <a:lnTo>
                  <a:pt x="13770" y="3270"/>
                </a:lnTo>
                <a:lnTo>
                  <a:pt x="10497" y="1"/>
                </a:lnTo>
                <a:lnTo>
                  <a:pt x="6884" y="3611"/>
                </a:lnTo>
                <a:lnTo>
                  <a:pt x="3274" y="1"/>
                </a:lnTo>
                <a:lnTo>
                  <a:pt x="1" y="3270"/>
                </a:lnTo>
                <a:lnTo>
                  <a:pt x="3615" y="6884"/>
                </a:lnTo>
                <a:lnTo>
                  <a:pt x="1" y="10494"/>
                </a:lnTo>
                <a:lnTo>
                  <a:pt x="3274" y="13766"/>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499387" y="1383614"/>
            <a:ext cx="423087" cy="484642"/>
          </a:xfrm>
          <a:custGeom>
            <a:rect b="b" l="l" r="r" t="t"/>
            <a:pathLst>
              <a:path extrusionOk="0" h="15516" w="13603">
                <a:moveTo>
                  <a:pt x="0" y="1"/>
                </a:moveTo>
                <a:lnTo>
                  <a:pt x="6800" y="3731"/>
                </a:lnTo>
                <a:lnTo>
                  <a:pt x="13603" y="7464"/>
                </a:lnTo>
                <a:lnTo>
                  <a:pt x="6966" y="11492"/>
                </a:lnTo>
                <a:lnTo>
                  <a:pt x="334" y="15515"/>
                </a:lnTo>
                <a:lnTo>
                  <a:pt x="167" y="7758"/>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10"/>
          <p:cNvSpPr txBox="1"/>
          <p:nvPr>
            <p:ph type="title"/>
          </p:nvPr>
        </p:nvSpPr>
        <p:spPr>
          <a:xfrm>
            <a:off x="720000" y="3654800"/>
            <a:ext cx="7704000" cy="572700"/>
          </a:xfrm>
          <a:prstGeom prst="rect">
            <a:avLst/>
          </a:prstGeom>
          <a:gradFill>
            <a:gsLst>
              <a:gs pos="0">
                <a:schemeClr val="dk2"/>
              </a:gs>
              <a:gs pos="100000">
                <a:schemeClr val="accent2"/>
              </a:gs>
            </a:gsLst>
            <a:lin ang="5400700" scaled="0"/>
          </a:gradFill>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55" name="Google Shape;155;p10"/>
          <p:cNvGrpSpPr/>
          <p:nvPr/>
        </p:nvGrpSpPr>
        <p:grpSpPr>
          <a:xfrm>
            <a:off x="631121" y="4775833"/>
            <a:ext cx="2723273" cy="155452"/>
            <a:chOff x="2114354" y="2460245"/>
            <a:chExt cx="2020532" cy="113510"/>
          </a:xfrm>
        </p:grpSpPr>
        <p:sp>
          <p:nvSpPr>
            <p:cNvPr id="156" name="Google Shape;156;p10"/>
            <p:cNvSpPr/>
            <p:nvPr/>
          </p:nvSpPr>
          <p:spPr>
            <a:xfrm>
              <a:off x="2355366" y="2460245"/>
              <a:ext cx="1779520" cy="113510"/>
            </a:xfrm>
            <a:custGeom>
              <a:rect b="b" l="l" r="r" t="t"/>
              <a:pathLst>
                <a:path extrusionOk="0" h="3894" w="61047">
                  <a:moveTo>
                    <a:pt x="1" y="0"/>
                  </a:moveTo>
                  <a:lnTo>
                    <a:pt x="61046" y="0"/>
                  </a:lnTo>
                  <a:lnTo>
                    <a:pt x="61046" y="3893"/>
                  </a:lnTo>
                  <a:lnTo>
                    <a:pt x="1"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a:off x="2114354" y="2460245"/>
              <a:ext cx="127473" cy="113510"/>
            </a:xfrm>
            <a:custGeom>
              <a:rect b="b" l="l" r="r" t="t"/>
              <a:pathLst>
                <a:path extrusionOk="0" h="3894" w="4373">
                  <a:moveTo>
                    <a:pt x="0" y="0"/>
                  </a:moveTo>
                  <a:lnTo>
                    <a:pt x="4372" y="0"/>
                  </a:lnTo>
                  <a:lnTo>
                    <a:pt x="4372" y="3893"/>
                  </a:lnTo>
                  <a:lnTo>
                    <a:pt x="0" y="3893"/>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0"/>
          <p:cNvSpPr/>
          <p:nvPr/>
        </p:nvSpPr>
        <p:spPr>
          <a:xfrm>
            <a:off x="8714273" y="3245403"/>
            <a:ext cx="615389" cy="484617"/>
          </a:xfrm>
          <a:custGeom>
            <a:rect b="b" l="l" r="r" t="t"/>
            <a:pathLst>
              <a:path extrusionOk="0" h="14100" w="17961">
                <a:moveTo>
                  <a:pt x="0" y="0"/>
                </a:moveTo>
                <a:lnTo>
                  <a:pt x="9390" y="14100"/>
                </a:lnTo>
                <a:lnTo>
                  <a:pt x="17960" y="375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0"/>
          <p:cNvGrpSpPr/>
          <p:nvPr/>
        </p:nvGrpSpPr>
        <p:grpSpPr>
          <a:xfrm>
            <a:off x="5443836" y="234782"/>
            <a:ext cx="593041" cy="155445"/>
            <a:chOff x="1447343" y="1933009"/>
            <a:chExt cx="942682" cy="245181"/>
          </a:xfrm>
        </p:grpSpPr>
        <p:sp>
          <p:nvSpPr>
            <p:cNvPr id="160" name="Google Shape;160;p10"/>
            <p:cNvSpPr/>
            <p:nvPr/>
          </p:nvSpPr>
          <p:spPr>
            <a:xfrm>
              <a:off x="1807987" y="1933009"/>
              <a:ext cx="582038" cy="245181"/>
            </a:xfrm>
            <a:custGeom>
              <a:rect b="b" l="l" r="r" t="t"/>
              <a:pathLst>
                <a:path extrusionOk="0" h="8411" w="19967">
                  <a:moveTo>
                    <a:pt x="0" y="1"/>
                  </a:moveTo>
                  <a:lnTo>
                    <a:pt x="19967" y="1"/>
                  </a:lnTo>
                  <a:lnTo>
                    <a:pt x="19967" y="8411"/>
                  </a:lnTo>
                  <a:lnTo>
                    <a:pt x="0" y="841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a:off x="1447343" y="1996352"/>
              <a:ext cx="582038" cy="118378"/>
            </a:xfrm>
            <a:custGeom>
              <a:rect b="b" l="l" r="r" t="t"/>
              <a:pathLst>
                <a:path extrusionOk="0" h="4061" w="19967">
                  <a:moveTo>
                    <a:pt x="0" y="1"/>
                  </a:moveTo>
                  <a:lnTo>
                    <a:pt x="19966" y="1"/>
                  </a:lnTo>
                  <a:lnTo>
                    <a:pt x="19966" y="4061"/>
                  </a:lnTo>
                  <a:lnTo>
                    <a:pt x="0" y="406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0"/>
          <p:cNvSpPr/>
          <p:nvPr/>
        </p:nvSpPr>
        <p:spPr>
          <a:xfrm>
            <a:off x="5767002" y="4532262"/>
            <a:ext cx="1682944" cy="155443"/>
          </a:xfrm>
          <a:custGeom>
            <a:rect b="b" l="l" r="r" t="t"/>
            <a:pathLst>
              <a:path extrusionOk="0" h="4768" w="52229">
                <a:moveTo>
                  <a:pt x="0" y="0"/>
                </a:moveTo>
                <a:lnTo>
                  <a:pt x="52229" y="0"/>
                </a:lnTo>
                <a:lnTo>
                  <a:pt x="52229" y="4768"/>
                </a:lnTo>
                <a:lnTo>
                  <a:pt x="0" y="4768"/>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p:nvPr/>
        </p:nvSpPr>
        <p:spPr>
          <a:xfrm>
            <a:off x="176306" y="3036793"/>
            <a:ext cx="514672" cy="514556"/>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a:off x="8286319" y="419943"/>
            <a:ext cx="420610" cy="420603"/>
          </a:xfrm>
          <a:custGeom>
            <a:rect b="b" l="l" r="r" t="t"/>
            <a:pathLst>
              <a:path extrusionOk="0" h="17652" w="17656">
                <a:moveTo>
                  <a:pt x="8828" y="0"/>
                </a:moveTo>
                <a:cubicBezTo>
                  <a:pt x="8828" y="0"/>
                  <a:pt x="7899" y="3342"/>
                  <a:pt x="7591" y="7493"/>
                </a:cubicBezTo>
                <a:cubicBezTo>
                  <a:pt x="4990" y="7496"/>
                  <a:pt x="2283" y="7827"/>
                  <a:pt x="1" y="8824"/>
                </a:cubicBezTo>
                <a:cubicBezTo>
                  <a:pt x="2257" y="9808"/>
                  <a:pt x="4924" y="10145"/>
                  <a:pt x="7493" y="10159"/>
                </a:cubicBezTo>
                <a:cubicBezTo>
                  <a:pt x="7508" y="12728"/>
                  <a:pt x="7845" y="15395"/>
                  <a:pt x="8828" y="17652"/>
                </a:cubicBezTo>
                <a:cubicBezTo>
                  <a:pt x="9826" y="15370"/>
                  <a:pt x="10156" y="12663"/>
                  <a:pt x="10163" y="10062"/>
                </a:cubicBezTo>
                <a:cubicBezTo>
                  <a:pt x="14311" y="9753"/>
                  <a:pt x="17656" y="8824"/>
                  <a:pt x="17656" y="8824"/>
                </a:cubicBezTo>
                <a:cubicBezTo>
                  <a:pt x="17656" y="8824"/>
                  <a:pt x="14267" y="7881"/>
                  <a:pt x="10076" y="7576"/>
                </a:cubicBezTo>
                <a:cubicBezTo>
                  <a:pt x="9775" y="3393"/>
                  <a:pt x="8828" y="0"/>
                  <a:pt x="88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a:off x="1017208" y="298138"/>
            <a:ext cx="484647" cy="484620"/>
          </a:xfrm>
          <a:custGeom>
            <a:rect b="b" l="l" r="r" t="t"/>
            <a:pathLst>
              <a:path extrusionOk="0" h="12631" w="12635">
                <a:moveTo>
                  <a:pt x="6317" y="9321"/>
                </a:moveTo>
                <a:lnTo>
                  <a:pt x="9634" y="12630"/>
                </a:lnTo>
                <a:lnTo>
                  <a:pt x="12634" y="9633"/>
                </a:lnTo>
                <a:lnTo>
                  <a:pt x="9318" y="6317"/>
                </a:lnTo>
                <a:lnTo>
                  <a:pt x="12634" y="3005"/>
                </a:lnTo>
                <a:lnTo>
                  <a:pt x="9634" y="0"/>
                </a:lnTo>
                <a:lnTo>
                  <a:pt x="6317" y="3317"/>
                </a:lnTo>
                <a:lnTo>
                  <a:pt x="3001" y="0"/>
                </a:lnTo>
                <a:lnTo>
                  <a:pt x="1" y="3005"/>
                </a:lnTo>
                <a:lnTo>
                  <a:pt x="3313" y="6317"/>
                </a:lnTo>
                <a:lnTo>
                  <a:pt x="1" y="9633"/>
                </a:lnTo>
                <a:lnTo>
                  <a:pt x="3001" y="1263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8306996" y="2002776"/>
            <a:ext cx="372134" cy="329192"/>
          </a:xfrm>
          <a:custGeom>
            <a:rect b="b" l="l" r="r" t="t"/>
            <a:pathLst>
              <a:path extrusionOk="0" h="14347" w="16238">
                <a:moveTo>
                  <a:pt x="16237" y="0"/>
                </a:moveTo>
                <a:lnTo>
                  <a:pt x="12424" y="7169"/>
                </a:lnTo>
                <a:lnTo>
                  <a:pt x="8603" y="14346"/>
                </a:lnTo>
                <a:lnTo>
                  <a:pt x="4300" y="7452"/>
                </a:lnTo>
                <a:lnTo>
                  <a:pt x="1" y="562"/>
                </a:lnTo>
                <a:lnTo>
                  <a:pt x="8121" y="279"/>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0"/>
          <p:cNvGrpSpPr/>
          <p:nvPr/>
        </p:nvGrpSpPr>
        <p:grpSpPr>
          <a:xfrm>
            <a:off x="-335999" y="1279418"/>
            <a:ext cx="932706" cy="621774"/>
            <a:chOff x="1442038" y="1107539"/>
            <a:chExt cx="735921" cy="493393"/>
          </a:xfrm>
        </p:grpSpPr>
        <p:sp>
          <p:nvSpPr>
            <p:cNvPr id="168" name="Google Shape;168;p10"/>
            <p:cNvSpPr/>
            <p:nvPr/>
          </p:nvSpPr>
          <p:spPr>
            <a:xfrm>
              <a:off x="1630289" y="1217843"/>
              <a:ext cx="387987" cy="261038"/>
            </a:xfrm>
            <a:custGeom>
              <a:rect b="b" l="l" r="r" t="t"/>
              <a:pathLst>
                <a:path extrusionOk="0" h="8955" w="13310">
                  <a:moveTo>
                    <a:pt x="12257" y="926"/>
                  </a:moveTo>
                  <a:cubicBezTo>
                    <a:pt x="12145" y="635"/>
                    <a:pt x="11898" y="399"/>
                    <a:pt x="11517" y="236"/>
                  </a:cubicBezTo>
                  <a:cubicBezTo>
                    <a:pt x="11419" y="196"/>
                    <a:pt x="11310" y="160"/>
                    <a:pt x="11194" y="127"/>
                  </a:cubicBezTo>
                  <a:cubicBezTo>
                    <a:pt x="11158" y="116"/>
                    <a:pt x="11118" y="109"/>
                    <a:pt x="11078" y="98"/>
                  </a:cubicBezTo>
                  <a:cubicBezTo>
                    <a:pt x="10994" y="80"/>
                    <a:pt x="10918" y="62"/>
                    <a:pt x="10831" y="51"/>
                  </a:cubicBezTo>
                  <a:cubicBezTo>
                    <a:pt x="10784" y="40"/>
                    <a:pt x="10730" y="37"/>
                    <a:pt x="10679" y="33"/>
                  </a:cubicBezTo>
                  <a:cubicBezTo>
                    <a:pt x="10595" y="22"/>
                    <a:pt x="10516" y="15"/>
                    <a:pt x="10428" y="8"/>
                  </a:cubicBezTo>
                  <a:cubicBezTo>
                    <a:pt x="10370" y="4"/>
                    <a:pt x="10312" y="4"/>
                    <a:pt x="10251" y="4"/>
                  </a:cubicBezTo>
                  <a:cubicBezTo>
                    <a:pt x="10204" y="4"/>
                    <a:pt x="10160" y="0"/>
                    <a:pt x="10113" y="0"/>
                  </a:cubicBezTo>
                  <a:cubicBezTo>
                    <a:pt x="10080" y="0"/>
                    <a:pt x="10044" y="4"/>
                    <a:pt x="10011" y="4"/>
                  </a:cubicBezTo>
                  <a:cubicBezTo>
                    <a:pt x="9921" y="4"/>
                    <a:pt x="9830" y="8"/>
                    <a:pt x="9735" y="15"/>
                  </a:cubicBezTo>
                  <a:cubicBezTo>
                    <a:pt x="9688" y="19"/>
                    <a:pt x="9645" y="15"/>
                    <a:pt x="9598" y="19"/>
                  </a:cubicBezTo>
                  <a:cubicBezTo>
                    <a:pt x="9561" y="22"/>
                    <a:pt x="9525" y="26"/>
                    <a:pt x="9496" y="26"/>
                  </a:cubicBezTo>
                  <a:cubicBezTo>
                    <a:pt x="9431" y="33"/>
                    <a:pt x="9362" y="40"/>
                    <a:pt x="9296" y="51"/>
                  </a:cubicBezTo>
                  <a:cubicBezTo>
                    <a:pt x="9246" y="55"/>
                    <a:pt x="9199" y="58"/>
                    <a:pt x="9151" y="62"/>
                  </a:cubicBezTo>
                  <a:cubicBezTo>
                    <a:pt x="9097" y="73"/>
                    <a:pt x="9042" y="80"/>
                    <a:pt x="8988" y="87"/>
                  </a:cubicBezTo>
                  <a:cubicBezTo>
                    <a:pt x="8934" y="95"/>
                    <a:pt x="8872" y="106"/>
                    <a:pt x="8818" y="113"/>
                  </a:cubicBezTo>
                  <a:lnTo>
                    <a:pt x="8723" y="127"/>
                  </a:lnTo>
                  <a:cubicBezTo>
                    <a:pt x="8625" y="146"/>
                    <a:pt x="8524" y="164"/>
                    <a:pt x="8426" y="185"/>
                  </a:cubicBezTo>
                  <a:cubicBezTo>
                    <a:pt x="8393" y="189"/>
                    <a:pt x="8360" y="200"/>
                    <a:pt x="8324" y="204"/>
                  </a:cubicBezTo>
                  <a:cubicBezTo>
                    <a:pt x="8317" y="204"/>
                    <a:pt x="8306" y="207"/>
                    <a:pt x="8299" y="207"/>
                  </a:cubicBezTo>
                  <a:cubicBezTo>
                    <a:pt x="8157" y="240"/>
                    <a:pt x="8016" y="273"/>
                    <a:pt x="7871" y="309"/>
                  </a:cubicBezTo>
                  <a:lnTo>
                    <a:pt x="7816" y="323"/>
                  </a:lnTo>
                  <a:cubicBezTo>
                    <a:pt x="7773" y="334"/>
                    <a:pt x="7725" y="345"/>
                    <a:pt x="7682" y="360"/>
                  </a:cubicBezTo>
                  <a:cubicBezTo>
                    <a:pt x="7598" y="381"/>
                    <a:pt x="7519" y="399"/>
                    <a:pt x="7435" y="425"/>
                  </a:cubicBezTo>
                  <a:cubicBezTo>
                    <a:pt x="7392" y="439"/>
                    <a:pt x="7341" y="458"/>
                    <a:pt x="7290" y="472"/>
                  </a:cubicBezTo>
                  <a:lnTo>
                    <a:pt x="7112" y="526"/>
                  </a:lnTo>
                  <a:lnTo>
                    <a:pt x="6978" y="566"/>
                  </a:lnTo>
                  <a:cubicBezTo>
                    <a:pt x="6895" y="595"/>
                    <a:pt x="6807" y="624"/>
                    <a:pt x="6728" y="653"/>
                  </a:cubicBezTo>
                  <a:lnTo>
                    <a:pt x="6564" y="708"/>
                  </a:lnTo>
                  <a:cubicBezTo>
                    <a:pt x="6546" y="715"/>
                    <a:pt x="6524" y="722"/>
                    <a:pt x="6506" y="730"/>
                  </a:cubicBezTo>
                  <a:cubicBezTo>
                    <a:pt x="6361" y="780"/>
                    <a:pt x="6220" y="839"/>
                    <a:pt x="6075" y="893"/>
                  </a:cubicBezTo>
                  <a:cubicBezTo>
                    <a:pt x="6053" y="904"/>
                    <a:pt x="6035" y="911"/>
                    <a:pt x="6013" y="915"/>
                  </a:cubicBezTo>
                  <a:cubicBezTo>
                    <a:pt x="6006" y="915"/>
                    <a:pt x="6006" y="915"/>
                    <a:pt x="6002" y="922"/>
                  </a:cubicBezTo>
                  <a:cubicBezTo>
                    <a:pt x="5821" y="995"/>
                    <a:pt x="5639" y="1071"/>
                    <a:pt x="5458" y="1147"/>
                  </a:cubicBezTo>
                  <a:cubicBezTo>
                    <a:pt x="5454" y="1151"/>
                    <a:pt x="5443" y="1151"/>
                    <a:pt x="5440" y="1158"/>
                  </a:cubicBezTo>
                  <a:cubicBezTo>
                    <a:pt x="5316" y="1212"/>
                    <a:pt x="5200" y="1270"/>
                    <a:pt x="5077" y="1325"/>
                  </a:cubicBezTo>
                  <a:cubicBezTo>
                    <a:pt x="5001" y="1361"/>
                    <a:pt x="4921" y="1394"/>
                    <a:pt x="4848" y="1430"/>
                  </a:cubicBezTo>
                  <a:cubicBezTo>
                    <a:pt x="4845" y="1430"/>
                    <a:pt x="4841" y="1434"/>
                    <a:pt x="4837" y="1434"/>
                  </a:cubicBezTo>
                  <a:cubicBezTo>
                    <a:pt x="4612" y="1542"/>
                    <a:pt x="4391" y="1658"/>
                    <a:pt x="4173" y="1778"/>
                  </a:cubicBezTo>
                  <a:cubicBezTo>
                    <a:pt x="4155" y="1785"/>
                    <a:pt x="4144" y="1796"/>
                    <a:pt x="4126" y="1804"/>
                  </a:cubicBezTo>
                  <a:cubicBezTo>
                    <a:pt x="4021" y="1865"/>
                    <a:pt x="3919" y="1923"/>
                    <a:pt x="3818" y="1981"/>
                  </a:cubicBezTo>
                  <a:cubicBezTo>
                    <a:pt x="3756" y="2018"/>
                    <a:pt x="3694" y="2050"/>
                    <a:pt x="3636" y="2087"/>
                  </a:cubicBezTo>
                  <a:cubicBezTo>
                    <a:pt x="3455" y="2195"/>
                    <a:pt x="3274" y="2304"/>
                    <a:pt x="3099" y="2420"/>
                  </a:cubicBezTo>
                  <a:cubicBezTo>
                    <a:pt x="3081" y="2435"/>
                    <a:pt x="3063" y="2446"/>
                    <a:pt x="3049" y="2457"/>
                  </a:cubicBezTo>
                  <a:cubicBezTo>
                    <a:pt x="3005" y="2489"/>
                    <a:pt x="2958" y="2522"/>
                    <a:pt x="2914" y="2547"/>
                  </a:cubicBezTo>
                  <a:cubicBezTo>
                    <a:pt x="2824" y="2613"/>
                    <a:pt x="2733" y="2671"/>
                    <a:pt x="2642" y="2736"/>
                  </a:cubicBezTo>
                  <a:cubicBezTo>
                    <a:pt x="2584" y="2776"/>
                    <a:pt x="2533" y="2816"/>
                    <a:pt x="2475" y="2856"/>
                  </a:cubicBezTo>
                  <a:cubicBezTo>
                    <a:pt x="2392" y="2917"/>
                    <a:pt x="2316" y="2976"/>
                    <a:pt x="2240" y="3034"/>
                  </a:cubicBezTo>
                  <a:cubicBezTo>
                    <a:pt x="2185" y="3074"/>
                    <a:pt x="2131" y="3121"/>
                    <a:pt x="2076" y="3161"/>
                  </a:cubicBezTo>
                  <a:cubicBezTo>
                    <a:pt x="2004" y="3219"/>
                    <a:pt x="1935" y="3273"/>
                    <a:pt x="1866" y="3335"/>
                  </a:cubicBezTo>
                  <a:cubicBezTo>
                    <a:pt x="1815" y="3378"/>
                    <a:pt x="1768" y="3418"/>
                    <a:pt x="1717" y="3465"/>
                  </a:cubicBezTo>
                  <a:cubicBezTo>
                    <a:pt x="1652" y="3520"/>
                    <a:pt x="1590" y="3578"/>
                    <a:pt x="1532" y="3632"/>
                  </a:cubicBezTo>
                  <a:cubicBezTo>
                    <a:pt x="1507" y="3654"/>
                    <a:pt x="1485" y="3672"/>
                    <a:pt x="1463" y="3698"/>
                  </a:cubicBezTo>
                  <a:cubicBezTo>
                    <a:pt x="1441" y="3716"/>
                    <a:pt x="1423" y="3737"/>
                    <a:pt x="1405" y="3756"/>
                  </a:cubicBezTo>
                  <a:cubicBezTo>
                    <a:pt x="1325" y="3832"/>
                    <a:pt x="1249" y="3904"/>
                    <a:pt x="1176" y="3981"/>
                  </a:cubicBezTo>
                  <a:cubicBezTo>
                    <a:pt x="1144" y="4017"/>
                    <a:pt x="1108" y="4050"/>
                    <a:pt x="1078" y="4086"/>
                  </a:cubicBezTo>
                  <a:cubicBezTo>
                    <a:pt x="981" y="4187"/>
                    <a:pt x="897" y="4285"/>
                    <a:pt x="814" y="4387"/>
                  </a:cubicBezTo>
                  <a:cubicBezTo>
                    <a:pt x="810" y="4391"/>
                    <a:pt x="806" y="4398"/>
                    <a:pt x="795" y="4405"/>
                  </a:cubicBezTo>
                  <a:lnTo>
                    <a:pt x="792" y="4409"/>
                  </a:lnTo>
                  <a:cubicBezTo>
                    <a:pt x="788" y="4416"/>
                    <a:pt x="781" y="4423"/>
                    <a:pt x="774" y="4430"/>
                  </a:cubicBezTo>
                  <a:cubicBezTo>
                    <a:pt x="708" y="4507"/>
                    <a:pt x="650" y="4586"/>
                    <a:pt x="596" y="4659"/>
                  </a:cubicBezTo>
                  <a:cubicBezTo>
                    <a:pt x="578" y="4684"/>
                    <a:pt x="560" y="4706"/>
                    <a:pt x="542" y="4735"/>
                  </a:cubicBezTo>
                  <a:cubicBezTo>
                    <a:pt x="520" y="4768"/>
                    <a:pt x="498" y="4797"/>
                    <a:pt x="473" y="4833"/>
                  </a:cubicBezTo>
                  <a:cubicBezTo>
                    <a:pt x="465" y="4851"/>
                    <a:pt x="454" y="4866"/>
                    <a:pt x="447" y="4880"/>
                  </a:cubicBezTo>
                  <a:cubicBezTo>
                    <a:pt x="396" y="4957"/>
                    <a:pt x="356" y="5029"/>
                    <a:pt x="317" y="5102"/>
                  </a:cubicBezTo>
                  <a:cubicBezTo>
                    <a:pt x="306" y="5120"/>
                    <a:pt x="288" y="5142"/>
                    <a:pt x="280" y="5167"/>
                  </a:cubicBezTo>
                  <a:cubicBezTo>
                    <a:pt x="273" y="5174"/>
                    <a:pt x="273" y="5178"/>
                    <a:pt x="269" y="5189"/>
                  </a:cubicBezTo>
                  <a:cubicBezTo>
                    <a:pt x="237" y="5250"/>
                    <a:pt x="211" y="5316"/>
                    <a:pt x="182" y="5374"/>
                  </a:cubicBezTo>
                  <a:cubicBezTo>
                    <a:pt x="175" y="5396"/>
                    <a:pt x="161" y="5421"/>
                    <a:pt x="153" y="5443"/>
                  </a:cubicBezTo>
                  <a:cubicBezTo>
                    <a:pt x="153" y="5446"/>
                    <a:pt x="153" y="5446"/>
                    <a:pt x="146" y="5450"/>
                  </a:cubicBezTo>
                  <a:cubicBezTo>
                    <a:pt x="128" y="5494"/>
                    <a:pt x="121" y="5533"/>
                    <a:pt x="106" y="5573"/>
                  </a:cubicBezTo>
                  <a:cubicBezTo>
                    <a:pt x="92" y="5610"/>
                    <a:pt x="81" y="5650"/>
                    <a:pt x="66" y="5686"/>
                  </a:cubicBezTo>
                  <a:lnTo>
                    <a:pt x="66" y="5697"/>
                  </a:lnTo>
                  <a:cubicBezTo>
                    <a:pt x="55" y="5722"/>
                    <a:pt x="55" y="5751"/>
                    <a:pt x="48" y="5773"/>
                  </a:cubicBezTo>
                  <a:cubicBezTo>
                    <a:pt x="37" y="5813"/>
                    <a:pt x="26" y="5860"/>
                    <a:pt x="19" y="5900"/>
                  </a:cubicBezTo>
                  <a:lnTo>
                    <a:pt x="19" y="5918"/>
                  </a:lnTo>
                  <a:cubicBezTo>
                    <a:pt x="15" y="5947"/>
                    <a:pt x="15" y="5969"/>
                    <a:pt x="12" y="5994"/>
                  </a:cubicBezTo>
                  <a:cubicBezTo>
                    <a:pt x="8" y="6031"/>
                    <a:pt x="1" y="6067"/>
                    <a:pt x="1" y="6099"/>
                  </a:cubicBezTo>
                  <a:lnTo>
                    <a:pt x="1" y="6132"/>
                  </a:lnTo>
                  <a:cubicBezTo>
                    <a:pt x="1" y="6158"/>
                    <a:pt x="1" y="6183"/>
                    <a:pt x="5" y="6208"/>
                  </a:cubicBezTo>
                  <a:cubicBezTo>
                    <a:pt x="5" y="6237"/>
                    <a:pt x="5" y="6259"/>
                    <a:pt x="12" y="6284"/>
                  </a:cubicBezTo>
                  <a:cubicBezTo>
                    <a:pt x="12" y="6299"/>
                    <a:pt x="15" y="6317"/>
                    <a:pt x="19" y="6332"/>
                  </a:cubicBezTo>
                  <a:cubicBezTo>
                    <a:pt x="23" y="6353"/>
                    <a:pt x="30" y="6379"/>
                    <a:pt x="34" y="6404"/>
                  </a:cubicBezTo>
                  <a:cubicBezTo>
                    <a:pt x="37" y="6422"/>
                    <a:pt x="37" y="6441"/>
                    <a:pt x="41" y="6459"/>
                  </a:cubicBezTo>
                  <a:cubicBezTo>
                    <a:pt x="52" y="6495"/>
                    <a:pt x="66" y="6528"/>
                    <a:pt x="77" y="6560"/>
                  </a:cubicBezTo>
                  <a:lnTo>
                    <a:pt x="1140" y="8955"/>
                  </a:lnTo>
                  <a:cubicBezTo>
                    <a:pt x="1122" y="8908"/>
                    <a:pt x="1108" y="8853"/>
                    <a:pt x="1093" y="8799"/>
                  </a:cubicBezTo>
                  <a:cubicBezTo>
                    <a:pt x="1089" y="8773"/>
                    <a:pt x="1086" y="8748"/>
                    <a:pt x="1082" y="8726"/>
                  </a:cubicBezTo>
                  <a:lnTo>
                    <a:pt x="1068" y="8603"/>
                  </a:lnTo>
                  <a:cubicBezTo>
                    <a:pt x="1068" y="8574"/>
                    <a:pt x="1064" y="8552"/>
                    <a:pt x="1064" y="8527"/>
                  </a:cubicBezTo>
                  <a:cubicBezTo>
                    <a:pt x="1064" y="8480"/>
                    <a:pt x="1068" y="8436"/>
                    <a:pt x="1071" y="8389"/>
                  </a:cubicBezTo>
                  <a:cubicBezTo>
                    <a:pt x="1078" y="8363"/>
                    <a:pt x="1078" y="8338"/>
                    <a:pt x="1082" y="8313"/>
                  </a:cubicBezTo>
                  <a:cubicBezTo>
                    <a:pt x="1089" y="8266"/>
                    <a:pt x="1100" y="8218"/>
                    <a:pt x="1115" y="8168"/>
                  </a:cubicBezTo>
                  <a:cubicBezTo>
                    <a:pt x="1118" y="8139"/>
                    <a:pt x="1122" y="8113"/>
                    <a:pt x="1133" y="8091"/>
                  </a:cubicBezTo>
                  <a:cubicBezTo>
                    <a:pt x="1140" y="8048"/>
                    <a:pt x="1158" y="8008"/>
                    <a:pt x="1173" y="7968"/>
                  </a:cubicBezTo>
                  <a:cubicBezTo>
                    <a:pt x="1187" y="7928"/>
                    <a:pt x="1198" y="7892"/>
                    <a:pt x="1213" y="7848"/>
                  </a:cubicBezTo>
                  <a:cubicBezTo>
                    <a:pt x="1224" y="7823"/>
                    <a:pt x="1242" y="7794"/>
                    <a:pt x="1249" y="7768"/>
                  </a:cubicBezTo>
                  <a:cubicBezTo>
                    <a:pt x="1278" y="7710"/>
                    <a:pt x="1303" y="7645"/>
                    <a:pt x="1336" y="7583"/>
                  </a:cubicBezTo>
                  <a:cubicBezTo>
                    <a:pt x="1351" y="7554"/>
                    <a:pt x="1369" y="7529"/>
                    <a:pt x="1380" y="7500"/>
                  </a:cubicBezTo>
                  <a:cubicBezTo>
                    <a:pt x="1423" y="7427"/>
                    <a:pt x="1467" y="7355"/>
                    <a:pt x="1514" y="7279"/>
                  </a:cubicBezTo>
                  <a:cubicBezTo>
                    <a:pt x="1543" y="7228"/>
                    <a:pt x="1576" y="7184"/>
                    <a:pt x="1608" y="7134"/>
                  </a:cubicBezTo>
                  <a:cubicBezTo>
                    <a:pt x="1626" y="7104"/>
                    <a:pt x="1644" y="7083"/>
                    <a:pt x="1663" y="7057"/>
                  </a:cubicBezTo>
                  <a:cubicBezTo>
                    <a:pt x="1717" y="6977"/>
                    <a:pt x="1775" y="6901"/>
                    <a:pt x="1840" y="6829"/>
                  </a:cubicBezTo>
                  <a:cubicBezTo>
                    <a:pt x="1844" y="6825"/>
                    <a:pt x="1848" y="6814"/>
                    <a:pt x="1851" y="6811"/>
                  </a:cubicBezTo>
                  <a:cubicBezTo>
                    <a:pt x="1859" y="6803"/>
                    <a:pt x="1866" y="6796"/>
                    <a:pt x="1869" y="6789"/>
                  </a:cubicBezTo>
                  <a:cubicBezTo>
                    <a:pt x="1953" y="6687"/>
                    <a:pt x="2040" y="6593"/>
                    <a:pt x="2134" y="6495"/>
                  </a:cubicBezTo>
                  <a:cubicBezTo>
                    <a:pt x="2167" y="6462"/>
                    <a:pt x="2196" y="6426"/>
                    <a:pt x="2232" y="6393"/>
                  </a:cubicBezTo>
                  <a:cubicBezTo>
                    <a:pt x="2305" y="6321"/>
                    <a:pt x="2377" y="6245"/>
                    <a:pt x="2461" y="6168"/>
                  </a:cubicBezTo>
                  <a:cubicBezTo>
                    <a:pt x="2501" y="6125"/>
                    <a:pt x="2548" y="6085"/>
                    <a:pt x="2588" y="6045"/>
                  </a:cubicBezTo>
                  <a:cubicBezTo>
                    <a:pt x="2646" y="5991"/>
                    <a:pt x="2711" y="5933"/>
                    <a:pt x="2777" y="5878"/>
                  </a:cubicBezTo>
                  <a:cubicBezTo>
                    <a:pt x="2827" y="5831"/>
                    <a:pt x="2878" y="5791"/>
                    <a:pt x="2929" y="5744"/>
                  </a:cubicBezTo>
                  <a:cubicBezTo>
                    <a:pt x="2994" y="5686"/>
                    <a:pt x="3067" y="5631"/>
                    <a:pt x="3136" y="5573"/>
                  </a:cubicBezTo>
                  <a:cubicBezTo>
                    <a:pt x="3190" y="5533"/>
                    <a:pt x="3241" y="5486"/>
                    <a:pt x="3295" y="5446"/>
                  </a:cubicBezTo>
                  <a:cubicBezTo>
                    <a:pt x="3372" y="5388"/>
                    <a:pt x="3448" y="5327"/>
                    <a:pt x="3531" y="5269"/>
                  </a:cubicBezTo>
                  <a:lnTo>
                    <a:pt x="3694" y="5145"/>
                  </a:lnTo>
                  <a:cubicBezTo>
                    <a:pt x="3782" y="5084"/>
                    <a:pt x="3876" y="5018"/>
                    <a:pt x="3967" y="4960"/>
                  </a:cubicBezTo>
                  <a:cubicBezTo>
                    <a:pt x="4028" y="4920"/>
                    <a:pt x="4090" y="4873"/>
                    <a:pt x="4152" y="4833"/>
                  </a:cubicBezTo>
                  <a:cubicBezTo>
                    <a:pt x="4329" y="4721"/>
                    <a:pt x="4507" y="4608"/>
                    <a:pt x="4689" y="4499"/>
                  </a:cubicBezTo>
                  <a:cubicBezTo>
                    <a:pt x="4747" y="4463"/>
                    <a:pt x="4808" y="4430"/>
                    <a:pt x="4870" y="4394"/>
                  </a:cubicBezTo>
                  <a:cubicBezTo>
                    <a:pt x="4986" y="4325"/>
                    <a:pt x="5106" y="4256"/>
                    <a:pt x="5226" y="4191"/>
                  </a:cubicBezTo>
                  <a:cubicBezTo>
                    <a:pt x="5443" y="4071"/>
                    <a:pt x="5668" y="3955"/>
                    <a:pt x="5890" y="3846"/>
                  </a:cubicBezTo>
                  <a:cubicBezTo>
                    <a:pt x="5966" y="3810"/>
                    <a:pt x="6042" y="3774"/>
                    <a:pt x="6125" y="3737"/>
                  </a:cubicBezTo>
                  <a:cubicBezTo>
                    <a:pt x="6249" y="3676"/>
                    <a:pt x="6368" y="3618"/>
                    <a:pt x="6492" y="3567"/>
                  </a:cubicBezTo>
                  <a:cubicBezTo>
                    <a:pt x="6684" y="3484"/>
                    <a:pt x="6873" y="3404"/>
                    <a:pt x="7065" y="3327"/>
                  </a:cubicBezTo>
                  <a:lnTo>
                    <a:pt x="7130" y="3302"/>
                  </a:lnTo>
                  <a:cubicBezTo>
                    <a:pt x="7294" y="3237"/>
                    <a:pt x="7457" y="3175"/>
                    <a:pt x="7617" y="3121"/>
                  </a:cubicBezTo>
                  <a:cubicBezTo>
                    <a:pt x="7671" y="3103"/>
                    <a:pt x="7725" y="3084"/>
                    <a:pt x="7783" y="3059"/>
                  </a:cubicBezTo>
                  <a:cubicBezTo>
                    <a:pt x="7910" y="3015"/>
                    <a:pt x="8037" y="2976"/>
                    <a:pt x="8164" y="2932"/>
                  </a:cubicBezTo>
                  <a:lnTo>
                    <a:pt x="8342" y="2878"/>
                  </a:lnTo>
                  <a:cubicBezTo>
                    <a:pt x="8473" y="2838"/>
                    <a:pt x="8607" y="2801"/>
                    <a:pt x="8734" y="2769"/>
                  </a:cubicBezTo>
                  <a:cubicBezTo>
                    <a:pt x="8778" y="2758"/>
                    <a:pt x="8825" y="2743"/>
                    <a:pt x="8868" y="2732"/>
                  </a:cubicBezTo>
                  <a:cubicBezTo>
                    <a:pt x="9042" y="2689"/>
                    <a:pt x="9209" y="2649"/>
                    <a:pt x="9376" y="2616"/>
                  </a:cubicBezTo>
                  <a:cubicBezTo>
                    <a:pt x="9409" y="2605"/>
                    <a:pt x="9445" y="2602"/>
                    <a:pt x="9478" y="2598"/>
                  </a:cubicBezTo>
                  <a:cubicBezTo>
                    <a:pt x="9608" y="2569"/>
                    <a:pt x="9739" y="2547"/>
                    <a:pt x="9870" y="2526"/>
                  </a:cubicBezTo>
                  <a:cubicBezTo>
                    <a:pt x="9931" y="2515"/>
                    <a:pt x="9986" y="2508"/>
                    <a:pt x="10040" y="2497"/>
                  </a:cubicBezTo>
                  <a:cubicBezTo>
                    <a:pt x="10142" y="2486"/>
                    <a:pt x="10247" y="2471"/>
                    <a:pt x="10349" y="2457"/>
                  </a:cubicBezTo>
                  <a:cubicBezTo>
                    <a:pt x="10414" y="2449"/>
                    <a:pt x="10479" y="2442"/>
                    <a:pt x="10548" y="2435"/>
                  </a:cubicBezTo>
                  <a:cubicBezTo>
                    <a:pt x="10628" y="2424"/>
                    <a:pt x="10711" y="2420"/>
                    <a:pt x="10791" y="2417"/>
                  </a:cubicBezTo>
                  <a:cubicBezTo>
                    <a:pt x="10886" y="2413"/>
                    <a:pt x="10976" y="2406"/>
                    <a:pt x="11067" y="2406"/>
                  </a:cubicBezTo>
                  <a:lnTo>
                    <a:pt x="11310" y="2406"/>
                  </a:lnTo>
                  <a:cubicBezTo>
                    <a:pt x="11368" y="2406"/>
                    <a:pt x="11426" y="2413"/>
                    <a:pt x="11484" y="2413"/>
                  </a:cubicBezTo>
                  <a:cubicBezTo>
                    <a:pt x="11571" y="2417"/>
                    <a:pt x="11655" y="2424"/>
                    <a:pt x="11731" y="2435"/>
                  </a:cubicBezTo>
                  <a:cubicBezTo>
                    <a:pt x="11782" y="2439"/>
                    <a:pt x="11836" y="2442"/>
                    <a:pt x="11883" y="2453"/>
                  </a:cubicBezTo>
                  <a:cubicBezTo>
                    <a:pt x="11970" y="2468"/>
                    <a:pt x="12054" y="2486"/>
                    <a:pt x="12130" y="2504"/>
                  </a:cubicBezTo>
                  <a:cubicBezTo>
                    <a:pt x="12170" y="2511"/>
                    <a:pt x="12210" y="2515"/>
                    <a:pt x="12246" y="2529"/>
                  </a:cubicBezTo>
                  <a:cubicBezTo>
                    <a:pt x="12362" y="2562"/>
                    <a:pt x="12471" y="2598"/>
                    <a:pt x="12569" y="2638"/>
                  </a:cubicBezTo>
                  <a:cubicBezTo>
                    <a:pt x="12950" y="2801"/>
                    <a:pt x="13197" y="3037"/>
                    <a:pt x="13309" y="332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1492497" y="1188751"/>
              <a:ext cx="677533" cy="412181"/>
            </a:xfrm>
            <a:custGeom>
              <a:rect b="b" l="l" r="r" t="t"/>
              <a:pathLst>
                <a:path extrusionOk="0" h="14140" w="23243">
                  <a:moveTo>
                    <a:pt x="23210" y="3317"/>
                  </a:moveTo>
                  <a:cubicBezTo>
                    <a:pt x="23207" y="3281"/>
                    <a:pt x="23196" y="3248"/>
                    <a:pt x="23192" y="3212"/>
                  </a:cubicBezTo>
                  <a:cubicBezTo>
                    <a:pt x="23185" y="3157"/>
                    <a:pt x="23174" y="3106"/>
                    <a:pt x="23159" y="3052"/>
                  </a:cubicBezTo>
                  <a:lnTo>
                    <a:pt x="23149" y="2972"/>
                  </a:lnTo>
                  <a:cubicBezTo>
                    <a:pt x="23127" y="2903"/>
                    <a:pt x="23105" y="2831"/>
                    <a:pt x="23080" y="2765"/>
                  </a:cubicBezTo>
                  <a:lnTo>
                    <a:pt x="21810" y="1"/>
                  </a:lnTo>
                  <a:cubicBezTo>
                    <a:pt x="21846" y="91"/>
                    <a:pt x="21871" y="189"/>
                    <a:pt x="21897" y="287"/>
                  </a:cubicBezTo>
                  <a:cubicBezTo>
                    <a:pt x="21908" y="334"/>
                    <a:pt x="21919" y="389"/>
                    <a:pt x="21926" y="443"/>
                  </a:cubicBezTo>
                  <a:cubicBezTo>
                    <a:pt x="21937" y="512"/>
                    <a:pt x="21944" y="581"/>
                    <a:pt x="21951" y="650"/>
                  </a:cubicBezTo>
                  <a:cubicBezTo>
                    <a:pt x="21955" y="705"/>
                    <a:pt x="21958" y="755"/>
                    <a:pt x="21958" y="813"/>
                  </a:cubicBezTo>
                  <a:cubicBezTo>
                    <a:pt x="21958" y="879"/>
                    <a:pt x="21958" y="951"/>
                    <a:pt x="21951" y="1024"/>
                  </a:cubicBezTo>
                  <a:cubicBezTo>
                    <a:pt x="21944" y="1085"/>
                    <a:pt x="21940" y="1144"/>
                    <a:pt x="21933" y="1202"/>
                  </a:cubicBezTo>
                  <a:cubicBezTo>
                    <a:pt x="21922" y="1274"/>
                    <a:pt x="21908" y="1347"/>
                    <a:pt x="21897" y="1419"/>
                  </a:cubicBezTo>
                  <a:cubicBezTo>
                    <a:pt x="21882" y="1481"/>
                    <a:pt x="21868" y="1550"/>
                    <a:pt x="21850" y="1619"/>
                  </a:cubicBezTo>
                  <a:cubicBezTo>
                    <a:pt x="21831" y="1688"/>
                    <a:pt x="21810" y="1760"/>
                    <a:pt x="21788" y="1833"/>
                  </a:cubicBezTo>
                  <a:cubicBezTo>
                    <a:pt x="21763" y="1909"/>
                    <a:pt x="21737" y="1985"/>
                    <a:pt x="21704" y="2065"/>
                  </a:cubicBezTo>
                  <a:cubicBezTo>
                    <a:pt x="21661" y="2178"/>
                    <a:pt x="21614" y="2294"/>
                    <a:pt x="21559" y="2413"/>
                  </a:cubicBezTo>
                  <a:lnTo>
                    <a:pt x="21545" y="2439"/>
                  </a:lnTo>
                  <a:cubicBezTo>
                    <a:pt x="21487" y="2566"/>
                    <a:pt x="21418" y="2693"/>
                    <a:pt x="21342" y="2827"/>
                  </a:cubicBezTo>
                  <a:cubicBezTo>
                    <a:pt x="21327" y="2852"/>
                    <a:pt x="21316" y="2874"/>
                    <a:pt x="21298" y="2903"/>
                  </a:cubicBezTo>
                  <a:cubicBezTo>
                    <a:pt x="21218" y="3034"/>
                    <a:pt x="21135" y="3168"/>
                    <a:pt x="21044" y="3306"/>
                  </a:cubicBezTo>
                  <a:cubicBezTo>
                    <a:pt x="21015" y="3346"/>
                    <a:pt x="20982" y="3393"/>
                    <a:pt x="20953" y="3433"/>
                  </a:cubicBezTo>
                  <a:cubicBezTo>
                    <a:pt x="20881" y="3538"/>
                    <a:pt x="20801" y="3636"/>
                    <a:pt x="20725" y="3741"/>
                  </a:cubicBezTo>
                  <a:cubicBezTo>
                    <a:pt x="20689" y="3792"/>
                    <a:pt x="20652" y="3836"/>
                    <a:pt x="20612" y="3886"/>
                  </a:cubicBezTo>
                  <a:cubicBezTo>
                    <a:pt x="20504" y="4021"/>
                    <a:pt x="20395" y="4159"/>
                    <a:pt x="20271" y="4293"/>
                  </a:cubicBezTo>
                  <a:cubicBezTo>
                    <a:pt x="20264" y="4307"/>
                    <a:pt x="20250" y="4318"/>
                    <a:pt x="20239" y="4333"/>
                  </a:cubicBezTo>
                  <a:cubicBezTo>
                    <a:pt x="20119" y="4471"/>
                    <a:pt x="19985" y="4608"/>
                    <a:pt x="19850" y="4746"/>
                  </a:cubicBezTo>
                  <a:cubicBezTo>
                    <a:pt x="19829" y="4772"/>
                    <a:pt x="19811" y="4794"/>
                    <a:pt x="19785" y="4815"/>
                  </a:cubicBezTo>
                  <a:cubicBezTo>
                    <a:pt x="19655" y="4946"/>
                    <a:pt x="19513" y="5084"/>
                    <a:pt x="19375" y="5214"/>
                  </a:cubicBezTo>
                  <a:cubicBezTo>
                    <a:pt x="19277" y="5305"/>
                    <a:pt x="19176" y="5396"/>
                    <a:pt x="19074" y="5487"/>
                  </a:cubicBezTo>
                  <a:cubicBezTo>
                    <a:pt x="18987" y="5563"/>
                    <a:pt x="18903" y="5643"/>
                    <a:pt x="18813" y="5719"/>
                  </a:cubicBezTo>
                  <a:cubicBezTo>
                    <a:pt x="18704" y="5809"/>
                    <a:pt x="18588" y="5900"/>
                    <a:pt x="18475" y="5991"/>
                  </a:cubicBezTo>
                  <a:cubicBezTo>
                    <a:pt x="18381" y="6067"/>
                    <a:pt x="18290" y="6140"/>
                    <a:pt x="18196" y="6219"/>
                  </a:cubicBezTo>
                  <a:cubicBezTo>
                    <a:pt x="18076" y="6310"/>
                    <a:pt x="17949" y="6404"/>
                    <a:pt x="17826" y="6495"/>
                  </a:cubicBezTo>
                  <a:cubicBezTo>
                    <a:pt x="17728" y="6568"/>
                    <a:pt x="17634" y="6644"/>
                    <a:pt x="17528" y="6716"/>
                  </a:cubicBezTo>
                  <a:cubicBezTo>
                    <a:pt x="17398" y="6811"/>
                    <a:pt x="17256" y="6902"/>
                    <a:pt x="17118" y="6999"/>
                  </a:cubicBezTo>
                  <a:cubicBezTo>
                    <a:pt x="17002" y="7079"/>
                    <a:pt x="16890" y="7163"/>
                    <a:pt x="16766" y="7239"/>
                  </a:cubicBezTo>
                  <a:cubicBezTo>
                    <a:pt x="16520" y="7399"/>
                    <a:pt x="16277" y="7551"/>
                    <a:pt x="16026" y="7707"/>
                  </a:cubicBezTo>
                  <a:cubicBezTo>
                    <a:pt x="15983" y="7732"/>
                    <a:pt x="15936" y="7761"/>
                    <a:pt x="15885" y="7787"/>
                  </a:cubicBezTo>
                  <a:cubicBezTo>
                    <a:pt x="15645" y="7932"/>
                    <a:pt x="15402" y="8073"/>
                    <a:pt x="15155" y="8208"/>
                  </a:cubicBezTo>
                  <a:cubicBezTo>
                    <a:pt x="15116" y="8229"/>
                    <a:pt x="15079" y="8248"/>
                    <a:pt x="15039" y="8273"/>
                  </a:cubicBezTo>
                  <a:cubicBezTo>
                    <a:pt x="14687" y="8462"/>
                    <a:pt x="14339" y="8643"/>
                    <a:pt x="13987" y="8821"/>
                  </a:cubicBezTo>
                  <a:cubicBezTo>
                    <a:pt x="13944" y="8839"/>
                    <a:pt x="13904" y="8861"/>
                    <a:pt x="13864" y="8879"/>
                  </a:cubicBezTo>
                  <a:cubicBezTo>
                    <a:pt x="13574" y="9020"/>
                    <a:pt x="13280" y="9155"/>
                    <a:pt x="12982" y="9289"/>
                  </a:cubicBezTo>
                  <a:cubicBezTo>
                    <a:pt x="12935" y="9311"/>
                    <a:pt x="12888" y="9329"/>
                    <a:pt x="12837" y="9351"/>
                  </a:cubicBezTo>
                  <a:cubicBezTo>
                    <a:pt x="12572" y="9470"/>
                    <a:pt x="12307" y="9579"/>
                    <a:pt x="12039" y="9688"/>
                  </a:cubicBezTo>
                  <a:cubicBezTo>
                    <a:pt x="11995" y="9706"/>
                    <a:pt x="11955" y="9724"/>
                    <a:pt x="11908" y="9735"/>
                  </a:cubicBezTo>
                  <a:cubicBezTo>
                    <a:pt x="11672" y="9826"/>
                    <a:pt x="11440" y="9917"/>
                    <a:pt x="11204" y="10004"/>
                  </a:cubicBezTo>
                  <a:cubicBezTo>
                    <a:pt x="11168" y="10018"/>
                    <a:pt x="11139" y="10033"/>
                    <a:pt x="11103" y="10040"/>
                  </a:cubicBezTo>
                  <a:cubicBezTo>
                    <a:pt x="10860" y="10127"/>
                    <a:pt x="10617" y="10207"/>
                    <a:pt x="10377" y="10290"/>
                  </a:cubicBezTo>
                  <a:cubicBezTo>
                    <a:pt x="10323" y="10308"/>
                    <a:pt x="10261" y="10327"/>
                    <a:pt x="10207" y="10345"/>
                  </a:cubicBezTo>
                  <a:cubicBezTo>
                    <a:pt x="9989" y="10414"/>
                    <a:pt x="9771" y="10479"/>
                    <a:pt x="9561" y="10544"/>
                  </a:cubicBezTo>
                  <a:cubicBezTo>
                    <a:pt x="9535" y="10552"/>
                    <a:pt x="9510" y="10559"/>
                    <a:pt x="9488" y="10566"/>
                  </a:cubicBezTo>
                  <a:cubicBezTo>
                    <a:pt x="9252" y="10635"/>
                    <a:pt x="9020" y="10697"/>
                    <a:pt x="8788" y="10758"/>
                  </a:cubicBezTo>
                  <a:cubicBezTo>
                    <a:pt x="8733" y="10769"/>
                    <a:pt x="8675" y="10784"/>
                    <a:pt x="8621" y="10798"/>
                  </a:cubicBezTo>
                  <a:cubicBezTo>
                    <a:pt x="8400" y="10853"/>
                    <a:pt x="8182" y="10907"/>
                    <a:pt x="7964" y="10951"/>
                  </a:cubicBezTo>
                  <a:cubicBezTo>
                    <a:pt x="7950" y="10958"/>
                    <a:pt x="7932" y="10962"/>
                    <a:pt x="7913" y="10962"/>
                  </a:cubicBezTo>
                  <a:cubicBezTo>
                    <a:pt x="7678" y="11012"/>
                    <a:pt x="7442" y="11056"/>
                    <a:pt x="7210" y="11096"/>
                  </a:cubicBezTo>
                  <a:cubicBezTo>
                    <a:pt x="7159" y="11107"/>
                    <a:pt x="7104" y="11114"/>
                    <a:pt x="7057" y="11125"/>
                  </a:cubicBezTo>
                  <a:cubicBezTo>
                    <a:pt x="6814" y="11165"/>
                    <a:pt x="6575" y="11201"/>
                    <a:pt x="6339" y="11234"/>
                  </a:cubicBezTo>
                  <a:lnTo>
                    <a:pt x="6245" y="11248"/>
                  </a:lnTo>
                  <a:cubicBezTo>
                    <a:pt x="5969" y="11284"/>
                    <a:pt x="5697" y="11310"/>
                    <a:pt x="5432" y="11332"/>
                  </a:cubicBezTo>
                  <a:cubicBezTo>
                    <a:pt x="5406" y="11332"/>
                    <a:pt x="5381" y="11339"/>
                    <a:pt x="5356" y="11339"/>
                  </a:cubicBezTo>
                  <a:cubicBezTo>
                    <a:pt x="5214" y="11346"/>
                    <a:pt x="5080" y="11357"/>
                    <a:pt x="4942" y="11361"/>
                  </a:cubicBezTo>
                  <a:cubicBezTo>
                    <a:pt x="4888" y="11364"/>
                    <a:pt x="4829" y="11364"/>
                    <a:pt x="4775" y="11364"/>
                  </a:cubicBezTo>
                  <a:cubicBezTo>
                    <a:pt x="4670" y="11368"/>
                    <a:pt x="4565" y="11368"/>
                    <a:pt x="4467" y="11368"/>
                  </a:cubicBezTo>
                  <a:lnTo>
                    <a:pt x="4245" y="11368"/>
                  </a:lnTo>
                  <a:cubicBezTo>
                    <a:pt x="4180" y="11368"/>
                    <a:pt x="4111" y="11368"/>
                    <a:pt x="4049" y="11364"/>
                  </a:cubicBezTo>
                  <a:cubicBezTo>
                    <a:pt x="3973" y="11361"/>
                    <a:pt x="3901" y="11361"/>
                    <a:pt x="3828" y="11357"/>
                  </a:cubicBezTo>
                  <a:cubicBezTo>
                    <a:pt x="3763" y="11350"/>
                    <a:pt x="3701" y="11350"/>
                    <a:pt x="3639" y="11346"/>
                  </a:cubicBezTo>
                  <a:cubicBezTo>
                    <a:pt x="3567" y="11342"/>
                    <a:pt x="3494" y="11332"/>
                    <a:pt x="3422" y="11328"/>
                  </a:cubicBezTo>
                  <a:cubicBezTo>
                    <a:pt x="3364" y="11324"/>
                    <a:pt x="3306" y="11321"/>
                    <a:pt x="3248" y="11310"/>
                  </a:cubicBezTo>
                  <a:cubicBezTo>
                    <a:pt x="3175" y="11303"/>
                    <a:pt x="3106" y="11292"/>
                    <a:pt x="3034" y="11284"/>
                  </a:cubicBezTo>
                  <a:cubicBezTo>
                    <a:pt x="2979" y="11274"/>
                    <a:pt x="2921" y="11270"/>
                    <a:pt x="2867" y="11259"/>
                  </a:cubicBezTo>
                  <a:cubicBezTo>
                    <a:pt x="2794" y="11248"/>
                    <a:pt x="2725" y="11234"/>
                    <a:pt x="2656" y="11219"/>
                  </a:cubicBezTo>
                  <a:cubicBezTo>
                    <a:pt x="2605" y="11212"/>
                    <a:pt x="2551" y="11201"/>
                    <a:pt x="2504" y="11186"/>
                  </a:cubicBezTo>
                  <a:cubicBezTo>
                    <a:pt x="2431" y="11176"/>
                    <a:pt x="2362" y="11157"/>
                    <a:pt x="2293" y="11139"/>
                  </a:cubicBezTo>
                  <a:cubicBezTo>
                    <a:pt x="2250" y="11125"/>
                    <a:pt x="2203" y="11114"/>
                    <a:pt x="2159" y="11103"/>
                  </a:cubicBezTo>
                  <a:cubicBezTo>
                    <a:pt x="2079" y="11078"/>
                    <a:pt x="2014" y="11056"/>
                    <a:pt x="1941" y="11034"/>
                  </a:cubicBezTo>
                  <a:cubicBezTo>
                    <a:pt x="1905" y="11020"/>
                    <a:pt x="1869" y="11012"/>
                    <a:pt x="1833" y="11001"/>
                  </a:cubicBezTo>
                  <a:cubicBezTo>
                    <a:pt x="1727" y="10965"/>
                    <a:pt x="1622" y="10925"/>
                    <a:pt x="1524" y="10885"/>
                  </a:cubicBezTo>
                  <a:cubicBezTo>
                    <a:pt x="733" y="10548"/>
                    <a:pt x="229" y="10062"/>
                    <a:pt x="0" y="9474"/>
                  </a:cubicBezTo>
                  <a:lnTo>
                    <a:pt x="1270" y="12239"/>
                  </a:lnTo>
                  <a:cubicBezTo>
                    <a:pt x="1506" y="12830"/>
                    <a:pt x="2003" y="13316"/>
                    <a:pt x="2794" y="13650"/>
                  </a:cubicBezTo>
                  <a:cubicBezTo>
                    <a:pt x="2892" y="13690"/>
                    <a:pt x="2997" y="13734"/>
                    <a:pt x="3102" y="13770"/>
                  </a:cubicBezTo>
                  <a:cubicBezTo>
                    <a:pt x="3139" y="13781"/>
                    <a:pt x="3175" y="13792"/>
                    <a:pt x="3215" y="13806"/>
                  </a:cubicBezTo>
                  <a:cubicBezTo>
                    <a:pt x="3287" y="13828"/>
                    <a:pt x="3356" y="13850"/>
                    <a:pt x="3433" y="13871"/>
                  </a:cubicBezTo>
                  <a:cubicBezTo>
                    <a:pt x="3476" y="13886"/>
                    <a:pt x="3527" y="13897"/>
                    <a:pt x="3574" y="13908"/>
                  </a:cubicBezTo>
                  <a:cubicBezTo>
                    <a:pt x="3639" y="13926"/>
                    <a:pt x="3708" y="13944"/>
                    <a:pt x="3781" y="13958"/>
                  </a:cubicBezTo>
                  <a:cubicBezTo>
                    <a:pt x="3832" y="13969"/>
                    <a:pt x="3886" y="13977"/>
                    <a:pt x="3941" y="13991"/>
                  </a:cubicBezTo>
                  <a:cubicBezTo>
                    <a:pt x="4010" y="14006"/>
                    <a:pt x="4075" y="14017"/>
                    <a:pt x="4147" y="14027"/>
                  </a:cubicBezTo>
                  <a:cubicBezTo>
                    <a:pt x="4202" y="14035"/>
                    <a:pt x="4263" y="14046"/>
                    <a:pt x="4318" y="14049"/>
                  </a:cubicBezTo>
                  <a:cubicBezTo>
                    <a:pt x="4383" y="14060"/>
                    <a:pt x="4456" y="14067"/>
                    <a:pt x="4528" y="14078"/>
                  </a:cubicBezTo>
                  <a:cubicBezTo>
                    <a:pt x="4590" y="14082"/>
                    <a:pt x="4648" y="14089"/>
                    <a:pt x="4706" y="14096"/>
                  </a:cubicBezTo>
                  <a:cubicBezTo>
                    <a:pt x="4779" y="14100"/>
                    <a:pt x="4851" y="14107"/>
                    <a:pt x="4924" y="14114"/>
                  </a:cubicBezTo>
                  <a:cubicBezTo>
                    <a:pt x="4989" y="14118"/>
                    <a:pt x="5051" y="14122"/>
                    <a:pt x="5116" y="14122"/>
                  </a:cubicBezTo>
                  <a:cubicBezTo>
                    <a:pt x="5189" y="14125"/>
                    <a:pt x="5265" y="14133"/>
                    <a:pt x="5337" y="14133"/>
                  </a:cubicBezTo>
                  <a:cubicBezTo>
                    <a:pt x="5399" y="14133"/>
                    <a:pt x="5468" y="14136"/>
                    <a:pt x="5533" y="14136"/>
                  </a:cubicBezTo>
                  <a:cubicBezTo>
                    <a:pt x="5588" y="14136"/>
                    <a:pt x="5642" y="14140"/>
                    <a:pt x="5697" y="14140"/>
                  </a:cubicBezTo>
                  <a:lnTo>
                    <a:pt x="5755" y="14140"/>
                  </a:lnTo>
                  <a:cubicBezTo>
                    <a:pt x="5853" y="14140"/>
                    <a:pt x="5958" y="14136"/>
                    <a:pt x="6063" y="14136"/>
                  </a:cubicBezTo>
                  <a:cubicBezTo>
                    <a:pt x="6118" y="14136"/>
                    <a:pt x="6172" y="14133"/>
                    <a:pt x="6230" y="14133"/>
                  </a:cubicBezTo>
                  <a:cubicBezTo>
                    <a:pt x="6368" y="14125"/>
                    <a:pt x="6502" y="14118"/>
                    <a:pt x="6644" y="14107"/>
                  </a:cubicBezTo>
                  <a:cubicBezTo>
                    <a:pt x="6665" y="14107"/>
                    <a:pt x="6687" y="14104"/>
                    <a:pt x="6716" y="14104"/>
                  </a:cubicBezTo>
                  <a:lnTo>
                    <a:pt x="6720" y="14104"/>
                  </a:lnTo>
                  <a:cubicBezTo>
                    <a:pt x="6981" y="14085"/>
                    <a:pt x="7253" y="14053"/>
                    <a:pt x="7533" y="14017"/>
                  </a:cubicBezTo>
                  <a:cubicBezTo>
                    <a:pt x="7551" y="14013"/>
                    <a:pt x="7572" y="14013"/>
                    <a:pt x="7591" y="14013"/>
                  </a:cubicBezTo>
                  <a:cubicBezTo>
                    <a:pt x="7601" y="14013"/>
                    <a:pt x="7612" y="14009"/>
                    <a:pt x="7623" y="14009"/>
                  </a:cubicBezTo>
                  <a:cubicBezTo>
                    <a:pt x="7859" y="13977"/>
                    <a:pt x="8099" y="13940"/>
                    <a:pt x="8338" y="13900"/>
                  </a:cubicBezTo>
                  <a:cubicBezTo>
                    <a:pt x="8360" y="13897"/>
                    <a:pt x="8385" y="13897"/>
                    <a:pt x="8411" y="13890"/>
                  </a:cubicBezTo>
                  <a:cubicBezTo>
                    <a:pt x="8440" y="13886"/>
                    <a:pt x="8465" y="13879"/>
                    <a:pt x="8494" y="13871"/>
                  </a:cubicBezTo>
                  <a:cubicBezTo>
                    <a:pt x="8723" y="13831"/>
                    <a:pt x="8958" y="13788"/>
                    <a:pt x="9194" y="13737"/>
                  </a:cubicBezTo>
                  <a:lnTo>
                    <a:pt x="9205" y="13737"/>
                  </a:lnTo>
                  <a:cubicBezTo>
                    <a:pt x="9220" y="13734"/>
                    <a:pt x="9231" y="13734"/>
                    <a:pt x="9241" y="13726"/>
                  </a:cubicBezTo>
                  <a:cubicBezTo>
                    <a:pt x="9459" y="13683"/>
                    <a:pt x="9677" y="13628"/>
                    <a:pt x="9898" y="13574"/>
                  </a:cubicBezTo>
                  <a:cubicBezTo>
                    <a:pt x="9931" y="13563"/>
                    <a:pt x="9956" y="13559"/>
                    <a:pt x="9989" y="13552"/>
                  </a:cubicBezTo>
                  <a:cubicBezTo>
                    <a:pt x="10018" y="13545"/>
                    <a:pt x="10043" y="13538"/>
                    <a:pt x="10065" y="13527"/>
                  </a:cubicBezTo>
                  <a:cubicBezTo>
                    <a:pt x="10297" y="13469"/>
                    <a:pt x="10529" y="13407"/>
                    <a:pt x="10765" y="13338"/>
                  </a:cubicBezTo>
                  <a:cubicBezTo>
                    <a:pt x="10769" y="13338"/>
                    <a:pt x="10776" y="13334"/>
                    <a:pt x="10783" y="13334"/>
                  </a:cubicBezTo>
                  <a:cubicBezTo>
                    <a:pt x="10802" y="13327"/>
                    <a:pt x="10820" y="13320"/>
                    <a:pt x="10841" y="13316"/>
                  </a:cubicBezTo>
                  <a:cubicBezTo>
                    <a:pt x="11059" y="13251"/>
                    <a:pt x="11273" y="13182"/>
                    <a:pt x="11491" y="13117"/>
                  </a:cubicBezTo>
                  <a:cubicBezTo>
                    <a:pt x="11524" y="13106"/>
                    <a:pt x="11556" y="13099"/>
                    <a:pt x="11585" y="13084"/>
                  </a:cubicBezTo>
                  <a:cubicBezTo>
                    <a:pt x="11607" y="13073"/>
                    <a:pt x="11636" y="13066"/>
                    <a:pt x="11658" y="13055"/>
                  </a:cubicBezTo>
                  <a:cubicBezTo>
                    <a:pt x="11897" y="12979"/>
                    <a:pt x="12140" y="12892"/>
                    <a:pt x="12384" y="12808"/>
                  </a:cubicBezTo>
                  <a:cubicBezTo>
                    <a:pt x="12394" y="12801"/>
                    <a:pt x="12402" y="12801"/>
                    <a:pt x="12413" y="12797"/>
                  </a:cubicBezTo>
                  <a:cubicBezTo>
                    <a:pt x="12434" y="12790"/>
                    <a:pt x="12460" y="12779"/>
                    <a:pt x="12485" y="12772"/>
                  </a:cubicBezTo>
                  <a:cubicBezTo>
                    <a:pt x="12721" y="12685"/>
                    <a:pt x="12950" y="12598"/>
                    <a:pt x="13185" y="12504"/>
                  </a:cubicBezTo>
                  <a:cubicBezTo>
                    <a:pt x="13218" y="12489"/>
                    <a:pt x="13247" y="12482"/>
                    <a:pt x="13276" y="12467"/>
                  </a:cubicBezTo>
                  <a:cubicBezTo>
                    <a:pt x="13291" y="12464"/>
                    <a:pt x="13305" y="12453"/>
                    <a:pt x="13320" y="12449"/>
                  </a:cubicBezTo>
                  <a:cubicBezTo>
                    <a:pt x="13584" y="12340"/>
                    <a:pt x="13853" y="12231"/>
                    <a:pt x="14118" y="12112"/>
                  </a:cubicBezTo>
                  <a:cubicBezTo>
                    <a:pt x="14143" y="12104"/>
                    <a:pt x="14165" y="12090"/>
                    <a:pt x="14194" y="12083"/>
                  </a:cubicBezTo>
                  <a:cubicBezTo>
                    <a:pt x="14216" y="12072"/>
                    <a:pt x="14238" y="12057"/>
                    <a:pt x="14263" y="12050"/>
                  </a:cubicBezTo>
                  <a:cubicBezTo>
                    <a:pt x="14557" y="11919"/>
                    <a:pt x="14851" y="11782"/>
                    <a:pt x="15141" y="11640"/>
                  </a:cubicBezTo>
                  <a:cubicBezTo>
                    <a:pt x="15159" y="11633"/>
                    <a:pt x="15181" y="11622"/>
                    <a:pt x="15199" y="11615"/>
                  </a:cubicBezTo>
                  <a:cubicBezTo>
                    <a:pt x="15217" y="11604"/>
                    <a:pt x="15243" y="11593"/>
                    <a:pt x="15261" y="11582"/>
                  </a:cubicBezTo>
                  <a:cubicBezTo>
                    <a:pt x="15613" y="11404"/>
                    <a:pt x="15968" y="11223"/>
                    <a:pt x="16313" y="11034"/>
                  </a:cubicBezTo>
                  <a:cubicBezTo>
                    <a:pt x="16331" y="11023"/>
                    <a:pt x="16353" y="11012"/>
                    <a:pt x="16371" y="11001"/>
                  </a:cubicBezTo>
                  <a:cubicBezTo>
                    <a:pt x="16389" y="10994"/>
                    <a:pt x="16407" y="10980"/>
                    <a:pt x="16425" y="10969"/>
                  </a:cubicBezTo>
                  <a:cubicBezTo>
                    <a:pt x="16668" y="10835"/>
                    <a:pt x="16915" y="10693"/>
                    <a:pt x="17158" y="10548"/>
                  </a:cubicBezTo>
                  <a:lnTo>
                    <a:pt x="17296" y="10468"/>
                  </a:lnTo>
                  <a:cubicBezTo>
                    <a:pt x="17546" y="10316"/>
                    <a:pt x="17793" y="10160"/>
                    <a:pt x="18040" y="10000"/>
                  </a:cubicBezTo>
                  <a:cubicBezTo>
                    <a:pt x="18065" y="9982"/>
                    <a:pt x="18098" y="9964"/>
                    <a:pt x="18127" y="9946"/>
                  </a:cubicBezTo>
                  <a:cubicBezTo>
                    <a:pt x="18218" y="9888"/>
                    <a:pt x="18305" y="9822"/>
                    <a:pt x="18396" y="9761"/>
                  </a:cubicBezTo>
                  <a:cubicBezTo>
                    <a:pt x="18530" y="9663"/>
                    <a:pt x="18671" y="9572"/>
                    <a:pt x="18802" y="9478"/>
                  </a:cubicBezTo>
                  <a:cubicBezTo>
                    <a:pt x="18907" y="9405"/>
                    <a:pt x="19001" y="9329"/>
                    <a:pt x="19103" y="9256"/>
                  </a:cubicBezTo>
                  <a:cubicBezTo>
                    <a:pt x="19223" y="9166"/>
                    <a:pt x="19350" y="9071"/>
                    <a:pt x="19469" y="8981"/>
                  </a:cubicBezTo>
                  <a:cubicBezTo>
                    <a:pt x="19564" y="8901"/>
                    <a:pt x="19658" y="8828"/>
                    <a:pt x="19749" y="8752"/>
                  </a:cubicBezTo>
                  <a:cubicBezTo>
                    <a:pt x="19861" y="8661"/>
                    <a:pt x="19977" y="8571"/>
                    <a:pt x="20086" y="8480"/>
                  </a:cubicBezTo>
                  <a:cubicBezTo>
                    <a:pt x="20177" y="8404"/>
                    <a:pt x="20264" y="8327"/>
                    <a:pt x="20348" y="8248"/>
                  </a:cubicBezTo>
                  <a:cubicBezTo>
                    <a:pt x="20453" y="8157"/>
                    <a:pt x="20554" y="8066"/>
                    <a:pt x="20649" y="7975"/>
                  </a:cubicBezTo>
                  <a:cubicBezTo>
                    <a:pt x="20670" y="7954"/>
                    <a:pt x="20696" y="7932"/>
                    <a:pt x="20721" y="7914"/>
                  </a:cubicBezTo>
                  <a:cubicBezTo>
                    <a:pt x="20837" y="7801"/>
                    <a:pt x="20950" y="7692"/>
                    <a:pt x="21059" y="7576"/>
                  </a:cubicBezTo>
                  <a:lnTo>
                    <a:pt x="21128" y="7511"/>
                  </a:lnTo>
                  <a:cubicBezTo>
                    <a:pt x="21265" y="7370"/>
                    <a:pt x="21396" y="7232"/>
                    <a:pt x="21519" y="7094"/>
                  </a:cubicBezTo>
                  <a:cubicBezTo>
                    <a:pt x="21527" y="7079"/>
                    <a:pt x="21541" y="7068"/>
                    <a:pt x="21548" y="7058"/>
                  </a:cubicBezTo>
                  <a:cubicBezTo>
                    <a:pt x="21639" y="6956"/>
                    <a:pt x="21726" y="6851"/>
                    <a:pt x="21810" y="6753"/>
                  </a:cubicBezTo>
                  <a:cubicBezTo>
                    <a:pt x="21835" y="6716"/>
                    <a:pt x="21864" y="6684"/>
                    <a:pt x="21890" y="6648"/>
                  </a:cubicBezTo>
                  <a:cubicBezTo>
                    <a:pt x="21929" y="6597"/>
                    <a:pt x="21966" y="6553"/>
                    <a:pt x="22002" y="6502"/>
                  </a:cubicBezTo>
                  <a:cubicBezTo>
                    <a:pt x="22085" y="6397"/>
                    <a:pt x="22158" y="6296"/>
                    <a:pt x="22231" y="6194"/>
                  </a:cubicBezTo>
                  <a:cubicBezTo>
                    <a:pt x="22263" y="6154"/>
                    <a:pt x="22292" y="6107"/>
                    <a:pt x="22321" y="6067"/>
                  </a:cubicBezTo>
                  <a:lnTo>
                    <a:pt x="22361" y="6013"/>
                  </a:lnTo>
                  <a:cubicBezTo>
                    <a:pt x="22437" y="5897"/>
                    <a:pt x="22506" y="5780"/>
                    <a:pt x="22575" y="5668"/>
                  </a:cubicBezTo>
                  <a:cubicBezTo>
                    <a:pt x="22590" y="5643"/>
                    <a:pt x="22601" y="5617"/>
                    <a:pt x="22619" y="5592"/>
                  </a:cubicBezTo>
                  <a:cubicBezTo>
                    <a:pt x="22651" y="5534"/>
                    <a:pt x="22688" y="5472"/>
                    <a:pt x="22720" y="5418"/>
                  </a:cubicBezTo>
                  <a:cubicBezTo>
                    <a:pt x="22757" y="5345"/>
                    <a:pt x="22793" y="5280"/>
                    <a:pt x="22826" y="5211"/>
                  </a:cubicBezTo>
                  <a:cubicBezTo>
                    <a:pt x="22829" y="5200"/>
                    <a:pt x="22833" y="5193"/>
                    <a:pt x="22836" y="5178"/>
                  </a:cubicBezTo>
                  <a:cubicBezTo>
                    <a:pt x="22880" y="5087"/>
                    <a:pt x="22920" y="5000"/>
                    <a:pt x="22956" y="4910"/>
                  </a:cubicBezTo>
                  <a:lnTo>
                    <a:pt x="22982" y="4830"/>
                  </a:lnTo>
                  <a:cubicBezTo>
                    <a:pt x="23014" y="4754"/>
                    <a:pt x="23036" y="4674"/>
                    <a:pt x="23065" y="4598"/>
                  </a:cubicBezTo>
                  <a:cubicBezTo>
                    <a:pt x="23080" y="4554"/>
                    <a:pt x="23098" y="4507"/>
                    <a:pt x="23109" y="4463"/>
                  </a:cubicBezTo>
                  <a:cubicBezTo>
                    <a:pt x="23119" y="4434"/>
                    <a:pt x="23119" y="4413"/>
                    <a:pt x="23127" y="4384"/>
                  </a:cubicBezTo>
                  <a:cubicBezTo>
                    <a:pt x="23145" y="4318"/>
                    <a:pt x="23159" y="4253"/>
                    <a:pt x="23174" y="4184"/>
                  </a:cubicBezTo>
                  <a:cubicBezTo>
                    <a:pt x="23181" y="4140"/>
                    <a:pt x="23196" y="4093"/>
                    <a:pt x="23207" y="4050"/>
                  </a:cubicBezTo>
                  <a:cubicBezTo>
                    <a:pt x="23210" y="4021"/>
                    <a:pt x="23210" y="3995"/>
                    <a:pt x="23214" y="3966"/>
                  </a:cubicBezTo>
                  <a:cubicBezTo>
                    <a:pt x="23225" y="3908"/>
                    <a:pt x="23228" y="3850"/>
                    <a:pt x="23232" y="3792"/>
                  </a:cubicBezTo>
                  <a:cubicBezTo>
                    <a:pt x="23236" y="3749"/>
                    <a:pt x="23243" y="3709"/>
                    <a:pt x="23243" y="3669"/>
                  </a:cubicBezTo>
                  <a:cubicBezTo>
                    <a:pt x="23243" y="3636"/>
                    <a:pt x="23239" y="3611"/>
                    <a:pt x="23239" y="3578"/>
                  </a:cubicBezTo>
                  <a:cubicBezTo>
                    <a:pt x="23239" y="3524"/>
                    <a:pt x="23232" y="3469"/>
                    <a:pt x="23228" y="3411"/>
                  </a:cubicBezTo>
                  <a:cubicBezTo>
                    <a:pt x="23210" y="3382"/>
                    <a:pt x="23214" y="3346"/>
                    <a:pt x="23210" y="331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1442038" y="1107539"/>
              <a:ext cx="735921" cy="438941"/>
            </a:xfrm>
            <a:custGeom>
              <a:rect b="b" l="l" r="r" t="t"/>
              <a:pathLst>
                <a:path extrusionOk="0" h="15058" w="25246">
                  <a:moveTo>
                    <a:pt x="22006" y="1375"/>
                  </a:moveTo>
                  <a:cubicBezTo>
                    <a:pt x="18773" y="0"/>
                    <a:pt x="11930" y="1640"/>
                    <a:pt x="6756" y="5033"/>
                  </a:cubicBezTo>
                  <a:cubicBezTo>
                    <a:pt x="1579" y="8425"/>
                    <a:pt x="1" y="12300"/>
                    <a:pt x="3237" y="13679"/>
                  </a:cubicBezTo>
                  <a:cubicBezTo>
                    <a:pt x="6470" y="15057"/>
                    <a:pt x="13313" y="13417"/>
                    <a:pt x="18487" y="10025"/>
                  </a:cubicBezTo>
                  <a:cubicBezTo>
                    <a:pt x="23664" y="6633"/>
                    <a:pt x="25246" y="2754"/>
                    <a:pt x="22006" y="1375"/>
                  </a:cubicBezTo>
                  <a:close/>
                  <a:moveTo>
                    <a:pt x="15693" y="8835"/>
                  </a:moveTo>
                  <a:cubicBezTo>
                    <a:pt x="12743" y="10769"/>
                    <a:pt x="8970" y="11756"/>
                    <a:pt x="7272" y="11037"/>
                  </a:cubicBezTo>
                  <a:cubicBezTo>
                    <a:pt x="5574" y="10315"/>
                    <a:pt x="6600" y="8156"/>
                    <a:pt x="9547" y="6223"/>
                  </a:cubicBezTo>
                  <a:cubicBezTo>
                    <a:pt x="12496" y="4292"/>
                    <a:pt x="16273" y="3302"/>
                    <a:pt x="17971" y="4024"/>
                  </a:cubicBezTo>
                  <a:cubicBezTo>
                    <a:pt x="19666" y="4746"/>
                    <a:pt x="18643" y="6905"/>
                    <a:pt x="15693" y="883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Teko"/>
              <a:buNone/>
              <a:defRPr b="1" sz="3600">
                <a:solidFill>
                  <a:schemeClr val="dk1"/>
                </a:solidFill>
                <a:latin typeface="Teko"/>
                <a:ea typeface="Teko"/>
                <a:cs typeface="Teko"/>
                <a:sym typeface="Tek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pSp>
        <p:nvGrpSpPr>
          <p:cNvPr id="756" name="Google Shape;756;p34"/>
          <p:cNvGrpSpPr/>
          <p:nvPr/>
        </p:nvGrpSpPr>
        <p:grpSpPr>
          <a:xfrm>
            <a:off x="1119671" y="902113"/>
            <a:ext cx="6908222" cy="3339398"/>
            <a:chOff x="1119671" y="902113"/>
            <a:chExt cx="6908222" cy="3339398"/>
          </a:xfrm>
        </p:grpSpPr>
        <p:grpSp>
          <p:nvGrpSpPr>
            <p:cNvPr id="757" name="Google Shape;757;p34"/>
            <p:cNvGrpSpPr/>
            <p:nvPr/>
          </p:nvGrpSpPr>
          <p:grpSpPr>
            <a:xfrm>
              <a:off x="1119671" y="902113"/>
              <a:ext cx="6908222" cy="3339398"/>
              <a:chOff x="4958140" y="1141062"/>
              <a:chExt cx="3206267" cy="1427825"/>
            </a:xfrm>
          </p:grpSpPr>
          <p:sp>
            <p:nvSpPr>
              <p:cNvPr id="758" name="Google Shape;758;p34"/>
              <p:cNvSpPr/>
              <p:nvPr/>
            </p:nvSpPr>
            <p:spPr>
              <a:xfrm>
                <a:off x="7124597" y="1141062"/>
                <a:ext cx="1039810" cy="1427825"/>
              </a:xfrm>
              <a:custGeom>
                <a:rect b="b" l="l" r="r" t="t"/>
                <a:pathLst>
                  <a:path extrusionOk="0" h="48982" w="35671">
                    <a:moveTo>
                      <a:pt x="1" y="24491"/>
                    </a:moveTo>
                    <a:lnTo>
                      <a:pt x="35670" y="48981"/>
                    </a:lnTo>
                    <a:lnTo>
                      <a:pt x="35670" y="0"/>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4958140" y="1141062"/>
                <a:ext cx="3206267" cy="1224242"/>
              </a:xfrm>
              <a:custGeom>
                <a:rect b="b" l="l" r="r" t="t"/>
                <a:pathLst>
                  <a:path extrusionOk="0" h="41998" w="109992">
                    <a:moveTo>
                      <a:pt x="109991" y="0"/>
                    </a:moveTo>
                    <a:lnTo>
                      <a:pt x="1" y="0"/>
                    </a:lnTo>
                    <a:lnTo>
                      <a:pt x="53082" y="41997"/>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4958140" y="1362748"/>
                <a:ext cx="3206267" cy="1206140"/>
              </a:xfrm>
              <a:custGeom>
                <a:rect b="b" l="l" r="r" t="t"/>
                <a:pathLst>
                  <a:path extrusionOk="0" h="41377" w="109992">
                    <a:moveTo>
                      <a:pt x="1" y="41376"/>
                    </a:moveTo>
                    <a:lnTo>
                      <a:pt x="109991" y="41376"/>
                    </a:lnTo>
                    <a:lnTo>
                      <a:pt x="53082" y="0"/>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4958140" y="1141062"/>
                <a:ext cx="998766" cy="1427825"/>
              </a:xfrm>
              <a:custGeom>
                <a:rect b="b" l="l" r="r" t="t"/>
                <a:pathLst>
                  <a:path extrusionOk="0" h="48982" w="34263">
                    <a:moveTo>
                      <a:pt x="1" y="0"/>
                    </a:moveTo>
                    <a:lnTo>
                      <a:pt x="1" y="48981"/>
                    </a:lnTo>
                    <a:lnTo>
                      <a:pt x="34262" y="23101"/>
                    </a:ln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34"/>
            <p:cNvSpPr/>
            <p:nvPr/>
          </p:nvSpPr>
          <p:spPr>
            <a:xfrm>
              <a:off x="1326430" y="1069035"/>
              <a:ext cx="6493974" cy="3004949"/>
            </a:xfrm>
            <a:custGeom>
              <a:rect b="b" l="l" r="r" t="t"/>
              <a:pathLst>
                <a:path extrusionOk="0" h="44077" w="103399">
                  <a:moveTo>
                    <a:pt x="0" y="0"/>
                  </a:moveTo>
                  <a:lnTo>
                    <a:pt x="103398" y="0"/>
                  </a:lnTo>
                  <a:lnTo>
                    <a:pt x="103398" y="44076"/>
                  </a:lnTo>
                  <a:lnTo>
                    <a:pt x="0" y="44076"/>
                  </a:lnTo>
                  <a:close/>
                </a:path>
              </a:pathLst>
            </a:custGeom>
            <a:gradFill>
              <a:gsLst>
                <a:gs pos="0">
                  <a:schemeClr val="lt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34"/>
            <p:cNvGrpSpPr/>
            <p:nvPr/>
          </p:nvGrpSpPr>
          <p:grpSpPr>
            <a:xfrm>
              <a:off x="1326670" y="1071822"/>
              <a:ext cx="6494114" cy="3005024"/>
              <a:chOff x="4911821" y="1092935"/>
              <a:chExt cx="3252586" cy="1778121"/>
            </a:xfrm>
          </p:grpSpPr>
          <p:sp>
            <p:nvSpPr>
              <p:cNvPr id="764" name="Google Shape;764;p34"/>
              <p:cNvSpPr/>
              <p:nvPr/>
            </p:nvSpPr>
            <p:spPr>
              <a:xfrm>
                <a:off x="4911821" y="109293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4911821" y="110678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4911821" y="112065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4911821" y="113450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4911821" y="114846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4911821" y="116231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4911821" y="117615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4911821" y="118991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4911821" y="120376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911821" y="1217726"/>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4911821" y="123160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4911821" y="124544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4911821" y="125929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4911821" y="127325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4911821" y="128710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4911821" y="130097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4911821" y="131482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911821" y="132878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4911821" y="134263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4911821" y="135651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4911821" y="137035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4911821" y="138431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4911821" y="1397961"/>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4911821" y="141192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4911821" y="142577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911821" y="143961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4911821" y="145357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4911821" y="146745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4911821" y="148130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4911821" y="149514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4911821" y="150911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4911821" y="152295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4911821" y="153683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4911821" y="155067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4911821" y="156464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4911821" y="157848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911821" y="159233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911821" y="160609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911821" y="1619938"/>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911821" y="163381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4911821" y="164777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911821" y="166162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911821" y="167546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911821" y="168934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911821" y="170330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4911821" y="1717153"/>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4911821" y="173120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4911821" y="174507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4911821" y="1758925"/>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4911821" y="177277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4911821" y="178673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4911821" y="180058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4911821" y="181445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4911821" y="182830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4911821" y="184226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4911821" y="1856111"/>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4911821" y="186998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4911821" y="188371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4911821" y="189759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911821" y="191143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4911821" y="1925401"/>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4911821" y="193924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4911821" y="195309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911821" y="196696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911821" y="198093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911821" y="1994778"/>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4911821" y="2008624"/>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4911821" y="202250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4911821" y="2036433"/>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4911821" y="205030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4911821" y="206415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4911821" y="207800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4911821" y="209176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4911821" y="210572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4911821" y="2119569"/>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4911821" y="213344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4911821" y="214729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4911821" y="216125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4911821" y="217510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4911821" y="218894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4911821" y="220282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4911821" y="221678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4911821" y="223063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4911821" y="225433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4911821" y="226817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4911821" y="228202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4911821" y="2295898"/>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4911821" y="2309831"/>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4911821" y="232359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4911821" y="233743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4911821" y="235131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4911821" y="236527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4911821" y="2379121"/>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4911821" y="239296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4911821" y="240684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4911821" y="242077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4911821" y="243465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4911821" y="2448498"/>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4911821" y="2462344"/>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4911821" y="2476307"/>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4911821" y="2490182"/>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4911821" y="2504029"/>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4911821" y="251787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4911821" y="2531634"/>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4911821" y="2545596"/>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4911821" y="2559443"/>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4911821" y="257328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4911821" y="258716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4911821" y="260112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4911821" y="2614973"/>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4911821" y="262882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4911821" y="2642666"/>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4911821" y="2656629"/>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4911821" y="2670504"/>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4911821" y="268435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4911821" y="2698197"/>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4911821" y="2712160"/>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4911821" y="2726035"/>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4911821" y="273976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4911821" y="275364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4911821" y="276748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4911821" y="2781449"/>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4911821" y="2795295"/>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4911821" y="2809142"/>
                <a:ext cx="3252586" cy="6384"/>
              </a:xfrm>
              <a:custGeom>
                <a:rect b="b" l="l" r="r" t="t"/>
                <a:pathLst>
                  <a:path extrusionOk="0" h="219" w="111581">
                    <a:moveTo>
                      <a:pt x="1" y="1"/>
                    </a:moveTo>
                    <a:lnTo>
                      <a:pt x="1" y="219"/>
                    </a:lnTo>
                    <a:lnTo>
                      <a:pt x="111580" y="219"/>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4911821" y="282301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4911821" y="2836980"/>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4911821" y="2850826"/>
                <a:ext cx="3252586" cy="6384"/>
              </a:xfrm>
              <a:custGeom>
                <a:rect b="b" l="l" r="r" t="t"/>
                <a:pathLst>
                  <a:path extrusionOk="0" h="219"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4911821" y="2864672"/>
                <a:ext cx="3252586" cy="6384"/>
              </a:xfrm>
              <a:custGeom>
                <a:rect b="b" l="l" r="r" t="t"/>
                <a:pathLst>
                  <a:path extrusionOk="0" h="219" w="111581">
                    <a:moveTo>
                      <a:pt x="1" y="1"/>
                    </a:moveTo>
                    <a:lnTo>
                      <a:pt x="1" y="218"/>
                    </a:lnTo>
                    <a:lnTo>
                      <a:pt x="111580" y="218"/>
                    </a:lnTo>
                    <a:lnTo>
                      <a:pt x="11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4911821" y="2240367"/>
                <a:ext cx="3252586" cy="6355"/>
              </a:xfrm>
              <a:custGeom>
                <a:rect b="b" l="l" r="r" t="t"/>
                <a:pathLst>
                  <a:path extrusionOk="0" h="218" w="111581">
                    <a:moveTo>
                      <a:pt x="1" y="0"/>
                    </a:moveTo>
                    <a:lnTo>
                      <a:pt x="1" y="218"/>
                    </a:lnTo>
                    <a:lnTo>
                      <a:pt x="111580" y="218"/>
                    </a:lnTo>
                    <a:lnTo>
                      <a:pt x="111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3" name="Google Shape;893;p34"/>
          <p:cNvSpPr txBox="1"/>
          <p:nvPr>
            <p:ph type="ctrTitle"/>
          </p:nvPr>
        </p:nvSpPr>
        <p:spPr>
          <a:xfrm>
            <a:off x="1712025" y="1434050"/>
            <a:ext cx="5878200" cy="20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rPr>
              <a:t>All Eyes On Me:</a:t>
            </a:r>
            <a:endParaRPr sz="3500">
              <a:solidFill>
                <a:schemeClr val="lt1"/>
              </a:solidFill>
            </a:endParaRPr>
          </a:p>
          <a:p>
            <a:pPr indent="0" lvl="0" marL="0" rtl="0" algn="ctr">
              <a:spcBef>
                <a:spcPts val="0"/>
              </a:spcBef>
              <a:spcAft>
                <a:spcPts val="0"/>
              </a:spcAft>
              <a:buNone/>
            </a:pPr>
            <a:r>
              <a:rPr lang="en" sz="3500">
                <a:solidFill>
                  <a:schemeClr val="lt1"/>
                </a:solidFill>
              </a:rPr>
              <a:t>Effects of Twitch and Genre on Player Behavior and Sentiment</a:t>
            </a:r>
            <a:endParaRPr sz="3500">
              <a:solidFill>
                <a:schemeClr val="lt1"/>
              </a:solidFill>
            </a:endParaRPr>
          </a:p>
        </p:txBody>
      </p:sp>
      <p:sp>
        <p:nvSpPr>
          <p:cNvPr id="894" name="Google Shape;894;p34"/>
          <p:cNvSpPr txBox="1"/>
          <p:nvPr>
            <p:ph idx="1" type="subTitle"/>
          </p:nvPr>
        </p:nvSpPr>
        <p:spPr>
          <a:xfrm>
            <a:off x="2428488" y="3609325"/>
            <a:ext cx="42906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Presented By: Alex Bragg &amp; Wes Dufelmeier</a:t>
            </a:r>
            <a:endParaRPr/>
          </a:p>
        </p:txBody>
      </p:sp>
      <p:grpSp>
        <p:nvGrpSpPr>
          <p:cNvPr id="895" name="Google Shape;895;p34"/>
          <p:cNvGrpSpPr/>
          <p:nvPr/>
        </p:nvGrpSpPr>
        <p:grpSpPr>
          <a:xfrm>
            <a:off x="-1706940" y="2695343"/>
            <a:ext cx="3889269" cy="3825404"/>
            <a:chOff x="4340393" y="2857012"/>
            <a:chExt cx="1427621" cy="1404179"/>
          </a:xfrm>
        </p:grpSpPr>
        <p:sp>
          <p:nvSpPr>
            <p:cNvPr id="896" name="Google Shape;896;p34"/>
            <p:cNvSpPr/>
            <p:nvPr/>
          </p:nvSpPr>
          <p:spPr>
            <a:xfrm>
              <a:off x="5291295" y="2857012"/>
              <a:ext cx="400014" cy="745894"/>
            </a:xfrm>
            <a:custGeom>
              <a:rect b="b" l="l" r="r" t="t"/>
              <a:pathLst>
                <a:path extrusionOk="0" h="23465" w="12584">
                  <a:moveTo>
                    <a:pt x="436" y="23156"/>
                  </a:moveTo>
                  <a:cubicBezTo>
                    <a:pt x="1263" y="23465"/>
                    <a:pt x="2029" y="22569"/>
                    <a:pt x="2519" y="22013"/>
                  </a:cubicBezTo>
                  <a:cubicBezTo>
                    <a:pt x="3186" y="21255"/>
                    <a:pt x="3636" y="20344"/>
                    <a:pt x="3985" y="19412"/>
                  </a:cubicBezTo>
                  <a:cubicBezTo>
                    <a:pt x="4859" y="17075"/>
                    <a:pt x="4783" y="14507"/>
                    <a:pt x="4964" y="12058"/>
                  </a:cubicBezTo>
                  <a:cubicBezTo>
                    <a:pt x="5323" y="7283"/>
                    <a:pt x="7830" y="3038"/>
                    <a:pt x="12163" y="843"/>
                  </a:cubicBezTo>
                  <a:cubicBezTo>
                    <a:pt x="12584" y="629"/>
                    <a:pt x="12210" y="1"/>
                    <a:pt x="11793" y="211"/>
                  </a:cubicBezTo>
                  <a:cubicBezTo>
                    <a:pt x="8219" y="2022"/>
                    <a:pt x="5581" y="5371"/>
                    <a:pt x="4638" y="9260"/>
                  </a:cubicBezTo>
                  <a:cubicBezTo>
                    <a:pt x="4032" y="11746"/>
                    <a:pt x="4239" y="14340"/>
                    <a:pt x="3865" y="16861"/>
                  </a:cubicBezTo>
                  <a:cubicBezTo>
                    <a:pt x="3712" y="17917"/>
                    <a:pt x="3426" y="18966"/>
                    <a:pt x="2980" y="19942"/>
                  </a:cubicBezTo>
                  <a:cubicBezTo>
                    <a:pt x="2773" y="20399"/>
                    <a:pt x="2504" y="20831"/>
                    <a:pt x="2210" y="21237"/>
                  </a:cubicBezTo>
                  <a:cubicBezTo>
                    <a:pt x="1953" y="21600"/>
                    <a:pt x="1147" y="22652"/>
                    <a:pt x="628" y="22460"/>
                  </a:cubicBezTo>
                  <a:cubicBezTo>
                    <a:pt x="189" y="22286"/>
                    <a:pt x="1" y="22989"/>
                    <a:pt x="436" y="23156"/>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4340393" y="3411905"/>
              <a:ext cx="996639" cy="679341"/>
            </a:xfrm>
            <a:custGeom>
              <a:rect b="b" l="l" r="r" t="t"/>
              <a:pathLst>
                <a:path extrusionOk="0" h="23305" w="34190">
                  <a:moveTo>
                    <a:pt x="32277" y="2721"/>
                  </a:moveTo>
                  <a:lnTo>
                    <a:pt x="31145" y="6284"/>
                  </a:lnTo>
                  <a:cubicBezTo>
                    <a:pt x="30681" y="6150"/>
                    <a:pt x="30289" y="6799"/>
                    <a:pt x="30093" y="7104"/>
                  </a:cubicBezTo>
                  <a:cubicBezTo>
                    <a:pt x="29672" y="7768"/>
                    <a:pt x="29621" y="8236"/>
                    <a:pt x="28696" y="8222"/>
                  </a:cubicBezTo>
                  <a:cubicBezTo>
                    <a:pt x="27535" y="8207"/>
                    <a:pt x="26374" y="8189"/>
                    <a:pt x="25213" y="8175"/>
                  </a:cubicBezTo>
                  <a:cubicBezTo>
                    <a:pt x="24999" y="8171"/>
                    <a:pt x="24781" y="8171"/>
                    <a:pt x="24574" y="8229"/>
                  </a:cubicBezTo>
                  <a:cubicBezTo>
                    <a:pt x="24201" y="8345"/>
                    <a:pt x="23921" y="8646"/>
                    <a:pt x="23693" y="8966"/>
                  </a:cubicBezTo>
                  <a:cubicBezTo>
                    <a:pt x="23381" y="9408"/>
                    <a:pt x="23145" y="9898"/>
                    <a:pt x="22960" y="10406"/>
                  </a:cubicBezTo>
                  <a:cubicBezTo>
                    <a:pt x="22361" y="12017"/>
                    <a:pt x="23206" y="12021"/>
                    <a:pt x="23508" y="13719"/>
                  </a:cubicBezTo>
                  <a:cubicBezTo>
                    <a:pt x="23718" y="14930"/>
                    <a:pt x="19716" y="16102"/>
                    <a:pt x="19103" y="16871"/>
                  </a:cubicBezTo>
                  <a:cubicBezTo>
                    <a:pt x="18062" y="18181"/>
                    <a:pt x="15232" y="21995"/>
                    <a:pt x="14187" y="23304"/>
                  </a:cubicBezTo>
                  <a:lnTo>
                    <a:pt x="0" y="21628"/>
                  </a:lnTo>
                  <a:cubicBezTo>
                    <a:pt x="0" y="21628"/>
                    <a:pt x="14789" y="12354"/>
                    <a:pt x="15373" y="11941"/>
                  </a:cubicBezTo>
                  <a:cubicBezTo>
                    <a:pt x="15961" y="11527"/>
                    <a:pt x="19085" y="7260"/>
                    <a:pt x="19085" y="7260"/>
                  </a:cubicBezTo>
                  <a:cubicBezTo>
                    <a:pt x="19085" y="7260"/>
                    <a:pt x="20551" y="4419"/>
                    <a:pt x="20801" y="4100"/>
                  </a:cubicBezTo>
                  <a:cubicBezTo>
                    <a:pt x="21055" y="3777"/>
                    <a:pt x="23939" y="2134"/>
                    <a:pt x="23939" y="2134"/>
                  </a:cubicBezTo>
                  <a:lnTo>
                    <a:pt x="26479" y="0"/>
                  </a:lnTo>
                  <a:lnTo>
                    <a:pt x="31236" y="171"/>
                  </a:lnTo>
                  <a:cubicBezTo>
                    <a:pt x="31236" y="171"/>
                    <a:pt x="34189" y="1078"/>
                    <a:pt x="34048" y="1571"/>
                  </a:cubicBezTo>
                  <a:cubicBezTo>
                    <a:pt x="33645" y="3012"/>
                    <a:pt x="32985" y="2547"/>
                    <a:pt x="32277" y="2721"/>
                  </a:cubicBezTo>
                  <a:close/>
                </a:path>
              </a:pathLst>
            </a:custGeom>
            <a:solidFill>
              <a:srgbClr val="816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4975484" y="3493875"/>
              <a:ext cx="188717" cy="122605"/>
            </a:xfrm>
            <a:custGeom>
              <a:rect b="b" l="l" r="r" t="t"/>
              <a:pathLst>
                <a:path extrusionOk="0" h="4206" w="6474">
                  <a:moveTo>
                    <a:pt x="1" y="4205"/>
                  </a:moveTo>
                  <a:lnTo>
                    <a:pt x="2863" y="1089"/>
                  </a:lnTo>
                  <a:lnTo>
                    <a:pt x="6474" y="0"/>
                  </a:lnTo>
                  <a:lnTo>
                    <a:pt x="4576" y="2663"/>
                  </a:lnTo>
                  <a:close/>
                </a:path>
              </a:pathLst>
            </a:custGeom>
            <a:solidFill>
              <a:srgbClr val="463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5453865" y="3485509"/>
              <a:ext cx="314150" cy="775682"/>
            </a:xfrm>
            <a:custGeom>
              <a:rect b="b" l="l" r="r" t="t"/>
              <a:pathLst>
                <a:path extrusionOk="0" h="26610" w="10777">
                  <a:moveTo>
                    <a:pt x="1270" y="2446"/>
                  </a:moveTo>
                  <a:lnTo>
                    <a:pt x="84" y="5991"/>
                  </a:lnTo>
                  <a:cubicBezTo>
                    <a:pt x="537" y="6154"/>
                    <a:pt x="476" y="6912"/>
                    <a:pt x="454" y="7275"/>
                  </a:cubicBezTo>
                  <a:cubicBezTo>
                    <a:pt x="403" y="8059"/>
                    <a:pt x="167" y="8469"/>
                    <a:pt x="918" y="9002"/>
                  </a:cubicBezTo>
                  <a:cubicBezTo>
                    <a:pt x="1869" y="9673"/>
                    <a:pt x="2812" y="10345"/>
                    <a:pt x="3759" y="11016"/>
                  </a:cubicBezTo>
                  <a:cubicBezTo>
                    <a:pt x="3937" y="11139"/>
                    <a:pt x="4111" y="11266"/>
                    <a:pt x="4238" y="11440"/>
                  </a:cubicBezTo>
                  <a:cubicBezTo>
                    <a:pt x="4474" y="11749"/>
                    <a:pt x="4521" y="12159"/>
                    <a:pt x="4518" y="12550"/>
                  </a:cubicBezTo>
                  <a:cubicBezTo>
                    <a:pt x="4507" y="13095"/>
                    <a:pt x="4409" y="13624"/>
                    <a:pt x="4264" y="14147"/>
                  </a:cubicBezTo>
                  <a:cubicBezTo>
                    <a:pt x="3799" y="15798"/>
                    <a:pt x="3110" y="15304"/>
                    <a:pt x="1869" y="16502"/>
                  </a:cubicBezTo>
                  <a:cubicBezTo>
                    <a:pt x="984" y="17354"/>
                    <a:pt x="3527" y="20663"/>
                    <a:pt x="3567" y="21643"/>
                  </a:cubicBezTo>
                  <a:cubicBezTo>
                    <a:pt x="3639" y="23315"/>
                    <a:pt x="3603" y="24937"/>
                    <a:pt x="3672" y="26610"/>
                  </a:cubicBezTo>
                  <a:lnTo>
                    <a:pt x="10776" y="23551"/>
                  </a:lnTo>
                  <a:cubicBezTo>
                    <a:pt x="10776" y="23551"/>
                    <a:pt x="9713" y="20533"/>
                    <a:pt x="9481" y="19858"/>
                  </a:cubicBezTo>
                  <a:cubicBezTo>
                    <a:pt x="9256" y="19176"/>
                    <a:pt x="9242" y="13893"/>
                    <a:pt x="9242" y="13893"/>
                  </a:cubicBezTo>
                  <a:cubicBezTo>
                    <a:pt x="9242" y="13893"/>
                    <a:pt x="9735" y="10736"/>
                    <a:pt x="9717" y="10326"/>
                  </a:cubicBezTo>
                  <a:cubicBezTo>
                    <a:pt x="9699" y="9920"/>
                    <a:pt x="8338" y="6894"/>
                    <a:pt x="8338" y="6894"/>
                  </a:cubicBezTo>
                  <a:lnTo>
                    <a:pt x="7547" y="3676"/>
                  </a:lnTo>
                  <a:lnTo>
                    <a:pt x="3600" y="1009"/>
                  </a:lnTo>
                  <a:cubicBezTo>
                    <a:pt x="3600" y="1009"/>
                    <a:pt x="682" y="0"/>
                    <a:pt x="501" y="487"/>
                  </a:cubicBezTo>
                  <a:cubicBezTo>
                    <a:pt x="0" y="1869"/>
                    <a:pt x="802" y="1887"/>
                    <a:pt x="1270" y="2446"/>
                  </a:cubicBezTo>
                  <a:close/>
                </a:path>
              </a:pathLst>
            </a:custGeom>
            <a:solidFill>
              <a:srgbClr val="816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5582883" y="3627878"/>
              <a:ext cx="81270" cy="210171"/>
            </a:xfrm>
            <a:custGeom>
              <a:rect b="b" l="l" r="r" t="t"/>
              <a:pathLst>
                <a:path extrusionOk="0" h="7210" w="2788">
                  <a:moveTo>
                    <a:pt x="2787" y="7209"/>
                  </a:moveTo>
                  <a:lnTo>
                    <a:pt x="2312" y="3004"/>
                  </a:lnTo>
                  <a:lnTo>
                    <a:pt x="37" y="0"/>
                  </a:lnTo>
                  <a:lnTo>
                    <a:pt x="1" y="3265"/>
                  </a:lnTo>
                  <a:close/>
                </a:path>
              </a:pathLst>
            </a:custGeom>
            <a:solidFill>
              <a:srgbClr val="463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5200552" y="3722411"/>
              <a:ext cx="210813" cy="112985"/>
            </a:xfrm>
            <a:custGeom>
              <a:rect b="b" l="l" r="r" t="t"/>
              <a:pathLst>
                <a:path extrusionOk="0" h="3876" w="7232">
                  <a:moveTo>
                    <a:pt x="6695" y="3876"/>
                  </a:moveTo>
                  <a:lnTo>
                    <a:pt x="1" y="1583"/>
                  </a:lnTo>
                  <a:lnTo>
                    <a:pt x="538" y="1"/>
                  </a:lnTo>
                  <a:lnTo>
                    <a:pt x="7232" y="2294"/>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5198220" y="3427763"/>
              <a:ext cx="117853" cy="87800"/>
            </a:xfrm>
            <a:custGeom>
              <a:rect b="b" l="l" r="r" t="t"/>
              <a:pathLst>
                <a:path extrusionOk="0" h="3012" w="4043">
                  <a:moveTo>
                    <a:pt x="3549" y="2722"/>
                  </a:moveTo>
                  <a:cubicBezTo>
                    <a:pt x="3709" y="2312"/>
                    <a:pt x="3854" y="1902"/>
                    <a:pt x="3988" y="1477"/>
                  </a:cubicBezTo>
                  <a:cubicBezTo>
                    <a:pt x="4043" y="1307"/>
                    <a:pt x="3938" y="1096"/>
                    <a:pt x="3738" y="995"/>
                  </a:cubicBezTo>
                  <a:cubicBezTo>
                    <a:pt x="2864" y="541"/>
                    <a:pt x="1931" y="222"/>
                    <a:pt x="962" y="40"/>
                  </a:cubicBezTo>
                  <a:cubicBezTo>
                    <a:pt x="741" y="0"/>
                    <a:pt x="534" y="98"/>
                    <a:pt x="473" y="269"/>
                  </a:cubicBezTo>
                  <a:cubicBezTo>
                    <a:pt x="327" y="679"/>
                    <a:pt x="193" y="1096"/>
                    <a:pt x="66" y="1517"/>
                  </a:cubicBezTo>
                  <a:cubicBezTo>
                    <a:pt x="1" y="1738"/>
                    <a:pt x="157" y="1960"/>
                    <a:pt x="378" y="1996"/>
                  </a:cubicBezTo>
                  <a:cubicBezTo>
                    <a:pt x="1300" y="2141"/>
                    <a:pt x="2192" y="2449"/>
                    <a:pt x="3009" y="2903"/>
                  </a:cubicBezTo>
                  <a:cubicBezTo>
                    <a:pt x="3208" y="3012"/>
                    <a:pt x="3466" y="2936"/>
                    <a:pt x="3549" y="2722"/>
                  </a:cubicBez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5474153" y="3522413"/>
              <a:ext cx="117853" cy="87829"/>
            </a:xfrm>
            <a:custGeom>
              <a:rect b="b" l="l" r="r" t="t"/>
              <a:pathLst>
                <a:path extrusionOk="0" h="3013" w="4043">
                  <a:moveTo>
                    <a:pt x="3549" y="2722"/>
                  </a:moveTo>
                  <a:cubicBezTo>
                    <a:pt x="3705" y="2312"/>
                    <a:pt x="3851" y="1902"/>
                    <a:pt x="3988" y="1477"/>
                  </a:cubicBezTo>
                  <a:cubicBezTo>
                    <a:pt x="4043" y="1307"/>
                    <a:pt x="3938" y="1096"/>
                    <a:pt x="3738" y="995"/>
                  </a:cubicBezTo>
                  <a:cubicBezTo>
                    <a:pt x="2864" y="541"/>
                    <a:pt x="1928" y="222"/>
                    <a:pt x="962" y="41"/>
                  </a:cubicBezTo>
                  <a:cubicBezTo>
                    <a:pt x="741" y="1"/>
                    <a:pt x="531" y="99"/>
                    <a:pt x="473" y="269"/>
                  </a:cubicBezTo>
                  <a:cubicBezTo>
                    <a:pt x="328" y="679"/>
                    <a:pt x="193" y="1096"/>
                    <a:pt x="63" y="1521"/>
                  </a:cubicBezTo>
                  <a:cubicBezTo>
                    <a:pt x="1" y="1739"/>
                    <a:pt x="153" y="1960"/>
                    <a:pt x="378" y="1996"/>
                  </a:cubicBezTo>
                  <a:cubicBezTo>
                    <a:pt x="1300" y="2141"/>
                    <a:pt x="2192" y="2450"/>
                    <a:pt x="3009" y="2903"/>
                  </a:cubicBezTo>
                  <a:cubicBezTo>
                    <a:pt x="3205" y="3012"/>
                    <a:pt x="3462" y="2929"/>
                    <a:pt x="3549" y="2722"/>
                  </a:cubicBez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5392825" y="3580684"/>
              <a:ext cx="199940" cy="409353"/>
            </a:xfrm>
            <a:custGeom>
              <a:rect b="b" l="l" r="r" t="t"/>
              <a:pathLst>
                <a:path extrusionOk="0" h="14043" w="6859">
                  <a:moveTo>
                    <a:pt x="6858" y="1670"/>
                  </a:moveTo>
                  <a:cubicBezTo>
                    <a:pt x="6858" y="1670"/>
                    <a:pt x="6688" y="4667"/>
                    <a:pt x="6412" y="7675"/>
                  </a:cubicBezTo>
                  <a:cubicBezTo>
                    <a:pt x="6474" y="7620"/>
                    <a:pt x="6539" y="7566"/>
                    <a:pt x="6597" y="7508"/>
                  </a:cubicBezTo>
                  <a:cubicBezTo>
                    <a:pt x="6492" y="8524"/>
                    <a:pt x="6343" y="9536"/>
                    <a:pt x="6165" y="10544"/>
                  </a:cubicBezTo>
                  <a:cubicBezTo>
                    <a:pt x="6002" y="11470"/>
                    <a:pt x="5900" y="12486"/>
                    <a:pt x="5574" y="13375"/>
                  </a:cubicBezTo>
                  <a:cubicBezTo>
                    <a:pt x="5574" y="13375"/>
                    <a:pt x="5204" y="14024"/>
                    <a:pt x="4152" y="14035"/>
                  </a:cubicBezTo>
                  <a:cubicBezTo>
                    <a:pt x="3295" y="14042"/>
                    <a:pt x="2515" y="13538"/>
                    <a:pt x="2120" y="12783"/>
                  </a:cubicBezTo>
                  <a:lnTo>
                    <a:pt x="1" y="8705"/>
                  </a:lnTo>
                  <a:lnTo>
                    <a:pt x="984" y="5748"/>
                  </a:lnTo>
                  <a:lnTo>
                    <a:pt x="1993" y="1"/>
                  </a:lnTo>
                  <a:cubicBezTo>
                    <a:pt x="1989" y="1"/>
                    <a:pt x="4855" y="48"/>
                    <a:pt x="6858" y="1670"/>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5225212" y="3452919"/>
              <a:ext cx="344582" cy="134790"/>
            </a:xfrm>
            <a:custGeom>
              <a:rect b="b" l="l" r="r" t="t"/>
              <a:pathLst>
                <a:path extrusionOk="0" h="4624" w="11821">
                  <a:moveTo>
                    <a:pt x="2224" y="1884"/>
                  </a:moveTo>
                  <a:cubicBezTo>
                    <a:pt x="2268" y="2334"/>
                    <a:pt x="2558" y="2715"/>
                    <a:pt x="2972" y="2856"/>
                  </a:cubicBezTo>
                  <a:lnTo>
                    <a:pt x="7721" y="4485"/>
                  </a:lnTo>
                  <a:cubicBezTo>
                    <a:pt x="8131" y="4623"/>
                    <a:pt x="8595" y="4507"/>
                    <a:pt x="8904" y="4177"/>
                  </a:cubicBezTo>
                  <a:lnTo>
                    <a:pt x="9470" y="3571"/>
                  </a:lnTo>
                  <a:cubicBezTo>
                    <a:pt x="9985" y="3618"/>
                    <a:pt x="10867" y="3734"/>
                    <a:pt x="11821" y="4050"/>
                  </a:cubicBezTo>
                  <a:cubicBezTo>
                    <a:pt x="10061" y="3150"/>
                    <a:pt x="8164" y="3125"/>
                    <a:pt x="8164" y="3125"/>
                  </a:cubicBezTo>
                  <a:lnTo>
                    <a:pt x="7420" y="3890"/>
                  </a:lnTo>
                  <a:lnTo>
                    <a:pt x="5497" y="3234"/>
                  </a:lnTo>
                  <a:lnTo>
                    <a:pt x="3574" y="2573"/>
                  </a:lnTo>
                  <a:lnTo>
                    <a:pt x="3458" y="1514"/>
                  </a:lnTo>
                  <a:cubicBezTo>
                    <a:pt x="3458" y="1514"/>
                    <a:pt x="1941" y="375"/>
                    <a:pt x="0" y="1"/>
                  </a:cubicBezTo>
                  <a:cubicBezTo>
                    <a:pt x="943" y="338"/>
                    <a:pt x="1716" y="788"/>
                    <a:pt x="2148" y="1068"/>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4988281" y="3483294"/>
              <a:ext cx="324935" cy="352424"/>
            </a:xfrm>
            <a:custGeom>
              <a:rect b="b" l="l" r="r" t="t"/>
              <a:pathLst>
                <a:path extrusionOk="0" h="12090" w="11147">
                  <a:moveTo>
                    <a:pt x="6274" y="55"/>
                  </a:moveTo>
                  <a:cubicBezTo>
                    <a:pt x="6274" y="55"/>
                    <a:pt x="4569" y="2525"/>
                    <a:pt x="2947" y="5069"/>
                  </a:cubicBezTo>
                  <a:cubicBezTo>
                    <a:pt x="2929" y="4989"/>
                    <a:pt x="2914" y="4906"/>
                    <a:pt x="2900" y="4826"/>
                  </a:cubicBezTo>
                  <a:cubicBezTo>
                    <a:pt x="2359" y="5689"/>
                    <a:pt x="1858" y="6585"/>
                    <a:pt x="1376" y="7485"/>
                  </a:cubicBezTo>
                  <a:cubicBezTo>
                    <a:pt x="937" y="8316"/>
                    <a:pt x="393" y="9183"/>
                    <a:pt x="106" y="10079"/>
                  </a:cubicBezTo>
                  <a:cubicBezTo>
                    <a:pt x="106" y="10079"/>
                    <a:pt x="1" y="10820"/>
                    <a:pt x="828" y="11473"/>
                  </a:cubicBezTo>
                  <a:cubicBezTo>
                    <a:pt x="1499" y="12010"/>
                    <a:pt x="2424" y="12090"/>
                    <a:pt x="3201" y="11730"/>
                  </a:cubicBezTo>
                  <a:lnTo>
                    <a:pt x="7373" y="9815"/>
                  </a:lnTo>
                  <a:lnTo>
                    <a:pt x="8407" y="6876"/>
                  </a:lnTo>
                  <a:lnTo>
                    <a:pt x="11136" y="1724"/>
                  </a:lnTo>
                  <a:cubicBezTo>
                    <a:pt x="11147" y="1724"/>
                    <a:pt x="8854" y="0"/>
                    <a:pt x="6274" y="55"/>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5072904" y="3449130"/>
              <a:ext cx="528315" cy="383614"/>
            </a:xfrm>
            <a:custGeom>
              <a:rect b="b" l="l" r="r" t="t"/>
              <a:pathLst>
                <a:path extrusionOk="0" h="13160" w="18124">
                  <a:moveTo>
                    <a:pt x="17561" y="12021"/>
                  </a:moveTo>
                  <a:cubicBezTo>
                    <a:pt x="17906" y="8733"/>
                    <a:pt x="18124" y="4877"/>
                    <a:pt x="18124" y="4877"/>
                  </a:cubicBezTo>
                  <a:cubicBezTo>
                    <a:pt x="17786" y="4601"/>
                    <a:pt x="17412" y="4369"/>
                    <a:pt x="17042" y="4180"/>
                  </a:cubicBezTo>
                  <a:cubicBezTo>
                    <a:pt x="16088" y="3864"/>
                    <a:pt x="15210" y="3748"/>
                    <a:pt x="14691" y="3701"/>
                  </a:cubicBezTo>
                  <a:lnTo>
                    <a:pt x="14125" y="4307"/>
                  </a:lnTo>
                  <a:cubicBezTo>
                    <a:pt x="13817" y="4637"/>
                    <a:pt x="13352" y="4753"/>
                    <a:pt x="12942" y="4615"/>
                  </a:cubicBezTo>
                  <a:lnTo>
                    <a:pt x="8193" y="2986"/>
                  </a:lnTo>
                  <a:cubicBezTo>
                    <a:pt x="7779" y="2845"/>
                    <a:pt x="7489" y="2468"/>
                    <a:pt x="7446" y="2014"/>
                  </a:cubicBezTo>
                  <a:lnTo>
                    <a:pt x="7366" y="1190"/>
                  </a:lnTo>
                  <a:cubicBezTo>
                    <a:pt x="6930" y="907"/>
                    <a:pt x="6165" y="461"/>
                    <a:pt x="5221" y="124"/>
                  </a:cubicBezTo>
                  <a:cubicBezTo>
                    <a:pt x="4808" y="47"/>
                    <a:pt x="4380" y="0"/>
                    <a:pt x="3937" y="11"/>
                  </a:cubicBezTo>
                  <a:cubicBezTo>
                    <a:pt x="3937" y="11"/>
                    <a:pt x="1746" y="3190"/>
                    <a:pt x="0" y="5998"/>
                  </a:cubicBezTo>
                  <a:cubicBezTo>
                    <a:pt x="153" y="7112"/>
                    <a:pt x="871" y="8117"/>
                    <a:pt x="2010" y="8505"/>
                  </a:cubicBezTo>
                  <a:lnTo>
                    <a:pt x="4982" y="9521"/>
                  </a:lnTo>
                  <a:lnTo>
                    <a:pt x="5011" y="9506"/>
                  </a:lnTo>
                  <a:lnTo>
                    <a:pt x="8233" y="10609"/>
                  </a:lnTo>
                  <a:lnTo>
                    <a:pt x="11451" y="11712"/>
                  </a:lnTo>
                  <a:lnTo>
                    <a:pt x="11466" y="11745"/>
                  </a:lnTo>
                  <a:lnTo>
                    <a:pt x="14437" y="12761"/>
                  </a:lnTo>
                  <a:cubicBezTo>
                    <a:pt x="15573" y="13160"/>
                    <a:pt x="16756" y="12808"/>
                    <a:pt x="17561" y="12021"/>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5092784" y="3491631"/>
              <a:ext cx="494471" cy="322603"/>
            </a:xfrm>
            <a:custGeom>
              <a:rect b="b" l="l" r="r" t="t"/>
              <a:pathLst>
                <a:path extrusionOk="0" h="11067" w="16963">
                  <a:moveTo>
                    <a:pt x="16730" y="8045"/>
                  </a:moveTo>
                  <a:cubicBezTo>
                    <a:pt x="16778" y="7537"/>
                    <a:pt x="16821" y="7029"/>
                    <a:pt x="16868" y="6532"/>
                  </a:cubicBezTo>
                  <a:cubicBezTo>
                    <a:pt x="16963" y="5392"/>
                    <a:pt x="16273" y="4337"/>
                    <a:pt x="15192" y="3967"/>
                  </a:cubicBezTo>
                  <a:lnTo>
                    <a:pt x="4699" y="371"/>
                  </a:lnTo>
                  <a:cubicBezTo>
                    <a:pt x="3618" y="1"/>
                    <a:pt x="2428" y="411"/>
                    <a:pt x="1804" y="1369"/>
                  </a:cubicBezTo>
                  <a:cubicBezTo>
                    <a:pt x="1532" y="1790"/>
                    <a:pt x="1256" y="2218"/>
                    <a:pt x="980" y="2646"/>
                  </a:cubicBezTo>
                  <a:cubicBezTo>
                    <a:pt x="1" y="4181"/>
                    <a:pt x="654" y="6216"/>
                    <a:pt x="2301" y="6782"/>
                  </a:cubicBezTo>
                  <a:lnTo>
                    <a:pt x="13153" y="10501"/>
                  </a:lnTo>
                  <a:cubicBezTo>
                    <a:pt x="14800" y="11067"/>
                    <a:pt x="16563" y="9859"/>
                    <a:pt x="16730" y="8045"/>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5134235" y="3511948"/>
              <a:ext cx="170090" cy="170003"/>
            </a:xfrm>
            <a:custGeom>
              <a:rect b="b" l="l" r="r" t="t"/>
              <a:pathLst>
                <a:path extrusionOk="0" h="5832" w="5835">
                  <a:moveTo>
                    <a:pt x="5835" y="2918"/>
                  </a:moveTo>
                  <a:cubicBezTo>
                    <a:pt x="5835" y="4529"/>
                    <a:pt x="4529" y="5831"/>
                    <a:pt x="2918" y="5831"/>
                  </a:cubicBezTo>
                  <a:cubicBezTo>
                    <a:pt x="1307" y="5831"/>
                    <a:pt x="1" y="4529"/>
                    <a:pt x="1" y="2918"/>
                  </a:cubicBezTo>
                  <a:cubicBezTo>
                    <a:pt x="1" y="1307"/>
                    <a:pt x="1307" y="0"/>
                    <a:pt x="2918" y="0"/>
                  </a:cubicBezTo>
                  <a:cubicBezTo>
                    <a:pt x="4529" y="0"/>
                    <a:pt x="5835" y="1307"/>
                    <a:pt x="5835" y="2918"/>
                  </a:cubicBez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5153270" y="3542206"/>
              <a:ext cx="44366" cy="77218"/>
            </a:xfrm>
            <a:custGeom>
              <a:rect b="b" l="l" r="r" t="t"/>
              <a:pathLst>
                <a:path extrusionOk="0" h="2649" w="1522">
                  <a:moveTo>
                    <a:pt x="1064" y="1470"/>
                  </a:moveTo>
                  <a:cubicBezTo>
                    <a:pt x="1151" y="1212"/>
                    <a:pt x="1314" y="1002"/>
                    <a:pt x="1521" y="853"/>
                  </a:cubicBezTo>
                  <a:lnTo>
                    <a:pt x="1104" y="0"/>
                  </a:lnTo>
                  <a:cubicBezTo>
                    <a:pt x="683" y="258"/>
                    <a:pt x="346" y="664"/>
                    <a:pt x="175" y="1161"/>
                  </a:cubicBezTo>
                  <a:cubicBezTo>
                    <a:pt x="1" y="1666"/>
                    <a:pt x="19" y="2188"/>
                    <a:pt x="193" y="2649"/>
                  </a:cubicBezTo>
                  <a:lnTo>
                    <a:pt x="1046" y="2232"/>
                  </a:lnTo>
                  <a:cubicBezTo>
                    <a:pt x="977" y="1992"/>
                    <a:pt x="977" y="1724"/>
                    <a:pt x="1064" y="1470"/>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5240866" y="3574679"/>
              <a:ext cx="44337" cy="77218"/>
            </a:xfrm>
            <a:custGeom>
              <a:rect b="b" l="l" r="r" t="t"/>
              <a:pathLst>
                <a:path extrusionOk="0" h="2649" w="1521">
                  <a:moveTo>
                    <a:pt x="457" y="1179"/>
                  </a:moveTo>
                  <a:cubicBezTo>
                    <a:pt x="370" y="1437"/>
                    <a:pt x="207" y="1644"/>
                    <a:pt x="0" y="1796"/>
                  </a:cubicBezTo>
                  <a:lnTo>
                    <a:pt x="417" y="2649"/>
                  </a:lnTo>
                  <a:cubicBezTo>
                    <a:pt x="838" y="2387"/>
                    <a:pt x="1172" y="1985"/>
                    <a:pt x="1346" y="1488"/>
                  </a:cubicBezTo>
                  <a:cubicBezTo>
                    <a:pt x="1520" y="983"/>
                    <a:pt x="1502" y="461"/>
                    <a:pt x="1328" y="0"/>
                  </a:cubicBezTo>
                  <a:lnTo>
                    <a:pt x="475" y="417"/>
                  </a:lnTo>
                  <a:cubicBezTo>
                    <a:pt x="548" y="657"/>
                    <a:pt x="548" y="918"/>
                    <a:pt x="457" y="1179"/>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5164376" y="3618666"/>
              <a:ext cx="77247" cy="44337"/>
            </a:xfrm>
            <a:custGeom>
              <a:rect b="b" l="l" r="r" t="t"/>
              <a:pathLst>
                <a:path extrusionOk="0" h="1521" w="2650">
                  <a:moveTo>
                    <a:pt x="2239" y="476"/>
                  </a:moveTo>
                  <a:cubicBezTo>
                    <a:pt x="1996" y="548"/>
                    <a:pt x="1732" y="548"/>
                    <a:pt x="1470" y="458"/>
                  </a:cubicBezTo>
                  <a:cubicBezTo>
                    <a:pt x="1213" y="370"/>
                    <a:pt x="1006" y="207"/>
                    <a:pt x="853" y="0"/>
                  </a:cubicBezTo>
                  <a:lnTo>
                    <a:pt x="1" y="418"/>
                  </a:lnTo>
                  <a:cubicBezTo>
                    <a:pt x="258" y="838"/>
                    <a:pt x="661" y="1172"/>
                    <a:pt x="1162" y="1346"/>
                  </a:cubicBezTo>
                  <a:cubicBezTo>
                    <a:pt x="1666" y="1521"/>
                    <a:pt x="2189" y="1499"/>
                    <a:pt x="2649" y="1328"/>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5196966" y="3531100"/>
              <a:ext cx="77218" cy="44337"/>
            </a:xfrm>
            <a:custGeom>
              <a:rect b="b" l="l" r="r" t="t"/>
              <a:pathLst>
                <a:path extrusionOk="0" h="1521" w="2649">
                  <a:moveTo>
                    <a:pt x="414" y="1045"/>
                  </a:moveTo>
                  <a:cubicBezTo>
                    <a:pt x="653" y="973"/>
                    <a:pt x="922" y="973"/>
                    <a:pt x="1180" y="1063"/>
                  </a:cubicBezTo>
                  <a:cubicBezTo>
                    <a:pt x="1437" y="1150"/>
                    <a:pt x="1648" y="1314"/>
                    <a:pt x="1796" y="1520"/>
                  </a:cubicBezTo>
                  <a:lnTo>
                    <a:pt x="2649" y="1103"/>
                  </a:lnTo>
                  <a:cubicBezTo>
                    <a:pt x="2391" y="682"/>
                    <a:pt x="1985" y="345"/>
                    <a:pt x="1488" y="174"/>
                  </a:cubicBezTo>
                  <a:cubicBezTo>
                    <a:pt x="984" y="0"/>
                    <a:pt x="461" y="18"/>
                    <a:pt x="0" y="192"/>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5200231" y="3578060"/>
              <a:ext cx="38099" cy="37982"/>
            </a:xfrm>
            <a:custGeom>
              <a:rect b="b" l="l" r="r" t="t"/>
              <a:pathLst>
                <a:path extrusionOk="0" h="1303" w="1307">
                  <a:moveTo>
                    <a:pt x="1202" y="838"/>
                  </a:moveTo>
                  <a:cubicBezTo>
                    <a:pt x="1100" y="1143"/>
                    <a:pt x="766" y="1303"/>
                    <a:pt x="465" y="1201"/>
                  </a:cubicBezTo>
                  <a:cubicBezTo>
                    <a:pt x="160" y="1103"/>
                    <a:pt x="1" y="766"/>
                    <a:pt x="102" y="465"/>
                  </a:cubicBezTo>
                  <a:cubicBezTo>
                    <a:pt x="204" y="160"/>
                    <a:pt x="538" y="0"/>
                    <a:pt x="839" y="102"/>
                  </a:cubicBezTo>
                  <a:cubicBezTo>
                    <a:pt x="1144" y="203"/>
                    <a:pt x="1307" y="533"/>
                    <a:pt x="1202" y="838"/>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5437687" y="3603975"/>
              <a:ext cx="108963" cy="82815"/>
            </a:xfrm>
            <a:custGeom>
              <a:rect b="b" l="l" r="r" t="t"/>
              <a:pathLst>
                <a:path extrusionOk="0" h="2841" w="3738">
                  <a:moveTo>
                    <a:pt x="2359" y="210"/>
                  </a:moveTo>
                  <a:lnTo>
                    <a:pt x="613" y="1063"/>
                  </a:lnTo>
                  <a:cubicBezTo>
                    <a:pt x="182" y="1274"/>
                    <a:pt x="0" y="1796"/>
                    <a:pt x="214" y="2228"/>
                  </a:cubicBezTo>
                  <a:cubicBezTo>
                    <a:pt x="428" y="2660"/>
                    <a:pt x="947" y="2841"/>
                    <a:pt x="1379" y="2627"/>
                  </a:cubicBezTo>
                  <a:lnTo>
                    <a:pt x="3124" y="1774"/>
                  </a:lnTo>
                  <a:cubicBezTo>
                    <a:pt x="3556" y="1560"/>
                    <a:pt x="3737" y="1038"/>
                    <a:pt x="3523" y="610"/>
                  </a:cubicBezTo>
                  <a:cubicBezTo>
                    <a:pt x="3313" y="178"/>
                    <a:pt x="2790" y="0"/>
                    <a:pt x="2359" y="210"/>
                  </a:cubicBez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5449726" y="3636535"/>
              <a:ext cx="39702" cy="39790"/>
            </a:xfrm>
            <a:custGeom>
              <a:rect b="b" l="l" r="r" t="t"/>
              <a:pathLst>
                <a:path extrusionOk="0" h="1365" w="1362">
                  <a:moveTo>
                    <a:pt x="1224" y="432"/>
                  </a:moveTo>
                  <a:cubicBezTo>
                    <a:pt x="1361" y="733"/>
                    <a:pt x="1231" y="1093"/>
                    <a:pt x="930" y="1227"/>
                  </a:cubicBezTo>
                  <a:cubicBezTo>
                    <a:pt x="632" y="1365"/>
                    <a:pt x="273" y="1231"/>
                    <a:pt x="135" y="933"/>
                  </a:cubicBezTo>
                  <a:cubicBezTo>
                    <a:pt x="1" y="635"/>
                    <a:pt x="131" y="276"/>
                    <a:pt x="433" y="138"/>
                  </a:cubicBezTo>
                  <a:cubicBezTo>
                    <a:pt x="734" y="1"/>
                    <a:pt x="1089" y="135"/>
                    <a:pt x="1224" y="432"/>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5494354" y="3614644"/>
              <a:ext cx="39702" cy="39790"/>
            </a:xfrm>
            <a:custGeom>
              <a:rect b="b" l="l" r="r" t="t"/>
              <a:pathLst>
                <a:path extrusionOk="0" h="1365" w="1362">
                  <a:moveTo>
                    <a:pt x="1227" y="436"/>
                  </a:moveTo>
                  <a:cubicBezTo>
                    <a:pt x="1362" y="737"/>
                    <a:pt x="1231" y="1093"/>
                    <a:pt x="933" y="1230"/>
                  </a:cubicBezTo>
                  <a:cubicBezTo>
                    <a:pt x="632" y="1365"/>
                    <a:pt x="273" y="1234"/>
                    <a:pt x="139" y="937"/>
                  </a:cubicBezTo>
                  <a:cubicBezTo>
                    <a:pt x="1" y="635"/>
                    <a:pt x="135" y="276"/>
                    <a:pt x="433" y="142"/>
                  </a:cubicBezTo>
                  <a:cubicBezTo>
                    <a:pt x="734" y="0"/>
                    <a:pt x="1086" y="138"/>
                    <a:pt x="1227" y="436"/>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5450367" y="3674080"/>
              <a:ext cx="108963" cy="82844"/>
            </a:xfrm>
            <a:custGeom>
              <a:rect b="b" l="l" r="r" t="t"/>
              <a:pathLst>
                <a:path extrusionOk="0" h="2842" w="3738">
                  <a:moveTo>
                    <a:pt x="2359" y="211"/>
                  </a:moveTo>
                  <a:lnTo>
                    <a:pt x="614" y="1064"/>
                  </a:lnTo>
                  <a:cubicBezTo>
                    <a:pt x="182" y="1278"/>
                    <a:pt x="1" y="1800"/>
                    <a:pt x="215" y="2228"/>
                  </a:cubicBezTo>
                  <a:cubicBezTo>
                    <a:pt x="425" y="2660"/>
                    <a:pt x="948" y="2841"/>
                    <a:pt x="1379" y="2631"/>
                  </a:cubicBezTo>
                  <a:lnTo>
                    <a:pt x="3125" y="1775"/>
                  </a:lnTo>
                  <a:cubicBezTo>
                    <a:pt x="3556" y="1564"/>
                    <a:pt x="3738" y="1042"/>
                    <a:pt x="3524" y="610"/>
                  </a:cubicBezTo>
                  <a:cubicBezTo>
                    <a:pt x="3313" y="182"/>
                    <a:pt x="2791" y="1"/>
                    <a:pt x="2359" y="211"/>
                  </a:cubicBez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5462523" y="3706670"/>
              <a:ext cx="39702" cy="39877"/>
            </a:xfrm>
            <a:custGeom>
              <a:rect b="b" l="l" r="r" t="t"/>
              <a:pathLst>
                <a:path extrusionOk="0" h="1368" w="1362">
                  <a:moveTo>
                    <a:pt x="1227" y="435"/>
                  </a:moveTo>
                  <a:cubicBezTo>
                    <a:pt x="1361" y="737"/>
                    <a:pt x="1231" y="1096"/>
                    <a:pt x="930" y="1230"/>
                  </a:cubicBezTo>
                  <a:cubicBezTo>
                    <a:pt x="632" y="1368"/>
                    <a:pt x="273" y="1234"/>
                    <a:pt x="139" y="936"/>
                  </a:cubicBezTo>
                  <a:cubicBezTo>
                    <a:pt x="1" y="635"/>
                    <a:pt x="131" y="279"/>
                    <a:pt x="433" y="142"/>
                  </a:cubicBezTo>
                  <a:cubicBezTo>
                    <a:pt x="730" y="0"/>
                    <a:pt x="1086" y="134"/>
                    <a:pt x="1227" y="435"/>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5507064" y="3684866"/>
              <a:ext cx="39673" cy="39790"/>
            </a:xfrm>
            <a:custGeom>
              <a:rect b="b" l="l" r="r" t="t"/>
              <a:pathLst>
                <a:path extrusionOk="0" h="1365" w="1361">
                  <a:moveTo>
                    <a:pt x="1227" y="436"/>
                  </a:moveTo>
                  <a:cubicBezTo>
                    <a:pt x="1361" y="737"/>
                    <a:pt x="1230" y="1093"/>
                    <a:pt x="933" y="1231"/>
                  </a:cubicBezTo>
                  <a:cubicBezTo>
                    <a:pt x="632" y="1365"/>
                    <a:pt x="272" y="1234"/>
                    <a:pt x="138" y="937"/>
                  </a:cubicBezTo>
                  <a:cubicBezTo>
                    <a:pt x="0" y="636"/>
                    <a:pt x="135" y="276"/>
                    <a:pt x="432" y="142"/>
                  </a:cubicBezTo>
                  <a:cubicBezTo>
                    <a:pt x="733" y="1"/>
                    <a:pt x="1089" y="131"/>
                    <a:pt x="1227" y="436"/>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5326509" y="3642569"/>
              <a:ext cx="62877" cy="34834"/>
            </a:xfrm>
            <a:custGeom>
              <a:rect b="b" l="l" r="r" t="t"/>
              <a:pathLst>
                <a:path extrusionOk="0" h="1195" w="2157">
                  <a:moveTo>
                    <a:pt x="1906" y="555"/>
                  </a:moveTo>
                  <a:lnTo>
                    <a:pt x="454" y="55"/>
                  </a:lnTo>
                  <a:cubicBezTo>
                    <a:pt x="291" y="0"/>
                    <a:pt x="117" y="87"/>
                    <a:pt x="59" y="247"/>
                  </a:cubicBezTo>
                  <a:cubicBezTo>
                    <a:pt x="1" y="403"/>
                    <a:pt x="92" y="581"/>
                    <a:pt x="251" y="639"/>
                  </a:cubicBezTo>
                  <a:lnTo>
                    <a:pt x="1703" y="1140"/>
                  </a:lnTo>
                  <a:cubicBezTo>
                    <a:pt x="1866" y="1194"/>
                    <a:pt x="2036" y="1107"/>
                    <a:pt x="2094" y="947"/>
                  </a:cubicBezTo>
                  <a:cubicBezTo>
                    <a:pt x="2156" y="784"/>
                    <a:pt x="2069" y="610"/>
                    <a:pt x="1906" y="555"/>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5314994" y="3676820"/>
              <a:ext cx="62527" cy="34718"/>
            </a:xfrm>
            <a:custGeom>
              <a:rect b="b" l="l" r="r" t="t"/>
              <a:pathLst>
                <a:path extrusionOk="0" h="1191" w="2145">
                  <a:moveTo>
                    <a:pt x="1902" y="552"/>
                  </a:moveTo>
                  <a:lnTo>
                    <a:pt x="450" y="55"/>
                  </a:lnTo>
                  <a:cubicBezTo>
                    <a:pt x="287" y="1"/>
                    <a:pt x="113" y="88"/>
                    <a:pt x="55" y="244"/>
                  </a:cubicBezTo>
                  <a:cubicBezTo>
                    <a:pt x="0" y="407"/>
                    <a:pt x="88" y="581"/>
                    <a:pt x="247" y="639"/>
                  </a:cubicBezTo>
                  <a:lnTo>
                    <a:pt x="1698" y="1137"/>
                  </a:lnTo>
                  <a:cubicBezTo>
                    <a:pt x="1862" y="1191"/>
                    <a:pt x="2032" y="1108"/>
                    <a:pt x="2090" y="948"/>
                  </a:cubicBezTo>
                  <a:cubicBezTo>
                    <a:pt x="2145" y="785"/>
                    <a:pt x="2061" y="607"/>
                    <a:pt x="1902" y="552"/>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5354755" y="3622776"/>
              <a:ext cx="26789" cy="14837"/>
            </a:xfrm>
            <a:custGeom>
              <a:rect b="b" l="l" r="r" t="t"/>
              <a:pathLst>
                <a:path extrusionOk="0" h="509" w="919">
                  <a:moveTo>
                    <a:pt x="813" y="237"/>
                  </a:moveTo>
                  <a:lnTo>
                    <a:pt x="193" y="23"/>
                  </a:lnTo>
                  <a:cubicBezTo>
                    <a:pt x="124" y="1"/>
                    <a:pt x="48" y="37"/>
                    <a:pt x="26" y="102"/>
                  </a:cubicBezTo>
                  <a:cubicBezTo>
                    <a:pt x="1" y="171"/>
                    <a:pt x="37" y="248"/>
                    <a:pt x="106" y="273"/>
                  </a:cubicBezTo>
                  <a:lnTo>
                    <a:pt x="726" y="483"/>
                  </a:lnTo>
                  <a:cubicBezTo>
                    <a:pt x="795" y="509"/>
                    <a:pt x="871" y="473"/>
                    <a:pt x="897" y="404"/>
                  </a:cubicBezTo>
                  <a:cubicBezTo>
                    <a:pt x="919" y="335"/>
                    <a:pt x="882" y="258"/>
                    <a:pt x="813" y="237"/>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5428155" y="3678424"/>
              <a:ext cx="263166" cy="413026"/>
            </a:xfrm>
            <a:custGeom>
              <a:rect b="b" l="l" r="r" t="t"/>
              <a:pathLst>
                <a:path extrusionOk="0" h="14169" w="9028">
                  <a:moveTo>
                    <a:pt x="9028" y="8788"/>
                  </a:moveTo>
                  <a:lnTo>
                    <a:pt x="7344" y="2787"/>
                  </a:lnTo>
                  <a:cubicBezTo>
                    <a:pt x="7344" y="2787"/>
                    <a:pt x="7047" y="2014"/>
                    <a:pt x="6963" y="1960"/>
                  </a:cubicBezTo>
                  <a:cubicBezTo>
                    <a:pt x="6880" y="1905"/>
                    <a:pt x="4072" y="44"/>
                    <a:pt x="4006" y="22"/>
                  </a:cubicBezTo>
                  <a:cubicBezTo>
                    <a:pt x="3937" y="0"/>
                    <a:pt x="2609" y="62"/>
                    <a:pt x="2856" y="1277"/>
                  </a:cubicBezTo>
                  <a:cubicBezTo>
                    <a:pt x="3106" y="2493"/>
                    <a:pt x="3995" y="3393"/>
                    <a:pt x="3995" y="3393"/>
                  </a:cubicBezTo>
                  <a:lnTo>
                    <a:pt x="3955" y="5490"/>
                  </a:lnTo>
                  <a:cubicBezTo>
                    <a:pt x="3955" y="5490"/>
                    <a:pt x="1" y="10199"/>
                    <a:pt x="4953" y="14169"/>
                  </a:cubicBezTo>
                  <a:close/>
                </a:path>
              </a:pathLst>
            </a:custGeom>
            <a:solidFill>
              <a:srgbClr val="816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5522601" y="3682213"/>
              <a:ext cx="63285" cy="41393"/>
            </a:xfrm>
            <a:custGeom>
              <a:rect b="b" l="l" r="r" t="t"/>
              <a:pathLst>
                <a:path extrusionOk="0" h="1420" w="2171">
                  <a:moveTo>
                    <a:pt x="1" y="509"/>
                  </a:moveTo>
                  <a:cubicBezTo>
                    <a:pt x="1" y="509"/>
                    <a:pt x="237" y="66"/>
                    <a:pt x="937" y="1"/>
                  </a:cubicBezTo>
                  <a:cubicBezTo>
                    <a:pt x="1187" y="161"/>
                    <a:pt x="1673" y="476"/>
                    <a:pt x="2170" y="803"/>
                  </a:cubicBezTo>
                  <a:lnTo>
                    <a:pt x="2170" y="803"/>
                  </a:lnTo>
                  <a:lnTo>
                    <a:pt x="541" y="1416"/>
                  </a:lnTo>
                  <a:cubicBezTo>
                    <a:pt x="538" y="1420"/>
                    <a:pt x="135" y="1086"/>
                    <a:pt x="1" y="509"/>
                  </a:cubicBezTo>
                  <a:close/>
                </a:path>
              </a:pathLst>
            </a:custGeom>
            <a:solidFill>
              <a:srgbClr val="463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4896605" y="3552758"/>
              <a:ext cx="300915" cy="322312"/>
            </a:xfrm>
            <a:custGeom>
              <a:rect b="b" l="l" r="r" t="t"/>
              <a:pathLst>
                <a:path extrusionOk="0" h="11057" w="10323">
                  <a:moveTo>
                    <a:pt x="0" y="4311"/>
                  </a:moveTo>
                  <a:lnTo>
                    <a:pt x="4895" y="455"/>
                  </a:lnTo>
                  <a:cubicBezTo>
                    <a:pt x="4895" y="455"/>
                    <a:pt x="5591" y="1"/>
                    <a:pt x="5686" y="8"/>
                  </a:cubicBezTo>
                  <a:cubicBezTo>
                    <a:pt x="5787" y="12"/>
                    <a:pt x="9147" y="164"/>
                    <a:pt x="9216" y="182"/>
                  </a:cubicBezTo>
                  <a:cubicBezTo>
                    <a:pt x="9285" y="208"/>
                    <a:pt x="10322" y="1042"/>
                    <a:pt x="9401" y="1877"/>
                  </a:cubicBezTo>
                  <a:cubicBezTo>
                    <a:pt x="8479" y="2711"/>
                    <a:pt x="7238" y="2914"/>
                    <a:pt x="7238" y="2914"/>
                  </a:cubicBezTo>
                  <a:lnTo>
                    <a:pt x="6038" y="4634"/>
                  </a:lnTo>
                  <a:cubicBezTo>
                    <a:pt x="6038" y="4634"/>
                    <a:pt x="6458" y="10766"/>
                    <a:pt x="116" y="11056"/>
                  </a:cubicBezTo>
                  <a:close/>
                </a:path>
              </a:pathLst>
            </a:custGeom>
            <a:solidFill>
              <a:srgbClr val="816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5116804" y="3555615"/>
              <a:ext cx="58183" cy="42442"/>
            </a:xfrm>
            <a:custGeom>
              <a:rect b="b" l="l" r="r" t="t"/>
              <a:pathLst>
                <a:path extrusionOk="0" h="1456" w="1996">
                  <a:moveTo>
                    <a:pt x="1930" y="1042"/>
                  </a:moveTo>
                  <a:cubicBezTo>
                    <a:pt x="1930" y="1042"/>
                    <a:pt x="1996" y="545"/>
                    <a:pt x="1470" y="77"/>
                  </a:cubicBezTo>
                  <a:cubicBezTo>
                    <a:pt x="1176" y="59"/>
                    <a:pt x="595" y="30"/>
                    <a:pt x="0" y="1"/>
                  </a:cubicBezTo>
                  <a:lnTo>
                    <a:pt x="0" y="1"/>
                  </a:lnTo>
                  <a:lnTo>
                    <a:pt x="954" y="1456"/>
                  </a:lnTo>
                  <a:cubicBezTo>
                    <a:pt x="954" y="1456"/>
                    <a:pt x="1480" y="1423"/>
                    <a:pt x="1930" y="1042"/>
                  </a:cubicBezTo>
                  <a:close/>
                </a:path>
              </a:pathLst>
            </a:custGeom>
            <a:solidFill>
              <a:srgbClr val="463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3"/>
          <p:cNvSpPr txBox="1"/>
          <p:nvPr>
            <p:ph type="title"/>
          </p:nvPr>
        </p:nvSpPr>
        <p:spPr>
          <a:xfrm>
            <a:off x="1388100" y="1581275"/>
            <a:ext cx="6367800" cy="14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Twitch</a:t>
            </a:r>
            <a:endParaRPr/>
          </a:p>
        </p:txBody>
      </p:sp>
      <p:sp>
        <p:nvSpPr>
          <p:cNvPr id="1065" name="Google Shape;1065;p43"/>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9</a:t>
            </a:r>
            <a:endParaRPr sz="21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44"/>
          <p:cNvSpPr txBox="1"/>
          <p:nvPr>
            <p:ph idx="1" type="subTitle"/>
          </p:nvPr>
        </p:nvSpPr>
        <p:spPr>
          <a:xfrm>
            <a:off x="2153700" y="3201100"/>
            <a:ext cx="4836600" cy="5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John Needham, President of Esports at Riot Games</a:t>
            </a:r>
            <a:endParaRPr/>
          </a:p>
        </p:txBody>
      </p:sp>
      <p:sp>
        <p:nvSpPr>
          <p:cNvPr id="1071" name="Google Shape;1071;p44"/>
          <p:cNvSpPr txBox="1"/>
          <p:nvPr>
            <p:ph type="title"/>
          </p:nvPr>
        </p:nvSpPr>
        <p:spPr>
          <a:xfrm>
            <a:off x="790650" y="1123950"/>
            <a:ext cx="8005200" cy="179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a:t>
            </a:r>
            <a:r>
              <a:rPr lang="en" sz="2200"/>
              <a:t>Gaming influencers and streamers are much better at describing the fundamentals of a game, one reason why we are increasingly opening up our broadcasts for co-streaming.…An important distinction in the motivation to watch esports versus traditional sports is that ~60% of our viewers watch esports to get better at playing the game.</a:t>
            </a:r>
            <a:r>
              <a:rPr lang="en" sz="2200"/>
              <a:t>”</a:t>
            </a:r>
            <a:endParaRPr sz="2200"/>
          </a:p>
        </p:txBody>
      </p:sp>
      <p:sp>
        <p:nvSpPr>
          <p:cNvPr id="1072" name="Google Shape;1072;p44"/>
          <p:cNvSpPr txBox="1"/>
          <p:nvPr/>
        </p:nvSpPr>
        <p:spPr>
          <a:xfrm>
            <a:off x="1344950" y="4455975"/>
            <a:ext cx="64197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Needham, John. “Building the Future of Sport at Riot Games.” Riot Games, 19 Apr. 2023, www.riotgames.com/en/news/building-the-future-of-sport-at-riot-games.</a:t>
            </a:r>
            <a:endParaRPr sz="1100">
              <a:solidFill>
                <a:schemeClr val="dk1"/>
              </a:solidFill>
              <a:latin typeface="Roboto"/>
              <a:ea typeface="Roboto"/>
              <a:cs typeface="Roboto"/>
              <a:sym typeface="Roboto"/>
            </a:endParaRPr>
          </a:p>
        </p:txBody>
      </p:sp>
      <p:sp>
        <p:nvSpPr>
          <p:cNvPr id="1073" name="Google Shape;1073;p44"/>
          <p:cNvSpPr txBox="1"/>
          <p:nvPr/>
        </p:nvSpPr>
        <p:spPr>
          <a:xfrm>
            <a:off x="8099825" y="4489475"/>
            <a:ext cx="580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10</a:t>
            </a:r>
            <a:endParaRPr sz="21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5"/>
          <p:cNvSpPr txBox="1"/>
          <p:nvPr>
            <p:ph type="title"/>
          </p:nvPr>
        </p:nvSpPr>
        <p:spPr>
          <a:xfrm>
            <a:off x="2087100" y="871325"/>
            <a:ext cx="49698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Player Predictions</a:t>
            </a:r>
            <a:endParaRPr/>
          </a:p>
        </p:txBody>
      </p:sp>
      <p:sp>
        <p:nvSpPr>
          <p:cNvPr id="1079" name="Google Shape;1079;p45"/>
          <p:cNvSpPr txBox="1"/>
          <p:nvPr/>
        </p:nvSpPr>
        <p:spPr>
          <a:xfrm>
            <a:off x="8399925" y="4526725"/>
            <a:ext cx="5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11</a:t>
            </a:r>
            <a:endParaRPr sz="2100">
              <a:solidFill>
                <a:schemeClr val="dk1"/>
              </a:solidFill>
              <a:latin typeface="Roboto"/>
              <a:ea typeface="Roboto"/>
              <a:cs typeface="Roboto"/>
              <a:sym typeface="Roboto"/>
            </a:endParaRPr>
          </a:p>
        </p:txBody>
      </p:sp>
      <p:pic>
        <p:nvPicPr>
          <p:cNvPr id="1080" name="Google Shape;1080;p45"/>
          <p:cNvPicPr preferRelativeResize="0"/>
          <p:nvPr/>
        </p:nvPicPr>
        <p:blipFill>
          <a:blip r:embed="rId3">
            <a:alphaModFix/>
          </a:blip>
          <a:stretch>
            <a:fillRect/>
          </a:stretch>
        </p:blipFill>
        <p:spPr>
          <a:xfrm>
            <a:off x="2667000" y="1926400"/>
            <a:ext cx="3810000"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086" name="Google Shape;1086;p4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Games with no monetary barrier to entry (Free To Play) equate to popular and profitable games by way of word of mouth.</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Esports can help keep a game relevant and </a:t>
            </a:r>
            <a:r>
              <a:rPr lang="en" sz="1900"/>
              <a:t>profitable long after their release date</a:t>
            </a:r>
            <a:r>
              <a:rPr lang="en" sz="1900"/>
              <a:t>, but does not expand the player base to the level that streaming is able to.</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The point of </a:t>
            </a:r>
            <a:r>
              <a:rPr lang="en" sz="1900"/>
              <a:t>esports is to</a:t>
            </a:r>
            <a:r>
              <a:rPr lang="en" sz="1900"/>
              <a:t> turn players into true believers.</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Saturation of games does not affect negative sentiment as expected.</a:t>
            </a:r>
            <a:endParaRPr sz="1900"/>
          </a:p>
        </p:txBody>
      </p:sp>
      <p:sp>
        <p:nvSpPr>
          <p:cNvPr id="1087" name="Google Shape;1087;p46"/>
          <p:cNvSpPr txBox="1"/>
          <p:nvPr/>
        </p:nvSpPr>
        <p:spPr>
          <a:xfrm>
            <a:off x="8399925" y="4526725"/>
            <a:ext cx="5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12</a:t>
            </a:r>
            <a:endParaRPr sz="21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093" name="Google Shape;1093;p4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Invest in Free To Play games, </a:t>
            </a:r>
            <a:r>
              <a:rPr lang="en" sz="1900"/>
              <a:t>esports</a:t>
            </a:r>
            <a:r>
              <a:rPr lang="en" sz="1900"/>
              <a:t> leagues, and MMOs.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Provide regular updates to games to advance status.</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When a game or update is released, focus on making as many sponsored deals with as many streamers as possible.</a:t>
            </a:r>
            <a:endParaRPr sz="1900"/>
          </a:p>
          <a:p>
            <a:pPr indent="-349250" lvl="1" marL="914400" rtl="0" algn="l">
              <a:spcBef>
                <a:spcPts val="0"/>
              </a:spcBef>
              <a:spcAft>
                <a:spcPts val="0"/>
              </a:spcAft>
              <a:buSzPts val="1900"/>
              <a:buChar char="○"/>
            </a:pPr>
            <a:r>
              <a:rPr lang="en" sz="1900"/>
              <a:t>This is to maximize the effect that twitch viewership will have on player behavior.</a:t>
            </a:r>
            <a:endParaRPr sz="1900"/>
          </a:p>
          <a:p>
            <a:pPr indent="0" lvl="0" marL="9144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Don’t worry about the saturation of genres, as they do not </a:t>
            </a:r>
            <a:r>
              <a:rPr lang="en" sz="1900"/>
              <a:t>affect</a:t>
            </a:r>
            <a:r>
              <a:rPr lang="en" sz="1900"/>
              <a:t> negative sentiment.</a:t>
            </a:r>
            <a:endParaRPr sz="1900"/>
          </a:p>
          <a:p>
            <a:pPr indent="0" lvl="0" marL="0" rtl="0" algn="l">
              <a:spcBef>
                <a:spcPts val="0"/>
              </a:spcBef>
              <a:spcAft>
                <a:spcPts val="0"/>
              </a:spcAft>
              <a:buNone/>
            </a:pPr>
            <a:r>
              <a:t/>
            </a:r>
            <a:endParaRPr sz="19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a:p>
        </p:txBody>
      </p:sp>
      <p:sp>
        <p:nvSpPr>
          <p:cNvPr id="1094" name="Google Shape;1094;p47"/>
          <p:cNvSpPr txBox="1"/>
          <p:nvPr/>
        </p:nvSpPr>
        <p:spPr>
          <a:xfrm>
            <a:off x="8399925" y="4526725"/>
            <a:ext cx="53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13</a:t>
            </a:r>
            <a:endParaRPr sz="21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8"/>
          <p:cNvSpPr txBox="1"/>
          <p:nvPr>
            <p:ph type="title"/>
          </p:nvPr>
        </p:nvSpPr>
        <p:spPr>
          <a:xfrm>
            <a:off x="2153650" y="1656000"/>
            <a:ext cx="4836600" cy="126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t>Thank</a:t>
            </a:r>
            <a:r>
              <a:rPr lang="en" sz="5600"/>
              <a:t> You</a:t>
            </a:r>
            <a:r>
              <a:rPr lang="en" sz="5600"/>
              <a:t>!</a:t>
            </a:r>
            <a:endParaRPr sz="5600"/>
          </a:p>
        </p:txBody>
      </p:sp>
      <p:sp>
        <p:nvSpPr>
          <p:cNvPr id="1100" name="Google Shape;1100;p48"/>
          <p:cNvSpPr txBox="1"/>
          <p:nvPr>
            <p:ph idx="1" type="subTitle"/>
          </p:nvPr>
        </p:nvSpPr>
        <p:spPr>
          <a:xfrm>
            <a:off x="2153750" y="2917500"/>
            <a:ext cx="4836600" cy="5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5"/>
          <p:cNvSpPr txBox="1"/>
          <p:nvPr>
            <p:ph idx="9" type="subTitle"/>
          </p:nvPr>
        </p:nvSpPr>
        <p:spPr>
          <a:xfrm>
            <a:off x="79750" y="2072800"/>
            <a:ext cx="3455400" cy="8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Saturation Compared to Reviews</a:t>
            </a:r>
            <a:endParaRPr/>
          </a:p>
        </p:txBody>
      </p:sp>
      <p:sp>
        <p:nvSpPr>
          <p:cNvPr id="933" name="Google Shape;933;p35"/>
          <p:cNvSpPr txBox="1"/>
          <p:nvPr>
            <p:ph idx="14" type="subTitle"/>
          </p:nvPr>
        </p:nvSpPr>
        <p:spPr>
          <a:xfrm>
            <a:off x="3403800" y="2333486"/>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Fighting for Relevance</a:t>
            </a:r>
            <a:endParaRPr/>
          </a:p>
        </p:txBody>
      </p:sp>
      <p:sp>
        <p:nvSpPr>
          <p:cNvPr id="934" name="Google Shape;934;p35"/>
          <p:cNvSpPr txBox="1"/>
          <p:nvPr>
            <p:ph idx="2" type="title"/>
          </p:nvPr>
        </p:nvSpPr>
        <p:spPr>
          <a:xfrm>
            <a:off x="1363250" y="1157965"/>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35" name="Google Shape;935;p35"/>
          <p:cNvSpPr txBox="1"/>
          <p:nvPr>
            <p:ph idx="3" type="title"/>
          </p:nvPr>
        </p:nvSpPr>
        <p:spPr>
          <a:xfrm>
            <a:off x="4273350" y="1162853"/>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36" name="Google Shape;936;p35"/>
          <p:cNvSpPr txBox="1"/>
          <p:nvPr>
            <p:ph idx="5" type="title"/>
          </p:nvPr>
        </p:nvSpPr>
        <p:spPr>
          <a:xfrm>
            <a:off x="7051925" y="1174915"/>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37" name="Google Shape;937;p35"/>
          <p:cNvSpPr txBox="1"/>
          <p:nvPr>
            <p:ph idx="7" type="title"/>
          </p:nvPr>
        </p:nvSpPr>
        <p:spPr>
          <a:xfrm>
            <a:off x="2937850" y="2890003"/>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38" name="Google Shape;938;p35"/>
          <p:cNvSpPr txBox="1"/>
          <p:nvPr>
            <p:ph idx="18" type="subTitle"/>
          </p:nvPr>
        </p:nvSpPr>
        <p:spPr>
          <a:xfrm>
            <a:off x="1313650" y="3818575"/>
            <a:ext cx="38457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Increasing Player Base</a:t>
            </a:r>
            <a:endParaRPr/>
          </a:p>
        </p:txBody>
      </p:sp>
      <p:sp>
        <p:nvSpPr>
          <p:cNvPr id="939" name="Google Shape;939;p35"/>
          <p:cNvSpPr txBox="1"/>
          <p:nvPr>
            <p:ph type="title"/>
          </p:nvPr>
        </p:nvSpPr>
        <p:spPr>
          <a:xfrm>
            <a:off x="720000" y="44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940" name="Google Shape;940;p35"/>
          <p:cNvSpPr txBox="1"/>
          <p:nvPr>
            <p:ph idx="16" type="title"/>
          </p:nvPr>
        </p:nvSpPr>
        <p:spPr>
          <a:xfrm>
            <a:off x="5871550" y="2890000"/>
            <a:ext cx="597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41" name="Google Shape;941;p35"/>
          <p:cNvSpPr txBox="1"/>
          <p:nvPr>
            <p:ph idx="15" type="subTitle"/>
          </p:nvPr>
        </p:nvSpPr>
        <p:spPr>
          <a:xfrm>
            <a:off x="6182375" y="2195049"/>
            <a:ext cx="2336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Player Behavior</a:t>
            </a:r>
            <a:endParaRPr/>
          </a:p>
        </p:txBody>
      </p:sp>
      <p:sp>
        <p:nvSpPr>
          <p:cNvPr id="942" name="Google Shape;942;p35"/>
          <p:cNvSpPr txBox="1"/>
          <p:nvPr/>
        </p:nvSpPr>
        <p:spPr>
          <a:xfrm>
            <a:off x="4529650" y="3818575"/>
            <a:ext cx="3281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Teko"/>
                <a:ea typeface="Teko"/>
                <a:cs typeface="Teko"/>
                <a:sym typeface="Teko"/>
              </a:rPr>
              <a:t>Conclusion and </a:t>
            </a:r>
            <a:r>
              <a:rPr b="1" lang="en" sz="2400">
                <a:solidFill>
                  <a:schemeClr val="dk1"/>
                </a:solidFill>
                <a:latin typeface="Teko"/>
                <a:ea typeface="Teko"/>
                <a:cs typeface="Teko"/>
                <a:sym typeface="Teko"/>
              </a:rPr>
              <a:t>Recommendation</a:t>
            </a:r>
            <a:endParaRPr b="1" sz="2400">
              <a:solidFill>
                <a:schemeClr val="dk1"/>
              </a:solidFill>
              <a:latin typeface="Teko"/>
              <a:ea typeface="Teko"/>
              <a:cs typeface="Teko"/>
              <a:sym typeface="Teko"/>
            </a:endParaRPr>
          </a:p>
        </p:txBody>
      </p:sp>
      <p:sp>
        <p:nvSpPr>
          <p:cNvPr id="943" name="Google Shape;943;p35"/>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944" name="Google Shape;944;p35"/>
          <p:cNvSpPr txBox="1"/>
          <p:nvPr/>
        </p:nvSpPr>
        <p:spPr>
          <a:xfrm>
            <a:off x="1365350" y="1664775"/>
            <a:ext cx="593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2 - 5</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45" name="Google Shape;945;p35"/>
          <p:cNvSpPr txBox="1"/>
          <p:nvPr/>
        </p:nvSpPr>
        <p:spPr>
          <a:xfrm>
            <a:off x="4406800" y="1756250"/>
            <a:ext cx="593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6</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46" name="Google Shape;946;p35"/>
          <p:cNvSpPr txBox="1"/>
          <p:nvPr/>
        </p:nvSpPr>
        <p:spPr>
          <a:xfrm>
            <a:off x="7054025" y="1866975"/>
            <a:ext cx="593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7 - 8</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47" name="Google Shape;947;p35"/>
          <p:cNvSpPr txBox="1"/>
          <p:nvPr/>
        </p:nvSpPr>
        <p:spPr>
          <a:xfrm>
            <a:off x="2873400" y="3483400"/>
            <a:ext cx="863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9 - 11</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948" name="Google Shape;948;p35"/>
          <p:cNvSpPr txBox="1"/>
          <p:nvPr/>
        </p:nvSpPr>
        <p:spPr>
          <a:xfrm>
            <a:off x="5740200" y="3483400"/>
            <a:ext cx="8631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12 -13</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36"/>
          <p:cNvSpPr txBox="1"/>
          <p:nvPr>
            <p:ph type="title"/>
          </p:nvPr>
        </p:nvSpPr>
        <p:spPr>
          <a:xfrm>
            <a:off x="719500" y="1408925"/>
            <a:ext cx="42768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Saturation Compared to Reviews</a:t>
            </a:r>
            <a:endParaRPr/>
          </a:p>
        </p:txBody>
      </p:sp>
      <p:sp>
        <p:nvSpPr>
          <p:cNvPr id="954" name="Google Shape;954;p36"/>
          <p:cNvSpPr txBox="1"/>
          <p:nvPr>
            <p:ph idx="1" type="subTitle"/>
          </p:nvPr>
        </p:nvSpPr>
        <p:spPr>
          <a:xfrm>
            <a:off x="719500" y="1963975"/>
            <a:ext cx="4276800" cy="18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000"/>
              </a:spcBef>
              <a:spcAft>
                <a:spcPts val="0"/>
              </a:spcAft>
              <a:buSzPts val="1800"/>
              <a:buChar char="●"/>
            </a:pPr>
            <a:r>
              <a:rPr lang="en" sz="1800"/>
              <a:t>The more games the more reviews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People engage with things they like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Polarization is real</a:t>
            </a:r>
            <a:endParaRPr sz="1800"/>
          </a:p>
          <a:p>
            <a:pPr indent="0" lvl="0" marL="0" rtl="0" algn="l">
              <a:spcBef>
                <a:spcPts val="1000"/>
              </a:spcBef>
              <a:spcAft>
                <a:spcPts val="0"/>
              </a:spcAft>
              <a:buNone/>
            </a:pPr>
            <a:r>
              <a:t/>
            </a:r>
            <a:endParaRPr/>
          </a:p>
        </p:txBody>
      </p:sp>
      <p:grpSp>
        <p:nvGrpSpPr>
          <p:cNvPr id="955" name="Google Shape;955;p36"/>
          <p:cNvGrpSpPr/>
          <p:nvPr/>
        </p:nvGrpSpPr>
        <p:grpSpPr>
          <a:xfrm>
            <a:off x="4996436" y="1485324"/>
            <a:ext cx="3432898" cy="2172851"/>
            <a:chOff x="5453580" y="1918498"/>
            <a:chExt cx="2975298" cy="1883213"/>
          </a:xfrm>
        </p:grpSpPr>
        <p:sp>
          <p:nvSpPr>
            <p:cNvPr id="956" name="Google Shape;956;p36"/>
            <p:cNvSpPr/>
            <p:nvPr/>
          </p:nvSpPr>
          <p:spPr>
            <a:xfrm>
              <a:off x="5751196" y="2393286"/>
              <a:ext cx="1714687" cy="1225131"/>
            </a:xfrm>
            <a:custGeom>
              <a:rect b="b" l="l" r="r" t="t"/>
              <a:pathLst>
                <a:path extrusionOk="0" h="21727" w="30409">
                  <a:moveTo>
                    <a:pt x="9251" y="21727"/>
                  </a:moveTo>
                  <a:cubicBezTo>
                    <a:pt x="9251" y="21727"/>
                    <a:pt x="0" y="10437"/>
                    <a:pt x="71" y="6985"/>
                  </a:cubicBezTo>
                  <a:cubicBezTo>
                    <a:pt x="131" y="3510"/>
                    <a:pt x="1542" y="747"/>
                    <a:pt x="1542" y="747"/>
                  </a:cubicBezTo>
                  <a:lnTo>
                    <a:pt x="8551" y="0"/>
                  </a:lnTo>
                  <a:lnTo>
                    <a:pt x="11836" y="95"/>
                  </a:lnTo>
                  <a:lnTo>
                    <a:pt x="19510" y="1779"/>
                  </a:lnTo>
                  <a:lnTo>
                    <a:pt x="30409" y="16390"/>
                  </a:lnTo>
                  <a:lnTo>
                    <a:pt x="21087" y="21110"/>
                  </a:lnTo>
                  <a:lnTo>
                    <a:pt x="19438" y="12619"/>
                  </a:lnTo>
                  <a:lnTo>
                    <a:pt x="20209" y="20529"/>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6795110" y="2771086"/>
              <a:ext cx="228764" cy="702250"/>
            </a:xfrm>
            <a:custGeom>
              <a:rect b="b" l="l" r="r" t="t"/>
              <a:pathLst>
                <a:path extrusionOk="0" h="12454" w="4057">
                  <a:moveTo>
                    <a:pt x="4056" y="12453"/>
                  </a:moveTo>
                  <a:lnTo>
                    <a:pt x="1661" y="12204"/>
                  </a:lnTo>
                  <a:lnTo>
                    <a:pt x="0" y="1"/>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5823430" y="2714247"/>
              <a:ext cx="1005164" cy="1072716"/>
            </a:xfrm>
            <a:custGeom>
              <a:rect b="b" l="l" r="r" t="t"/>
              <a:pathLst>
                <a:path extrusionOk="0" h="19024" w="17826">
                  <a:moveTo>
                    <a:pt x="0" y="16130"/>
                  </a:moveTo>
                  <a:cubicBezTo>
                    <a:pt x="1388" y="16284"/>
                    <a:pt x="3261" y="16082"/>
                    <a:pt x="4459" y="15359"/>
                  </a:cubicBezTo>
                  <a:cubicBezTo>
                    <a:pt x="5040" y="15003"/>
                    <a:pt x="5539" y="14458"/>
                    <a:pt x="5847" y="13865"/>
                  </a:cubicBezTo>
                  <a:cubicBezTo>
                    <a:pt x="5930" y="13734"/>
                    <a:pt x="6440" y="12145"/>
                    <a:pt x="6286" y="12145"/>
                  </a:cubicBezTo>
                  <a:cubicBezTo>
                    <a:pt x="5456" y="12157"/>
                    <a:pt x="4483" y="12098"/>
                    <a:pt x="3878" y="11481"/>
                  </a:cubicBezTo>
                  <a:cubicBezTo>
                    <a:pt x="3344" y="10935"/>
                    <a:pt x="3107" y="10141"/>
                    <a:pt x="2906" y="9429"/>
                  </a:cubicBezTo>
                  <a:cubicBezTo>
                    <a:pt x="2372" y="7579"/>
                    <a:pt x="1838" y="5741"/>
                    <a:pt x="1316" y="3891"/>
                  </a:cubicBezTo>
                  <a:cubicBezTo>
                    <a:pt x="973" y="2681"/>
                    <a:pt x="1079" y="1246"/>
                    <a:pt x="1150" y="1"/>
                  </a:cubicBezTo>
                  <a:cubicBezTo>
                    <a:pt x="1684" y="760"/>
                    <a:pt x="2218" y="1531"/>
                    <a:pt x="2740" y="2290"/>
                  </a:cubicBezTo>
                  <a:cubicBezTo>
                    <a:pt x="3024" y="2681"/>
                    <a:pt x="3321" y="3096"/>
                    <a:pt x="3688" y="3428"/>
                  </a:cubicBezTo>
                  <a:cubicBezTo>
                    <a:pt x="4068" y="3748"/>
                    <a:pt x="4519" y="3986"/>
                    <a:pt x="4922" y="4282"/>
                  </a:cubicBezTo>
                  <a:cubicBezTo>
                    <a:pt x="6025" y="5112"/>
                    <a:pt x="6191" y="6227"/>
                    <a:pt x="6535" y="7484"/>
                  </a:cubicBezTo>
                  <a:cubicBezTo>
                    <a:pt x="6701" y="8101"/>
                    <a:pt x="6950" y="8706"/>
                    <a:pt x="7424" y="9121"/>
                  </a:cubicBezTo>
                  <a:cubicBezTo>
                    <a:pt x="8100" y="9714"/>
                    <a:pt x="9073" y="9761"/>
                    <a:pt x="9927" y="9832"/>
                  </a:cubicBezTo>
                  <a:cubicBezTo>
                    <a:pt x="11694" y="10010"/>
                    <a:pt x="13473" y="10117"/>
                    <a:pt x="15216" y="10366"/>
                  </a:cubicBezTo>
                  <a:cubicBezTo>
                    <a:pt x="16212" y="10496"/>
                    <a:pt x="17232" y="10852"/>
                    <a:pt x="17825" y="11659"/>
                  </a:cubicBezTo>
                  <a:cubicBezTo>
                    <a:pt x="17351" y="11018"/>
                    <a:pt x="9191" y="18146"/>
                    <a:pt x="8539" y="18775"/>
                  </a:cubicBezTo>
                  <a:cubicBezTo>
                    <a:pt x="8456" y="18846"/>
                    <a:pt x="8373" y="18917"/>
                    <a:pt x="8302" y="19012"/>
                  </a:cubicBezTo>
                  <a:lnTo>
                    <a:pt x="783" y="19012"/>
                  </a:lnTo>
                  <a:cubicBezTo>
                    <a:pt x="795" y="19024"/>
                    <a:pt x="451" y="17826"/>
                    <a:pt x="0" y="16130"/>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6577734" y="3346245"/>
              <a:ext cx="509687" cy="329698"/>
            </a:xfrm>
            <a:custGeom>
              <a:rect b="b" l="l" r="r" t="t"/>
              <a:pathLst>
                <a:path extrusionOk="0" h="5847" w="9039">
                  <a:moveTo>
                    <a:pt x="404" y="2657"/>
                  </a:moveTo>
                  <a:lnTo>
                    <a:pt x="1566" y="2313"/>
                  </a:lnTo>
                  <a:cubicBezTo>
                    <a:pt x="1566" y="2313"/>
                    <a:pt x="4318" y="59"/>
                    <a:pt x="4662" y="36"/>
                  </a:cubicBezTo>
                  <a:cubicBezTo>
                    <a:pt x="4994" y="0"/>
                    <a:pt x="9038" y="2064"/>
                    <a:pt x="8943" y="2372"/>
                  </a:cubicBezTo>
                  <a:cubicBezTo>
                    <a:pt x="8848" y="2692"/>
                    <a:pt x="8599" y="3131"/>
                    <a:pt x="6749" y="2408"/>
                  </a:cubicBezTo>
                  <a:cubicBezTo>
                    <a:pt x="6749" y="2408"/>
                    <a:pt x="9026" y="3273"/>
                    <a:pt x="8659" y="3688"/>
                  </a:cubicBezTo>
                  <a:cubicBezTo>
                    <a:pt x="8291" y="4092"/>
                    <a:pt x="7164" y="3890"/>
                    <a:pt x="5848" y="3131"/>
                  </a:cubicBezTo>
                  <a:cubicBezTo>
                    <a:pt x="5848" y="3131"/>
                    <a:pt x="7900" y="3949"/>
                    <a:pt x="7567" y="4424"/>
                  </a:cubicBezTo>
                  <a:cubicBezTo>
                    <a:pt x="7223" y="4898"/>
                    <a:pt x="4911" y="3795"/>
                    <a:pt x="4911" y="3795"/>
                  </a:cubicBezTo>
                  <a:cubicBezTo>
                    <a:pt x="4911" y="3795"/>
                    <a:pt x="5943" y="4483"/>
                    <a:pt x="5848" y="4803"/>
                  </a:cubicBezTo>
                  <a:cubicBezTo>
                    <a:pt x="5753" y="5123"/>
                    <a:pt x="4970" y="5254"/>
                    <a:pt x="3476" y="4021"/>
                  </a:cubicBezTo>
                  <a:lnTo>
                    <a:pt x="2029" y="4803"/>
                  </a:lnTo>
                  <a:lnTo>
                    <a:pt x="1" y="5847"/>
                  </a:ln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5733772" y="3253938"/>
              <a:ext cx="989826" cy="466832"/>
            </a:xfrm>
            <a:custGeom>
              <a:rect b="b" l="l" r="r" t="t"/>
              <a:pathLst>
                <a:path extrusionOk="0" h="8279" w="17554">
                  <a:moveTo>
                    <a:pt x="5397" y="0"/>
                  </a:moveTo>
                  <a:cubicBezTo>
                    <a:pt x="5397" y="0"/>
                    <a:pt x="15644" y="2372"/>
                    <a:pt x="17553" y="2728"/>
                  </a:cubicBezTo>
                  <a:lnTo>
                    <a:pt x="17138" y="7508"/>
                  </a:lnTo>
                  <a:cubicBezTo>
                    <a:pt x="17138" y="7508"/>
                    <a:pt x="3701" y="8278"/>
                    <a:pt x="2005" y="7199"/>
                  </a:cubicBezTo>
                  <a:cubicBezTo>
                    <a:pt x="297" y="6120"/>
                    <a:pt x="1" y="2930"/>
                    <a:pt x="108" y="1329"/>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5453580" y="2436084"/>
              <a:ext cx="648062" cy="1183686"/>
            </a:xfrm>
            <a:custGeom>
              <a:rect b="b" l="l" r="r" t="t"/>
              <a:pathLst>
                <a:path extrusionOk="0" h="20992" w="11493">
                  <a:moveTo>
                    <a:pt x="2966" y="9381"/>
                  </a:moveTo>
                  <a:cubicBezTo>
                    <a:pt x="1" y="17268"/>
                    <a:pt x="6227" y="20992"/>
                    <a:pt x="6227" y="20992"/>
                  </a:cubicBezTo>
                  <a:lnTo>
                    <a:pt x="11493" y="15038"/>
                  </a:lnTo>
                  <a:lnTo>
                    <a:pt x="6773" y="0"/>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6418606" y="2399263"/>
              <a:ext cx="797827" cy="584569"/>
            </a:xfrm>
            <a:custGeom>
              <a:rect b="b" l="l" r="r" t="t"/>
              <a:pathLst>
                <a:path extrusionOk="0" h="10367" w="14149">
                  <a:moveTo>
                    <a:pt x="12" y="1"/>
                  </a:moveTo>
                  <a:lnTo>
                    <a:pt x="7674" y="1697"/>
                  </a:lnTo>
                  <a:lnTo>
                    <a:pt x="14149" y="10366"/>
                  </a:lnTo>
                  <a:lnTo>
                    <a:pt x="14149" y="10366"/>
                  </a:lnTo>
                  <a:lnTo>
                    <a:pt x="7057" y="2361"/>
                  </a:lnTo>
                  <a:lnTo>
                    <a:pt x="0" y="1"/>
                  </a:ln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5620094" y="2393286"/>
              <a:ext cx="656125" cy="1052642"/>
            </a:xfrm>
            <a:custGeom>
              <a:rect b="b" l="l" r="r" t="t"/>
              <a:pathLst>
                <a:path extrusionOk="0" h="18668" w="11636">
                  <a:moveTo>
                    <a:pt x="3808" y="771"/>
                  </a:moveTo>
                  <a:cubicBezTo>
                    <a:pt x="3855" y="759"/>
                    <a:pt x="3867" y="747"/>
                    <a:pt x="3867" y="747"/>
                  </a:cubicBezTo>
                  <a:lnTo>
                    <a:pt x="10876" y="0"/>
                  </a:lnTo>
                  <a:lnTo>
                    <a:pt x="11564" y="24"/>
                  </a:lnTo>
                  <a:cubicBezTo>
                    <a:pt x="11588" y="142"/>
                    <a:pt x="11623" y="273"/>
                    <a:pt x="11635" y="391"/>
                  </a:cubicBezTo>
                  <a:cubicBezTo>
                    <a:pt x="10070" y="510"/>
                    <a:pt x="8492" y="747"/>
                    <a:pt x="6950" y="1091"/>
                  </a:cubicBezTo>
                  <a:cubicBezTo>
                    <a:pt x="6108" y="1281"/>
                    <a:pt x="5160" y="1577"/>
                    <a:pt x="4792" y="2372"/>
                  </a:cubicBezTo>
                  <a:cubicBezTo>
                    <a:pt x="4460" y="3107"/>
                    <a:pt x="4756" y="3973"/>
                    <a:pt x="4472" y="4720"/>
                  </a:cubicBezTo>
                  <a:cubicBezTo>
                    <a:pt x="4175" y="5491"/>
                    <a:pt x="3345" y="5894"/>
                    <a:pt x="2717" y="6452"/>
                  </a:cubicBezTo>
                  <a:cubicBezTo>
                    <a:pt x="1293" y="7697"/>
                    <a:pt x="949" y="9784"/>
                    <a:pt x="1092" y="11670"/>
                  </a:cubicBezTo>
                  <a:cubicBezTo>
                    <a:pt x="1258" y="13556"/>
                    <a:pt x="1827" y="15394"/>
                    <a:pt x="1863" y="17291"/>
                  </a:cubicBezTo>
                  <a:cubicBezTo>
                    <a:pt x="1886" y="17766"/>
                    <a:pt x="1851" y="18252"/>
                    <a:pt x="1661" y="18667"/>
                  </a:cubicBezTo>
                  <a:cubicBezTo>
                    <a:pt x="961" y="16793"/>
                    <a:pt x="250" y="14042"/>
                    <a:pt x="1" y="10152"/>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6246735" y="2251470"/>
              <a:ext cx="191999" cy="253518"/>
            </a:xfrm>
            <a:custGeom>
              <a:rect b="b" l="l" r="r" t="t"/>
              <a:pathLst>
                <a:path extrusionOk="0" h="4496" w="3405">
                  <a:moveTo>
                    <a:pt x="653" y="1"/>
                  </a:moveTo>
                  <a:lnTo>
                    <a:pt x="2277" y="878"/>
                  </a:lnTo>
                  <a:lnTo>
                    <a:pt x="3404" y="2681"/>
                  </a:lnTo>
                  <a:lnTo>
                    <a:pt x="3404" y="3642"/>
                  </a:lnTo>
                  <a:cubicBezTo>
                    <a:pt x="2906" y="4341"/>
                    <a:pt x="1933" y="4496"/>
                    <a:pt x="1246" y="3962"/>
                  </a:cubicBezTo>
                  <a:lnTo>
                    <a:pt x="0" y="2978"/>
                  </a:ln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6312258" y="2267540"/>
              <a:ext cx="126477" cy="190646"/>
            </a:xfrm>
            <a:custGeom>
              <a:rect b="b" l="l" r="r" t="t"/>
              <a:pathLst>
                <a:path extrusionOk="0" h="3381" w="2243">
                  <a:moveTo>
                    <a:pt x="1" y="0"/>
                  </a:moveTo>
                  <a:lnTo>
                    <a:pt x="2218" y="3380"/>
                  </a:lnTo>
                  <a:lnTo>
                    <a:pt x="2242" y="2408"/>
                  </a:lnTo>
                  <a:lnTo>
                    <a:pt x="1115" y="605"/>
                  </a:lnTo>
                  <a:lnTo>
                    <a:pt x="1" y="0"/>
                  </a:lnTo>
                  <a:close/>
                </a:path>
              </a:pathLst>
            </a:custGeom>
            <a:solidFill>
              <a:srgbClr val="F04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6203260" y="1932482"/>
              <a:ext cx="407343" cy="472189"/>
            </a:xfrm>
            <a:custGeom>
              <a:rect b="b" l="l" r="r" t="t"/>
              <a:pathLst>
                <a:path extrusionOk="0" h="8374" w="7224">
                  <a:moveTo>
                    <a:pt x="5337" y="392"/>
                  </a:moveTo>
                  <a:cubicBezTo>
                    <a:pt x="5337" y="392"/>
                    <a:pt x="6796" y="926"/>
                    <a:pt x="7223" y="1981"/>
                  </a:cubicBezTo>
                  <a:cubicBezTo>
                    <a:pt x="7223" y="1981"/>
                    <a:pt x="7211" y="3250"/>
                    <a:pt x="6772" y="4306"/>
                  </a:cubicBezTo>
                  <a:cubicBezTo>
                    <a:pt x="6345" y="5361"/>
                    <a:pt x="6428" y="5919"/>
                    <a:pt x="6428" y="5919"/>
                  </a:cubicBezTo>
                  <a:lnTo>
                    <a:pt x="5907" y="8267"/>
                  </a:lnTo>
                  <a:cubicBezTo>
                    <a:pt x="5907" y="8267"/>
                    <a:pt x="4922" y="8338"/>
                    <a:pt x="4033" y="8374"/>
                  </a:cubicBezTo>
                  <a:lnTo>
                    <a:pt x="1424" y="5670"/>
                  </a:lnTo>
                  <a:cubicBezTo>
                    <a:pt x="1424" y="5670"/>
                    <a:pt x="0" y="938"/>
                    <a:pt x="2111" y="487"/>
                  </a:cubicBezTo>
                  <a:cubicBezTo>
                    <a:pt x="4199" y="1"/>
                    <a:pt x="5337" y="392"/>
                    <a:pt x="5337" y="392"/>
                  </a:cubicBezTo>
                  <a:close/>
                </a:path>
              </a:pathLst>
            </a:custGeom>
            <a:solidFill>
              <a:srgbClr val="F790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6209294" y="1918498"/>
              <a:ext cx="461475" cy="341708"/>
            </a:xfrm>
            <a:custGeom>
              <a:rect b="b" l="l" r="r" t="t"/>
              <a:pathLst>
                <a:path extrusionOk="0" h="6060" w="8184">
                  <a:moveTo>
                    <a:pt x="2368" y="1"/>
                  </a:moveTo>
                  <a:cubicBezTo>
                    <a:pt x="2212" y="1"/>
                    <a:pt x="2053" y="21"/>
                    <a:pt x="1886" y="71"/>
                  </a:cubicBezTo>
                  <a:cubicBezTo>
                    <a:pt x="1471" y="201"/>
                    <a:pt x="1079" y="521"/>
                    <a:pt x="1008" y="948"/>
                  </a:cubicBezTo>
                  <a:cubicBezTo>
                    <a:pt x="558" y="996"/>
                    <a:pt x="190" y="1411"/>
                    <a:pt x="107" y="1862"/>
                  </a:cubicBezTo>
                  <a:cubicBezTo>
                    <a:pt x="0" y="2300"/>
                    <a:pt x="119" y="2763"/>
                    <a:pt x="297" y="3178"/>
                  </a:cubicBezTo>
                  <a:cubicBezTo>
                    <a:pt x="475" y="3605"/>
                    <a:pt x="712" y="3996"/>
                    <a:pt x="866" y="4447"/>
                  </a:cubicBezTo>
                  <a:cubicBezTo>
                    <a:pt x="925" y="4601"/>
                    <a:pt x="961" y="4779"/>
                    <a:pt x="925" y="4933"/>
                  </a:cubicBezTo>
                  <a:cubicBezTo>
                    <a:pt x="886" y="5071"/>
                    <a:pt x="756" y="5185"/>
                    <a:pt x="618" y="5185"/>
                  </a:cubicBezTo>
                  <a:cubicBezTo>
                    <a:pt x="590" y="5185"/>
                    <a:pt x="562" y="5180"/>
                    <a:pt x="534" y="5170"/>
                  </a:cubicBezTo>
                  <a:lnTo>
                    <a:pt x="534" y="5170"/>
                  </a:lnTo>
                  <a:cubicBezTo>
                    <a:pt x="605" y="5526"/>
                    <a:pt x="937" y="5882"/>
                    <a:pt x="1257" y="6060"/>
                  </a:cubicBezTo>
                  <a:cubicBezTo>
                    <a:pt x="1423" y="5965"/>
                    <a:pt x="1542" y="5799"/>
                    <a:pt x="1554" y="5609"/>
                  </a:cubicBezTo>
                  <a:cubicBezTo>
                    <a:pt x="1257" y="5325"/>
                    <a:pt x="1068" y="4933"/>
                    <a:pt x="1020" y="4542"/>
                  </a:cubicBezTo>
                  <a:cubicBezTo>
                    <a:pt x="996" y="4281"/>
                    <a:pt x="1044" y="4008"/>
                    <a:pt x="1198" y="3807"/>
                  </a:cubicBezTo>
                  <a:cubicBezTo>
                    <a:pt x="1297" y="3693"/>
                    <a:pt x="1456" y="3626"/>
                    <a:pt x="1608" y="3626"/>
                  </a:cubicBezTo>
                  <a:cubicBezTo>
                    <a:pt x="1710" y="3626"/>
                    <a:pt x="1809" y="3657"/>
                    <a:pt x="1886" y="3724"/>
                  </a:cubicBezTo>
                  <a:cubicBezTo>
                    <a:pt x="2004" y="3830"/>
                    <a:pt x="2052" y="4008"/>
                    <a:pt x="2028" y="4162"/>
                  </a:cubicBezTo>
                  <a:cubicBezTo>
                    <a:pt x="2016" y="4328"/>
                    <a:pt x="1945" y="4483"/>
                    <a:pt x="1886" y="4625"/>
                  </a:cubicBezTo>
                  <a:cubicBezTo>
                    <a:pt x="2206" y="4518"/>
                    <a:pt x="2479" y="4281"/>
                    <a:pt x="2645" y="3985"/>
                  </a:cubicBezTo>
                  <a:cubicBezTo>
                    <a:pt x="2799" y="3712"/>
                    <a:pt x="2728" y="3380"/>
                    <a:pt x="2858" y="3095"/>
                  </a:cubicBezTo>
                  <a:cubicBezTo>
                    <a:pt x="2858" y="3095"/>
                    <a:pt x="4341" y="3617"/>
                    <a:pt x="6381" y="3617"/>
                  </a:cubicBezTo>
                  <a:cubicBezTo>
                    <a:pt x="8041" y="3617"/>
                    <a:pt x="8183" y="2075"/>
                    <a:pt x="8183" y="1494"/>
                  </a:cubicBezTo>
                  <a:cubicBezTo>
                    <a:pt x="8183" y="1423"/>
                    <a:pt x="8183" y="1352"/>
                    <a:pt x="8172" y="1281"/>
                  </a:cubicBezTo>
                  <a:cubicBezTo>
                    <a:pt x="8100" y="1286"/>
                    <a:pt x="8026" y="1289"/>
                    <a:pt x="7953" y="1289"/>
                  </a:cubicBezTo>
                  <a:cubicBezTo>
                    <a:pt x="7722" y="1289"/>
                    <a:pt x="7489" y="1260"/>
                    <a:pt x="7282" y="1197"/>
                  </a:cubicBezTo>
                  <a:cubicBezTo>
                    <a:pt x="7484" y="1043"/>
                    <a:pt x="7638" y="818"/>
                    <a:pt x="7721" y="581"/>
                  </a:cubicBezTo>
                  <a:lnTo>
                    <a:pt x="7721" y="581"/>
                  </a:lnTo>
                  <a:cubicBezTo>
                    <a:pt x="7556" y="591"/>
                    <a:pt x="7391" y="595"/>
                    <a:pt x="7224" y="595"/>
                  </a:cubicBezTo>
                  <a:cubicBezTo>
                    <a:pt x="6588" y="595"/>
                    <a:pt x="5941" y="533"/>
                    <a:pt x="5301" y="486"/>
                  </a:cubicBezTo>
                  <a:cubicBezTo>
                    <a:pt x="4708" y="450"/>
                    <a:pt x="4139" y="355"/>
                    <a:pt x="3558" y="225"/>
                  </a:cubicBezTo>
                  <a:cubicBezTo>
                    <a:pt x="3140" y="131"/>
                    <a:pt x="2766" y="1"/>
                    <a:pt x="23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6330303" y="2086985"/>
              <a:ext cx="327104" cy="172602"/>
            </a:xfrm>
            <a:custGeom>
              <a:rect b="b" l="l" r="r" t="t"/>
              <a:pathLst>
                <a:path extrusionOk="0" h="3061" w="5801">
                  <a:moveTo>
                    <a:pt x="155" y="795"/>
                  </a:moveTo>
                  <a:cubicBezTo>
                    <a:pt x="262" y="487"/>
                    <a:pt x="451" y="190"/>
                    <a:pt x="795" y="119"/>
                  </a:cubicBezTo>
                  <a:cubicBezTo>
                    <a:pt x="1341" y="0"/>
                    <a:pt x="1934" y="36"/>
                    <a:pt x="2515" y="60"/>
                  </a:cubicBezTo>
                  <a:lnTo>
                    <a:pt x="2562" y="60"/>
                  </a:lnTo>
                  <a:lnTo>
                    <a:pt x="2622" y="60"/>
                  </a:lnTo>
                  <a:cubicBezTo>
                    <a:pt x="3191" y="95"/>
                    <a:pt x="3796" y="131"/>
                    <a:pt x="4341" y="309"/>
                  </a:cubicBezTo>
                  <a:cubicBezTo>
                    <a:pt x="4436" y="332"/>
                    <a:pt x="4507" y="380"/>
                    <a:pt x="4590" y="427"/>
                  </a:cubicBezTo>
                  <a:lnTo>
                    <a:pt x="5136" y="795"/>
                  </a:lnTo>
                  <a:cubicBezTo>
                    <a:pt x="5326" y="949"/>
                    <a:pt x="5456" y="1186"/>
                    <a:pt x="5551" y="1423"/>
                  </a:cubicBezTo>
                  <a:cubicBezTo>
                    <a:pt x="5800" y="2147"/>
                    <a:pt x="5516" y="3060"/>
                    <a:pt x="4662" y="3060"/>
                  </a:cubicBezTo>
                  <a:cubicBezTo>
                    <a:pt x="4021" y="3060"/>
                    <a:pt x="3179" y="3001"/>
                    <a:pt x="3179" y="3001"/>
                  </a:cubicBezTo>
                  <a:lnTo>
                    <a:pt x="3179" y="3001"/>
                  </a:lnTo>
                  <a:lnTo>
                    <a:pt x="3179" y="3001"/>
                  </a:lnTo>
                  <a:cubicBezTo>
                    <a:pt x="3179" y="3001"/>
                    <a:pt x="2337" y="2977"/>
                    <a:pt x="1697" y="2882"/>
                  </a:cubicBezTo>
                  <a:cubicBezTo>
                    <a:pt x="1483" y="2858"/>
                    <a:pt x="1329" y="2799"/>
                    <a:pt x="1175" y="2692"/>
                  </a:cubicBezTo>
                  <a:lnTo>
                    <a:pt x="392" y="2159"/>
                  </a:lnTo>
                  <a:cubicBezTo>
                    <a:pt x="84" y="1803"/>
                    <a:pt x="1" y="1246"/>
                    <a:pt x="155" y="795"/>
                  </a:cubicBezTo>
                  <a:close/>
                </a:path>
              </a:pathLst>
            </a:custGeom>
            <a:gradFill>
              <a:gsLst>
                <a:gs pos="0">
                  <a:schemeClr val="lt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6359737" y="2107059"/>
              <a:ext cx="296993" cy="154502"/>
            </a:xfrm>
            <a:custGeom>
              <a:rect b="b" l="l" r="r" t="t"/>
              <a:pathLst>
                <a:path extrusionOk="0" h="2740" w="5267">
                  <a:moveTo>
                    <a:pt x="5005" y="1079"/>
                  </a:moveTo>
                  <a:cubicBezTo>
                    <a:pt x="4911" y="771"/>
                    <a:pt x="4697" y="439"/>
                    <a:pt x="4377" y="320"/>
                  </a:cubicBezTo>
                  <a:cubicBezTo>
                    <a:pt x="3819" y="142"/>
                    <a:pt x="3226" y="119"/>
                    <a:pt x="2669" y="71"/>
                  </a:cubicBezTo>
                  <a:lnTo>
                    <a:pt x="2610" y="71"/>
                  </a:lnTo>
                  <a:lnTo>
                    <a:pt x="2550" y="71"/>
                  </a:lnTo>
                  <a:cubicBezTo>
                    <a:pt x="1993" y="59"/>
                    <a:pt x="1400" y="0"/>
                    <a:pt x="843" y="119"/>
                  </a:cubicBezTo>
                  <a:cubicBezTo>
                    <a:pt x="522" y="190"/>
                    <a:pt x="309" y="486"/>
                    <a:pt x="226" y="795"/>
                  </a:cubicBezTo>
                  <a:cubicBezTo>
                    <a:pt x="1" y="1494"/>
                    <a:pt x="285" y="2455"/>
                    <a:pt x="1139" y="2562"/>
                  </a:cubicBezTo>
                  <a:cubicBezTo>
                    <a:pt x="1780" y="2633"/>
                    <a:pt x="2622" y="2680"/>
                    <a:pt x="2622" y="2680"/>
                  </a:cubicBezTo>
                  <a:lnTo>
                    <a:pt x="2622" y="2680"/>
                  </a:lnTo>
                  <a:lnTo>
                    <a:pt x="2622" y="2680"/>
                  </a:lnTo>
                  <a:cubicBezTo>
                    <a:pt x="2622" y="2680"/>
                    <a:pt x="3476" y="2740"/>
                    <a:pt x="4104" y="2740"/>
                  </a:cubicBezTo>
                  <a:cubicBezTo>
                    <a:pt x="4994" y="2740"/>
                    <a:pt x="5266" y="1803"/>
                    <a:pt x="5005" y="1079"/>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6376484" y="2115743"/>
              <a:ext cx="267502" cy="138488"/>
            </a:xfrm>
            <a:custGeom>
              <a:rect b="b" l="l" r="r" t="t"/>
              <a:pathLst>
                <a:path extrusionOk="0" h="2456" w="4744">
                  <a:moveTo>
                    <a:pt x="4519" y="985"/>
                  </a:moveTo>
                  <a:cubicBezTo>
                    <a:pt x="4424" y="700"/>
                    <a:pt x="4246" y="403"/>
                    <a:pt x="3949" y="320"/>
                  </a:cubicBezTo>
                  <a:cubicBezTo>
                    <a:pt x="3439" y="154"/>
                    <a:pt x="2906" y="143"/>
                    <a:pt x="2408" y="83"/>
                  </a:cubicBezTo>
                  <a:lnTo>
                    <a:pt x="2360" y="83"/>
                  </a:lnTo>
                  <a:lnTo>
                    <a:pt x="2313" y="83"/>
                  </a:lnTo>
                  <a:cubicBezTo>
                    <a:pt x="1791" y="60"/>
                    <a:pt x="1257" y="0"/>
                    <a:pt x="771" y="107"/>
                  </a:cubicBezTo>
                  <a:cubicBezTo>
                    <a:pt x="474" y="166"/>
                    <a:pt x="297" y="439"/>
                    <a:pt x="214" y="700"/>
                  </a:cubicBezTo>
                  <a:cubicBezTo>
                    <a:pt x="0" y="1329"/>
                    <a:pt x="273" y="2171"/>
                    <a:pt x="1056" y="2277"/>
                  </a:cubicBezTo>
                  <a:cubicBezTo>
                    <a:pt x="1637" y="2348"/>
                    <a:pt x="2408" y="2372"/>
                    <a:pt x="2408" y="2372"/>
                  </a:cubicBezTo>
                  <a:lnTo>
                    <a:pt x="2408" y="2372"/>
                  </a:lnTo>
                  <a:lnTo>
                    <a:pt x="2408" y="2372"/>
                  </a:lnTo>
                  <a:cubicBezTo>
                    <a:pt x="2408" y="2372"/>
                    <a:pt x="3179" y="2432"/>
                    <a:pt x="3748" y="2432"/>
                  </a:cubicBezTo>
                  <a:cubicBezTo>
                    <a:pt x="4495" y="2455"/>
                    <a:pt x="4744" y="1637"/>
                    <a:pt x="4519" y="985"/>
                  </a:cubicBezTo>
                  <a:close/>
                </a:path>
              </a:pathLst>
            </a:custGeom>
            <a:gradFill>
              <a:gsLst>
                <a:gs pos="0">
                  <a:schemeClr val="lt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5735810" y="3629091"/>
              <a:ext cx="2693067" cy="172620"/>
            </a:xfrm>
            <a:custGeom>
              <a:rect b="b" l="l" r="r" t="t"/>
              <a:pathLst>
                <a:path extrusionOk="0" h="2255" w="47760">
                  <a:moveTo>
                    <a:pt x="0" y="1"/>
                  </a:moveTo>
                  <a:lnTo>
                    <a:pt x="0" y="2254"/>
                  </a:lnTo>
                  <a:lnTo>
                    <a:pt x="47760" y="2254"/>
                  </a:lnTo>
                  <a:lnTo>
                    <a:pt x="47760" y="1"/>
                  </a:lnTo>
                  <a:close/>
                </a:path>
              </a:pathLst>
            </a:custGeom>
            <a:gradFill>
              <a:gsLst>
                <a:gs pos="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6898751" y="2940984"/>
              <a:ext cx="1239905" cy="601204"/>
            </a:xfrm>
            <a:custGeom>
              <a:rect b="b" l="l" r="r" t="t"/>
              <a:pathLst>
                <a:path extrusionOk="0" h="10662" w="21989">
                  <a:moveTo>
                    <a:pt x="1" y="10662"/>
                  </a:moveTo>
                  <a:lnTo>
                    <a:pt x="17992" y="10662"/>
                  </a:lnTo>
                  <a:lnTo>
                    <a:pt x="21740" y="1340"/>
                  </a:lnTo>
                  <a:cubicBezTo>
                    <a:pt x="21989" y="700"/>
                    <a:pt x="21526" y="0"/>
                    <a:pt x="20838" y="0"/>
                  </a:cubicBezTo>
                  <a:lnTo>
                    <a:pt x="5812" y="0"/>
                  </a:lnTo>
                  <a:cubicBezTo>
                    <a:pt x="4899" y="0"/>
                    <a:pt x="4068" y="569"/>
                    <a:pt x="3725" y="1411"/>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6898751" y="3542138"/>
              <a:ext cx="1014524" cy="85032"/>
            </a:xfrm>
            <a:custGeom>
              <a:rect b="b" l="l" r="r" t="t"/>
              <a:pathLst>
                <a:path extrusionOk="0" h="1508" w="17992">
                  <a:moveTo>
                    <a:pt x="1" y="1507"/>
                  </a:moveTo>
                  <a:lnTo>
                    <a:pt x="17992" y="1507"/>
                  </a:lnTo>
                  <a:lnTo>
                    <a:pt x="17992" y="1"/>
                  </a:lnTo>
                  <a:lnTo>
                    <a:pt x="1" y="1"/>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6560366" y="3542138"/>
              <a:ext cx="338438" cy="85032"/>
            </a:xfrm>
            <a:custGeom>
              <a:rect b="b" l="l" r="r" t="t"/>
              <a:pathLst>
                <a:path extrusionOk="0" h="1508" w="6002">
                  <a:moveTo>
                    <a:pt x="605" y="1"/>
                  </a:moveTo>
                  <a:lnTo>
                    <a:pt x="6002" y="1"/>
                  </a:lnTo>
                  <a:lnTo>
                    <a:pt x="6002" y="1507"/>
                  </a:lnTo>
                  <a:lnTo>
                    <a:pt x="1" y="1507"/>
                  </a:lnTo>
                  <a:lnTo>
                    <a:pt x="1" y="606"/>
                  </a:lnTo>
                  <a:cubicBezTo>
                    <a:pt x="1" y="262"/>
                    <a:pt x="261" y="1"/>
                    <a:pt x="605" y="1"/>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7403651" y="3148267"/>
              <a:ext cx="220080" cy="185966"/>
            </a:xfrm>
            <a:custGeom>
              <a:rect b="b" l="l" r="r" t="t"/>
              <a:pathLst>
                <a:path extrusionOk="0" h="3298" w="3903">
                  <a:moveTo>
                    <a:pt x="321" y="1649"/>
                  </a:moveTo>
                  <a:cubicBezTo>
                    <a:pt x="1" y="2550"/>
                    <a:pt x="475" y="3298"/>
                    <a:pt x="1388" y="3298"/>
                  </a:cubicBezTo>
                  <a:cubicBezTo>
                    <a:pt x="2290" y="3298"/>
                    <a:pt x="3286" y="2550"/>
                    <a:pt x="3594" y="1649"/>
                  </a:cubicBezTo>
                  <a:cubicBezTo>
                    <a:pt x="3903" y="748"/>
                    <a:pt x="3428" y="1"/>
                    <a:pt x="2527" y="1"/>
                  </a:cubicBezTo>
                  <a:cubicBezTo>
                    <a:pt x="1626" y="12"/>
                    <a:pt x="629" y="748"/>
                    <a:pt x="321" y="1649"/>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36"/>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2</a:t>
            </a:r>
            <a:endParaRPr sz="21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7"/>
          <p:cNvSpPr txBox="1"/>
          <p:nvPr>
            <p:ph idx="1" type="subTitle"/>
          </p:nvPr>
        </p:nvSpPr>
        <p:spPr>
          <a:xfrm>
            <a:off x="1107946" y="1290300"/>
            <a:ext cx="30711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Players</a:t>
            </a:r>
            <a:endParaRPr/>
          </a:p>
        </p:txBody>
      </p:sp>
      <p:sp>
        <p:nvSpPr>
          <p:cNvPr id="982" name="Google Shape;982;p37"/>
          <p:cNvSpPr txBox="1"/>
          <p:nvPr>
            <p:ph idx="6" type="subTitle"/>
          </p:nvPr>
        </p:nvSpPr>
        <p:spPr>
          <a:xfrm>
            <a:off x="1107946" y="2775800"/>
            <a:ext cx="30711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Prize Money</a:t>
            </a:r>
            <a:endParaRPr/>
          </a:p>
        </p:txBody>
      </p:sp>
      <p:sp>
        <p:nvSpPr>
          <p:cNvPr id="983" name="Google Shape;983;p37"/>
          <p:cNvSpPr txBox="1"/>
          <p:nvPr>
            <p:ph idx="7" type="subTitle"/>
          </p:nvPr>
        </p:nvSpPr>
        <p:spPr>
          <a:xfrm>
            <a:off x="4964952" y="1290300"/>
            <a:ext cx="30711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Tournaments</a:t>
            </a:r>
            <a:endParaRPr/>
          </a:p>
        </p:txBody>
      </p:sp>
      <p:sp>
        <p:nvSpPr>
          <p:cNvPr id="984" name="Google Shape;984;p37"/>
          <p:cNvSpPr txBox="1"/>
          <p:nvPr>
            <p:ph idx="8" type="subTitle"/>
          </p:nvPr>
        </p:nvSpPr>
        <p:spPr>
          <a:xfrm>
            <a:off x="4964952" y="2775800"/>
            <a:ext cx="3071100" cy="52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 Factor</a:t>
            </a:r>
            <a:endParaRPr/>
          </a:p>
        </p:txBody>
      </p:sp>
      <p:sp>
        <p:nvSpPr>
          <p:cNvPr id="985" name="Google Shape;98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Counter Strike and Esports</a:t>
            </a:r>
            <a:endParaRPr/>
          </a:p>
        </p:txBody>
      </p:sp>
      <p:sp>
        <p:nvSpPr>
          <p:cNvPr id="986" name="Google Shape;986;p37"/>
          <p:cNvSpPr txBox="1"/>
          <p:nvPr>
            <p:ph idx="4" type="subTitle"/>
          </p:nvPr>
        </p:nvSpPr>
        <p:spPr>
          <a:xfrm>
            <a:off x="1107946" y="3281150"/>
            <a:ext cx="30711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fastest-rising individual esports game is Counter-Strike 2, which has accrued $12,172,739 in prize money since being released in September 2023.</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87" name="Google Shape;987;p37"/>
          <p:cNvSpPr txBox="1"/>
          <p:nvPr>
            <p:ph idx="2" type="subTitle"/>
          </p:nvPr>
        </p:nvSpPr>
        <p:spPr>
          <a:xfrm>
            <a:off x="1107946" y="1795650"/>
            <a:ext cx="30711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Counter-Strike is t</a:t>
            </a:r>
            <a:r>
              <a:rPr lang="en"/>
              <a:t>he biggest esports game by the number of competitors, with a total count of 16441 pro players.</a:t>
            </a:r>
            <a:endParaRPr/>
          </a:p>
          <a:p>
            <a:pPr indent="0" lvl="0" marL="0" rtl="0" algn="ctr">
              <a:spcBef>
                <a:spcPts val="0"/>
              </a:spcBef>
              <a:spcAft>
                <a:spcPts val="0"/>
              </a:spcAft>
              <a:buNone/>
            </a:pPr>
            <a:r>
              <a:t/>
            </a:r>
            <a:endParaRPr/>
          </a:p>
        </p:txBody>
      </p:sp>
      <p:sp>
        <p:nvSpPr>
          <p:cNvPr id="988" name="Google Shape;988;p37"/>
          <p:cNvSpPr txBox="1"/>
          <p:nvPr>
            <p:ph idx="3" type="subTitle"/>
          </p:nvPr>
        </p:nvSpPr>
        <p:spPr>
          <a:xfrm>
            <a:off x="4964954" y="1816200"/>
            <a:ext cx="30711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biggest esports game by the number of tournaments is also Counter-Strike, with a total count of 8297 tournaments.</a:t>
            </a:r>
            <a:endParaRPr/>
          </a:p>
        </p:txBody>
      </p:sp>
      <p:sp>
        <p:nvSpPr>
          <p:cNvPr id="989" name="Google Shape;989;p37"/>
          <p:cNvSpPr txBox="1"/>
          <p:nvPr>
            <p:ph idx="5" type="subTitle"/>
          </p:nvPr>
        </p:nvSpPr>
        <p:spPr>
          <a:xfrm>
            <a:off x="4964954" y="3281150"/>
            <a:ext cx="30711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coupling of randomized loot crates for skins and betting on esports matches creates a greater sense of stakes on each match and greater investment in the game.</a:t>
            </a:r>
            <a:endParaRPr/>
          </a:p>
        </p:txBody>
      </p:sp>
      <p:sp>
        <p:nvSpPr>
          <p:cNvPr id="990" name="Google Shape;990;p37"/>
          <p:cNvSpPr txBox="1"/>
          <p:nvPr/>
        </p:nvSpPr>
        <p:spPr>
          <a:xfrm>
            <a:off x="720000" y="4367525"/>
            <a:ext cx="7225200" cy="8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published, E. L. (2016, July 6). CS:GO’s controversial skin gambling, explained. PC Gamer. https://www.pcgamer.com/csgo-skin-gambling/</a:t>
            </a:r>
            <a:endParaRPr>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Schellenberg, Kristjan. “Top 10 Esports Games - What Are the Biggest Paying Esports in 2021?” Esports.net, 13 May 2024, www.esports.net/news/top-10-esports-games/.</a:t>
            </a:r>
            <a:endParaRPr sz="900">
              <a:solidFill>
                <a:schemeClr val="dk1"/>
              </a:solidFill>
              <a:latin typeface="Roboto"/>
              <a:ea typeface="Roboto"/>
              <a:cs typeface="Roboto"/>
              <a:sym typeface="Roboto"/>
            </a:endParaRPr>
          </a:p>
        </p:txBody>
      </p:sp>
      <p:sp>
        <p:nvSpPr>
          <p:cNvPr id="991" name="Google Shape;991;p37"/>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3</a:t>
            </a:r>
            <a:endParaRPr sz="21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38"/>
          <p:cNvSpPr txBox="1"/>
          <p:nvPr>
            <p:ph idx="1" type="subTitle"/>
          </p:nvPr>
        </p:nvSpPr>
        <p:spPr>
          <a:xfrm>
            <a:off x="2153750" y="2917500"/>
            <a:ext cx="4836600" cy="5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John Needham, President of Esports at Riot Games</a:t>
            </a:r>
            <a:endParaRPr/>
          </a:p>
        </p:txBody>
      </p:sp>
      <p:sp>
        <p:nvSpPr>
          <p:cNvPr id="997" name="Google Shape;997;p38"/>
          <p:cNvSpPr txBox="1"/>
          <p:nvPr>
            <p:ph type="title"/>
          </p:nvPr>
        </p:nvSpPr>
        <p:spPr>
          <a:xfrm>
            <a:off x="816425" y="850825"/>
            <a:ext cx="8005200" cy="179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“Riot generally does not use esports as a way to acquire new game players. Esports aren't an effective way to do so because in order to really enjoy the competition, a viewer needs to have a foundational knowledge of the game.”</a:t>
            </a:r>
            <a:endParaRPr sz="2200"/>
          </a:p>
        </p:txBody>
      </p:sp>
      <p:sp>
        <p:nvSpPr>
          <p:cNvPr id="998" name="Google Shape;998;p38"/>
          <p:cNvSpPr txBox="1"/>
          <p:nvPr/>
        </p:nvSpPr>
        <p:spPr>
          <a:xfrm>
            <a:off x="1344950" y="4455975"/>
            <a:ext cx="6419700" cy="5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Needham, John. “Building the Future of Sport at Riot Games.” Riot Games, 19 Apr. 2023, www.riotgames.com/en/news/building-the-future-of-sport-at-riot-games.</a:t>
            </a:r>
            <a:endParaRPr sz="1100">
              <a:solidFill>
                <a:schemeClr val="dk1"/>
              </a:solidFill>
              <a:latin typeface="Roboto"/>
              <a:ea typeface="Roboto"/>
              <a:cs typeface="Roboto"/>
              <a:sym typeface="Roboto"/>
            </a:endParaRPr>
          </a:p>
        </p:txBody>
      </p:sp>
      <p:sp>
        <p:nvSpPr>
          <p:cNvPr id="999" name="Google Shape;999;p38"/>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4</a:t>
            </a:r>
            <a:endParaRPr sz="21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39"/>
          <p:cNvSpPr txBox="1"/>
          <p:nvPr>
            <p:ph type="title"/>
          </p:nvPr>
        </p:nvSpPr>
        <p:spPr>
          <a:xfrm>
            <a:off x="1388100" y="1863150"/>
            <a:ext cx="6367800" cy="14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All The Investment?</a:t>
            </a:r>
            <a:endParaRPr/>
          </a:p>
        </p:txBody>
      </p:sp>
      <p:sp>
        <p:nvSpPr>
          <p:cNvPr id="1005" name="Google Shape;1005;p39"/>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5</a:t>
            </a:r>
            <a:endParaRPr sz="21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40"/>
          <p:cNvSpPr txBox="1"/>
          <p:nvPr>
            <p:ph type="title"/>
          </p:nvPr>
        </p:nvSpPr>
        <p:spPr>
          <a:xfrm>
            <a:off x="1377325" y="2875025"/>
            <a:ext cx="6135900" cy="75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Games released in 2024</a:t>
            </a:r>
            <a:endParaRPr/>
          </a:p>
        </p:txBody>
      </p:sp>
      <p:sp>
        <p:nvSpPr>
          <p:cNvPr id="1011" name="Google Shape;1011;p40"/>
          <p:cNvSpPr txBox="1"/>
          <p:nvPr>
            <p:ph idx="2" type="title"/>
          </p:nvPr>
        </p:nvSpPr>
        <p:spPr>
          <a:xfrm>
            <a:off x="2260225" y="1191150"/>
            <a:ext cx="4370100" cy="138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20,000</a:t>
            </a:r>
            <a:endParaRPr sz="10000"/>
          </a:p>
        </p:txBody>
      </p:sp>
      <p:grpSp>
        <p:nvGrpSpPr>
          <p:cNvPr id="1012" name="Google Shape;1012;p40"/>
          <p:cNvGrpSpPr/>
          <p:nvPr/>
        </p:nvGrpSpPr>
        <p:grpSpPr>
          <a:xfrm>
            <a:off x="7056893" y="262986"/>
            <a:ext cx="1616052" cy="1992982"/>
            <a:chOff x="6483508" y="1279678"/>
            <a:chExt cx="1544392" cy="1904608"/>
          </a:xfrm>
        </p:grpSpPr>
        <p:sp>
          <p:nvSpPr>
            <p:cNvPr id="1013" name="Google Shape;1013;p40"/>
            <p:cNvSpPr/>
            <p:nvPr/>
          </p:nvSpPr>
          <p:spPr>
            <a:xfrm>
              <a:off x="6508274" y="1331850"/>
              <a:ext cx="1519626" cy="1852436"/>
            </a:xfrm>
            <a:custGeom>
              <a:rect b="b" l="l" r="r" t="t"/>
              <a:pathLst>
                <a:path extrusionOk="0" h="16830" w="13806">
                  <a:moveTo>
                    <a:pt x="13722" y="13034"/>
                  </a:moveTo>
                  <a:lnTo>
                    <a:pt x="8231" y="522"/>
                  </a:lnTo>
                  <a:cubicBezTo>
                    <a:pt x="8089" y="167"/>
                    <a:pt x="7674" y="1"/>
                    <a:pt x="7318" y="167"/>
                  </a:cubicBezTo>
                  <a:lnTo>
                    <a:pt x="522" y="3143"/>
                  </a:lnTo>
                  <a:cubicBezTo>
                    <a:pt x="166" y="3286"/>
                    <a:pt x="0" y="3701"/>
                    <a:pt x="166" y="4068"/>
                  </a:cubicBezTo>
                  <a:lnTo>
                    <a:pt x="5539" y="16308"/>
                  </a:lnTo>
                  <a:cubicBezTo>
                    <a:pt x="5681" y="16663"/>
                    <a:pt x="6096" y="16829"/>
                    <a:pt x="6452" y="16663"/>
                  </a:cubicBezTo>
                  <a:lnTo>
                    <a:pt x="13509" y="13580"/>
                  </a:lnTo>
                  <a:cubicBezTo>
                    <a:pt x="13699" y="13473"/>
                    <a:pt x="13805" y="13236"/>
                    <a:pt x="13722" y="13034"/>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6483508" y="1279678"/>
              <a:ext cx="1519516" cy="1852436"/>
            </a:xfrm>
            <a:custGeom>
              <a:rect b="b" l="l" r="r" t="t"/>
              <a:pathLst>
                <a:path extrusionOk="0" h="16830" w="13805">
                  <a:moveTo>
                    <a:pt x="13686" y="12927"/>
                  </a:moveTo>
                  <a:lnTo>
                    <a:pt x="8255" y="522"/>
                  </a:lnTo>
                  <a:cubicBezTo>
                    <a:pt x="8100" y="166"/>
                    <a:pt x="7685" y="0"/>
                    <a:pt x="7329" y="166"/>
                  </a:cubicBezTo>
                  <a:lnTo>
                    <a:pt x="522" y="3143"/>
                  </a:lnTo>
                  <a:cubicBezTo>
                    <a:pt x="166" y="3297"/>
                    <a:pt x="0" y="3712"/>
                    <a:pt x="166" y="4068"/>
                  </a:cubicBezTo>
                  <a:lnTo>
                    <a:pt x="5539" y="16307"/>
                  </a:lnTo>
                  <a:cubicBezTo>
                    <a:pt x="5681" y="16663"/>
                    <a:pt x="6096" y="16829"/>
                    <a:pt x="6452" y="16663"/>
                  </a:cubicBezTo>
                  <a:lnTo>
                    <a:pt x="13414" y="13615"/>
                  </a:lnTo>
                  <a:cubicBezTo>
                    <a:pt x="13674" y="13508"/>
                    <a:pt x="13805" y="13188"/>
                    <a:pt x="13686" y="12927"/>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6542175" y="1428490"/>
              <a:ext cx="1190627" cy="1082184"/>
            </a:xfrm>
            <a:custGeom>
              <a:rect b="b" l="l" r="r" t="t"/>
              <a:pathLst>
                <a:path extrusionOk="0" h="9832" w="10817">
                  <a:moveTo>
                    <a:pt x="1" y="3546"/>
                  </a:moveTo>
                  <a:lnTo>
                    <a:pt x="2740" y="9832"/>
                  </a:lnTo>
                  <a:lnTo>
                    <a:pt x="10817" y="6286"/>
                  </a:lnTo>
                  <a:lnTo>
                    <a:pt x="8089" y="0"/>
                  </a:ln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6640138" y="1505427"/>
              <a:ext cx="993492" cy="923026"/>
            </a:xfrm>
            <a:custGeom>
              <a:rect b="b" l="l" r="r" t="t"/>
              <a:pathLst>
                <a:path extrusionOk="0" h="8386" w="9026">
                  <a:moveTo>
                    <a:pt x="9026" y="5492"/>
                  </a:moveTo>
                  <a:lnTo>
                    <a:pt x="2408" y="8386"/>
                  </a:lnTo>
                  <a:lnTo>
                    <a:pt x="0" y="2895"/>
                  </a:lnTo>
                  <a:lnTo>
                    <a:pt x="6630" y="1"/>
                  </a:lnTo>
                  <a:close/>
                </a:path>
              </a:pathLst>
            </a:custGeom>
            <a:gradFill>
              <a:gsLst>
                <a:gs pos="0">
                  <a:schemeClr val="lt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7624384" y="2735101"/>
              <a:ext cx="75838" cy="131971"/>
            </a:xfrm>
            <a:custGeom>
              <a:rect b="b" l="l" r="r" t="t"/>
              <a:pathLst>
                <a:path extrusionOk="0" h="1199" w="689">
                  <a:moveTo>
                    <a:pt x="214" y="72"/>
                  </a:moveTo>
                  <a:cubicBezTo>
                    <a:pt x="178" y="36"/>
                    <a:pt x="119" y="1"/>
                    <a:pt x="84" y="36"/>
                  </a:cubicBezTo>
                  <a:cubicBezTo>
                    <a:pt x="36" y="60"/>
                    <a:pt x="1" y="119"/>
                    <a:pt x="36" y="167"/>
                  </a:cubicBezTo>
                  <a:lnTo>
                    <a:pt x="475" y="1127"/>
                  </a:lnTo>
                  <a:cubicBezTo>
                    <a:pt x="511" y="1175"/>
                    <a:pt x="570" y="1199"/>
                    <a:pt x="617" y="1175"/>
                  </a:cubicBezTo>
                  <a:cubicBezTo>
                    <a:pt x="653" y="1139"/>
                    <a:pt x="688" y="1080"/>
                    <a:pt x="653" y="1044"/>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7674025" y="2712977"/>
              <a:ext cx="74517" cy="131861"/>
            </a:xfrm>
            <a:custGeom>
              <a:rect b="b" l="l" r="r" t="t"/>
              <a:pathLst>
                <a:path extrusionOk="0" h="1198" w="677">
                  <a:moveTo>
                    <a:pt x="202" y="71"/>
                  </a:moveTo>
                  <a:cubicBezTo>
                    <a:pt x="178" y="24"/>
                    <a:pt x="119" y="0"/>
                    <a:pt x="71" y="24"/>
                  </a:cubicBezTo>
                  <a:cubicBezTo>
                    <a:pt x="24" y="48"/>
                    <a:pt x="0" y="107"/>
                    <a:pt x="24" y="154"/>
                  </a:cubicBezTo>
                  <a:lnTo>
                    <a:pt x="475" y="1127"/>
                  </a:lnTo>
                  <a:cubicBezTo>
                    <a:pt x="498" y="1162"/>
                    <a:pt x="558" y="1198"/>
                    <a:pt x="605" y="1162"/>
                  </a:cubicBezTo>
                  <a:cubicBezTo>
                    <a:pt x="653" y="1139"/>
                    <a:pt x="676" y="1079"/>
                    <a:pt x="653" y="1032"/>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7724878" y="2688102"/>
              <a:ext cx="74517" cy="131971"/>
            </a:xfrm>
            <a:custGeom>
              <a:rect b="b" l="l" r="r" t="t"/>
              <a:pathLst>
                <a:path extrusionOk="0" h="1199" w="677">
                  <a:moveTo>
                    <a:pt x="202" y="72"/>
                  </a:moveTo>
                  <a:cubicBezTo>
                    <a:pt x="179" y="25"/>
                    <a:pt x="119" y="1"/>
                    <a:pt x="72" y="25"/>
                  </a:cubicBezTo>
                  <a:cubicBezTo>
                    <a:pt x="24" y="60"/>
                    <a:pt x="1" y="119"/>
                    <a:pt x="24" y="167"/>
                  </a:cubicBezTo>
                  <a:lnTo>
                    <a:pt x="475" y="1127"/>
                  </a:lnTo>
                  <a:cubicBezTo>
                    <a:pt x="499" y="1175"/>
                    <a:pt x="558" y="1199"/>
                    <a:pt x="606" y="1175"/>
                  </a:cubicBezTo>
                  <a:cubicBezTo>
                    <a:pt x="653" y="1139"/>
                    <a:pt x="677" y="1080"/>
                    <a:pt x="653" y="103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7771877" y="2664658"/>
              <a:ext cx="74517" cy="131971"/>
            </a:xfrm>
            <a:custGeom>
              <a:rect b="b" l="l" r="r" t="t"/>
              <a:pathLst>
                <a:path extrusionOk="0" h="1199" w="677">
                  <a:moveTo>
                    <a:pt x="202" y="83"/>
                  </a:moveTo>
                  <a:cubicBezTo>
                    <a:pt x="179" y="36"/>
                    <a:pt x="119" y="0"/>
                    <a:pt x="72" y="36"/>
                  </a:cubicBezTo>
                  <a:cubicBezTo>
                    <a:pt x="24" y="60"/>
                    <a:pt x="1" y="119"/>
                    <a:pt x="24" y="166"/>
                  </a:cubicBezTo>
                  <a:lnTo>
                    <a:pt x="475" y="1127"/>
                  </a:lnTo>
                  <a:cubicBezTo>
                    <a:pt x="499" y="1174"/>
                    <a:pt x="558" y="1198"/>
                    <a:pt x="606" y="1174"/>
                  </a:cubicBezTo>
                  <a:cubicBezTo>
                    <a:pt x="653" y="1151"/>
                    <a:pt x="677" y="1091"/>
                    <a:pt x="653" y="1044"/>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7826692" y="2641103"/>
              <a:ext cx="75838" cy="131971"/>
            </a:xfrm>
            <a:custGeom>
              <a:rect b="b" l="l" r="r" t="t"/>
              <a:pathLst>
                <a:path extrusionOk="0" h="1199" w="689">
                  <a:moveTo>
                    <a:pt x="214" y="72"/>
                  </a:moveTo>
                  <a:cubicBezTo>
                    <a:pt x="179" y="25"/>
                    <a:pt x="119" y="1"/>
                    <a:pt x="84" y="25"/>
                  </a:cubicBezTo>
                  <a:cubicBezTo>
                    <a:pt x="36" y="48"/>
                    <a:pt x="1" y="108"/>
                    <a:pt x="36" y="155"/>
                  </a:cubicBezTo>
                  <a:lnTo>
                    <a:pt x="475" y="1116"/>
                  </a:lnTo>
                  <a:cubicBezTo>
                    <a:pt x="511" y="1163"/>
                    <a:pt x="570" y="1199"/>
                    <a:pt x="618" y="1163"/>
                  </a:cubicBezTo>
                  <a:cubicBezTo>
                    <a:pt x="653" y="1139"/>
                    <a:pt x="689" y="1080"/>
                    <a:pt x="653" y="103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7873692" y="2617659"/>
              <a:ext cx="74517" cy="131971"/>
            </a:xfrm>
            <a:custGeom>
              <a:rect b="b" l="l" r="r" t="t"/>
              <a:pathLst>
                <a:path extrusionOk="0" h="1199" w="677">
                  <a:moveTo>
                    <a:pt x="665" y="1032"/>
                  </a:moveTo>
                  <a:lnTo>
                    <a:pt x="214" y="72"/>
                  </a:lnTo>
                  <a:cubicBezTo>
                    <a:pt x="191" y="24"/>
                    <a:pt x="131" y="0"/>
                    <a:pt x="84" y="24"/>
                  </a:cubicBezTo>
                  <a:cubicBezTo>
                    <a:pt x="36" y="60"/>
                    <a:pt x="1" y="119"/>
                    <a:pt x="36" y="166"/>
                  </a:cubicBezTo>
                  <a:lnTo>
                    <a:pt x="487" y="1127"/>
                  </a:lnTo>
                  <a:cubicBezTo>
                    <a:pt x="511" y="1174"/>
                    <a:pt x="570" y="1198"/>
                    <a:pt x="617" y="1174"/>
                  </a:cubicBezTo>
                  <a:cubicBezTo>
                    <a:pt x="665" y="1139"/>
                    <a:pt x="677" y="1080"/>
                    <a:pt x="665" y="1032"/>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7382890" y="2637251"/>
              <a:ext cx="142431" cy="92787"/>
            </a:xfrm>
            <a:custGeom>
              <a:rect b="b" l="l" r="r" t="t"/>
              <a:pathLst>
                <a:path extrusionOk="0" h="843" w="1294">
                  <a:moveTo>
                    <a:pt x="949" y="48"/>
                  </a:moveTo>
                  <a:lnTo>
                    <a:pt x="167" y="392"/>
                  </a:lnTo>
                  <a:cubicBezTo>
                    <a:pt x="60" y="427"/>
                    <a:pt x="1" y="558"/>
                    <a:pt x="48" y="688"/>
                  </a:cubicBezTo>
                  <a:cubicBezTo>
                    <a:pt x="95" y="783"/>
                    <a:pt x="226" y="842"/>
                    <a:pt x="344" y="807"/>
                  </a:cubicBezTo>
                  <a:lnTo>
                    <a:pt x="1127" y="463"/>
                  </a:lnTo>
                  <a:cubicBezTo>
                    <a:pt x="1234" y="415"/>
                    <a:pt x="1293" y="285"/>
                    <a:pt x="1246" y="166"/>
                  </a:cubicBezTo>
                  <a:cubicBezTo>
                    <a:pt x="1186" y="48"/>
                    <a:pt x="1056" y="0"/>
                    <a:pt x="949" y="48"/>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a:off x="7399841" y="2651560"/>
              <a:ext cx="105887" cy="62738"/>
            </a:xfrm>
            <a:custGeom>
              <a:rect b="b" l="l" r="r" t="t"/>
              <a:pathLst>
                <a:path extrusionOk="0" h="570" w="962">
                  <a:moveTo>
                    <a:pt x="783" y="36"/>
                  </a:moveTo>
                  <a:lnTo>
                    <a:pt x="84" y="333"/>
                  </a:lnTo>
                  <a:cubicBezTo>
                    <a:pt x="24" y="357"/>
                    <a:pt x="1" y="416"/>
                    <a:pt x="24" y="475"/>
                  </a:cubicBezTo>
                  <a:cubicBezTo>
                    <a:pt x="60" y="534"/>
                    <a:pt x="119" y="570"/>
                    <a:pt x="179" y="534"/>
                  </a:cubicBezTo>
                  <a:lnTo>
                    <a:pt x="878" y="238"/>
                  </a:lnTo>
                  <a:cubicBezTo>
                    <a:pt x="938" y="214"/>
                    <a:pt x="961" y="155"/>
                    <a:pt x="938" y="96"/>
                  </a:cubicBezTo>
                  <a:cubicBezTo>
                    <a:pt x="914" y="36"/>
                    <a:pt x="843" y="1"/>
                    <a:pt x="783" y="36"/>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7341063" y="2539291"/>
              <a:ext cx="142431" cy="92787"/>
            </a:xfrm>
            <a:custGeom>
              <a:rect b="b" l="l" r="r" t="t"/>
              <a:pathLst>
                <a:path extrusionOk="0" h="843" w="1294">
                  <a:moveTo>
                    <a:pt x="950" y="48"/>
                  </a:moveTo>
                  <a:lnTo>
                    <a:pt x="167" y="392"/>
                  </a:lnTo>
                  <a:cubicBezTo>
                    <a:pt x="60" y="428"/>
                    <a:pt x="1" y="558"/>
                    <a:pt x="48" y="689"/>
                  </a:cubicBezTo>
                  <a:cubicBezTo>
                    <a:pt x="84" y="784"/>
                    <a:pt x="226" y="843"/>
                    <a:pt x="345" y="807"/>
                  </a:cubicBezTo>
                  <a:lnTo>
                    <a:pt x="1128" y="463"/>
                  </a:lnTo>
                  <a:cubicBezTo>
                    <a:pt x="1234" y="416"/>
                    <a:pt x="1294" y="285"/>
                    <a:pt x="1246" y="167"/>
                  </a:cubicBezTo>
                  <a:cubicBezTo>
                    <a:pt x="1199" y="48"/>
                    <a:pt x="1057" y="1"/>
                    <a:pt x="950" y="48"/>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7356803" y="2553710"/>
              <a:ext cx="105777" cy="62738"/>
            </a:xfrm>
            <a:custGeom>
              <a:rect b="b" l="l" r="r" t="t"/>
              <a:pathLst>
                <a:path extrusionOk="0" h="570" w="961">
                  <a:moveTo>
                    <a:pt x="795" y="36"/>
                  </a:moveTo>
                  <a:lnTo>
                    <a:pt x="95" y="332"/>
                  </a:lnTo>
                  <a:cubicBezTo>
                    <a:pt x="36" y="356"/>
                    <a:pt x="0" y="415"/>
                    <a:pt x="36" y="475"/>
                  </a:cubicBezTo>
                  <a:cubicBezTo>
                    <a:pt x="60" y="534"/>
                    <a:pt x="119" y="570"/>
                    <a:pt x="178" y="534"/>
                  </a:cubicBezTo>
                  <a:lnTo>
                    <a:pt x="878" y="237"/>
                  </a:lnTo>
                  <a:cubicBezTo>
                    <a:pt x="937" y="214"/>
                    <a:pt x="961" y="154"/>
                    <a:pt x="937" y="95"/>
                  </a:cubicBezTo>
                  <a:cubicBezTo>
                    <a:pt x="925" y="36"/>
                    <a:pt x="854" y="0"/>
                    <a:pt x="795" y="36"/>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6988619" y="2423169"/>
              <a:ext cx="346060" cy="344731"/>
            </a:xfrm>
            <a:custGeom>
              <a:rect b="b" l="l" r="r" t="t"/>
              <a:pathLst>
                <a:path extrusionOk="0" h="3132" w="3144">
                  <a:moveTo>
                    <a:pt x="2835" y="1008"/>
                  </a:moveTo>
                  <a:cubicBezTo>
                    <a:pt x="3144" y="1708"/>
                    <a:pt x="2812" y="2526"/>
                    <a:pt x="2124" y="2823"/>
                  </a:cubicBezTo>
                  <a:cubicBezTo>
                    <a:pt x="1424" y="3131"/>
                    <a:pt x="606" y="2799"/>
                    <a:pt x="309" y="2111"/>
                  </a:cubicBezTo>
                  <a:cubicBezTo>
                    <a:pt x="1" y="1412"/>
                    <a:pt x="321" y="593"/>
                    <a:pt x="1021" y="297"/>
                  </a:cubicBezTo>
                  <a:cubicBezTo>
                    <a:pt x="1721" y="0"/>
                    <a:pt x="2539" y="321"/>
                    <a:pt x="2835" y="1008"/>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7048718" y="2493613"/>
              <a:ext cx="84974" cy="124156"/>
            </a:xfrm>
            <a:custGeom>
              <a:rect b="b" l="l" r="r" t="t"/>
              <a:pathLst>
                <a:path extrusionOk="0" h="1128" w="772">
                  <a:moveTo>
                    <a:pt x="522" y="653"/>
                  </a:moveTo>
                  <a:cubicBezTo>
                    <a:pt x="582" y="546"/>
                    <a:pt x="665" y="463"/>
                    <a:pt x="771" y="416"/>
                  </a:cubicBezTo>
                  <a:lnTo>
                    <a:pt x="653" y="1"/>
                  </a:lnTo>
                  <a:cubicBezTo>
                    <a:pt x="451" y="96"/>
                    <a:pt x="273" y="238"/>
                    <a:pt x="155" y="463"/>
                  </a:cubicBezTo>
                  <a:cubicBezTo>
                    <a:pt x="36" y="665"/>
                    <a:pt x="0" y="926"/>
                    <a:pt x="48" y="1127"/>
                  </a:cubicBezTo>
                  <a:lnTo>
                    <a:pt x="463" y="1009"/>
                  </a:lnTo>
                  <a:cubicBezTo>
                    <a:pt x="451" y="878"/>
                    <a:pt x="463" y="760"/>
                    <a:pt x="522" y="65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a:off x="7191038" y="2573302"/>
              <a:ext cx="84864" cy="122725"/>
            </a:xfrm>
            <a:custGeom>
              <a:rect b="b" l="l" r="r" t="t"/>
              <a:pathLst>
                <a:path extrusionOk="0" h="1115" w="771">
                  <a:moveTo>
                    <a:pt x="724" y="0"/>
                  </a:moveTo>
                  <a:lnTo>
                    <a:pt x="308" y="119"/>
                  </a:lnTo>
                  <a:cubicBezTo>
                    <a:pt x="320" y="237"/>
                    <a:pt x="308" y="356"/>
                    <a:pt x="249" y="463"/>
                  </a:cubicBezTo>
                  <a:cubicBezTo>
                    <a:pt x="190" y="569"/>
                    <a:pt x="107" y="652"/>
                    <a:pt x="0" y="700"/>
                  </a:cubicBezTo>
                  <a:lnTo>
                    <a:pt x="119" y="1115"/>
                  </a:lnTo>
                  <a:cubicBezTo>
                    <a:pt x="320" y="1032"/>
                    <a:pt x="498" y="878"/>
                    <a:pt x="617" y="652"/>
                  </a:cubicBezTo>
                  <a:cubicBezTo>
                    <a:pt x="735" y="463"/>
                    <a:pt x="771" y="225"/>
                    <a:pt x="724" y="0"/>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7060495" y="2624153"/>
              <a:ext cx="124049" cy="84972"/>
            </a:xfrm>
            <a:custGeom>
              <a:rect b="b" l="l" r="r" t="t"/>
              <a:pathLst>
                <a:path extrusionOk="0" h="772" w="1127">
                  <a:moveTo>
                    <a:pt x="652" y="250"/>
                  </a:moveTo>
                  <a:cubicBezTo>
                    <a:pt x="546" y="190"/>
                    <a:pt x="463" y="107"/>
                    <a:pt x="415" y="1"/>
                  </a:cubicBezTo>
                  <a:lnTo>
                    <a:pt x="0" y="119"/>
                  </a:lnTo>
                  <a:cubicBezTo>
                    <a:pt x="83" y="333"/>
                    <a:pt x="237" y="511"/>
                    <a:pt x="463" y="629"/>
                  </a:cubicBezTo>
                  <a:cubicBezTo>
                    <a:pt x="664" y="748"/>
                    <a:pt x="913" y="772"/>
                    <a:pt x="1127" y="724"/>
                  </a:cubicBezTo>
                  <a:lnTo>
                    <a:pt x="1008" y="309"/>
                  </a:lnTo>
                  <a:cubicBezTo>
                    <a:pt x="878" y="333"/>
                    <a:pt x="759" y="309"/>
                    <a:pt x="652" y="250"/>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a:off x="7140076" y="2481835"/>
              <a:ext cx="124159" cy="84972"/>
            </a:xfrm>
            <a:custGeom>
              <a:rect b="b" l="l" r="r" t="t"/>
              <a:pathLst>
                <a:path extrusionOk="0" h="772" w="1128">
                  <a:moveTo>
                    <a:pt x="475" y="523"/>
                  </a:moveTo>
                  <a:cubicBezTo>
                    <a:pt x="582" y="582"/>
                    <a:pt x="665" y="677"/>
                    <a:pt x="712" y="772"/>
                  </a:cubicBezTo>
                  <a:lnTo>
                    <a:pt x="1127" y="653"/>
                  </a:lnTo>
                  <a:cubicBezTo>
                    <a:pt x="1044" y="452"/>
                    <a:pt x="890" y="274"/>
                    <a:pt x="665" y="155"/>
                  </a:cubicBezTo>
                  <a:cubicBezTo>
                    <a:pt x="463" y="37"/>
                    <a:pt x="214" y="1"/>
                    <a:pt x="1" y="48"/>
                  </a:cubicBezTo>
                  <a:lnTo>
                    <a:pt x="119" y="464"/>
                  </a:lnTo>
                  <a:cubicBezTo>
                    <a:pt x="238" y="452"/>
                    <a:pt x="368" y="464"/>
                    <a:pt x="475" y="52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a:off x="7128298" y="2562845"/>
              <a:ext cx="65382" cy="66701"/>
            </a:xfrm>
            <a:custGeom>
              <a:rect b="b" l="l" r="r" t="t"/>
              <a:pathLst>
                <a:path extrusionOk="0" h="606" w="594">
                  <a:moveTo>
                    <a:pt x="440" y="71"/>
                  </a:moveTo>
                  <a:cubicBezTo>
                    <a:pt x="297" y="0"/>
                    <a:pt x="143" y="60"/>
                    <a:pt x="84" y="178"/>
                  </a:cubicBezTo>
                  <a:cubicBezTo>
                    <a:pt x="1" y="309"/>
                    <a:pt x="60" y="475"/>
                    <a:pt x="179" y="534"/>
                  </a:cubicBezTo>
                  <a:cubicBezTo>
                    <a:pt x="321" y="605"/>
                    <a:pt x="475" y="546"/>
                    <a:pt x="535" y="427"/>
                  </a:cubicBezTo>
                  <a:cubicBezTo>
                    <a:pt x="594" y="309"/>
                    <a:pt x="570" y="131"/>
                    <a:pt x="440" y="71"/>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7452124" y="2245631"/>
              <a:ext cx="312048" cy="312041"/>
            </a:xfrm>
            <a:custGeom>
              <a:rect b="b" l="l" r="r" t="t"/>
              <a:pathLst>
                <a:path extrusionOk="0" h="2835" w="2835">
                  <a:moveTo>
                    <a:pt x="2799" y="1459"/>
                  </a:moveTo>
                  <a:cubicBezTo>
                    <a:pt x="2787" y="2230"/>
                    <a:pt x="2135" y="2835"/>
                    <a:pt x="1376" y="2799"/>
                  </a:cubicBezTo>
                  <a:cubicBezTo>
                    <a:pt x="605" y="2787"/>
                    <a:pt x="0" y="2135"/>
                    <a:pt x="24" y="1376"/>
                  </a:cubicBezTo>
                  <a:cubicBezTo>
                    <a:pt x="48" y="605"/>
                    <a:pt x="700" y="0"/>
                    <a:pt x="1447" y="36"/>
                  </a:cubicBezTo>
                  <a:cubicBezTo>
                    <a:pt x="2218" y="60"/>
                    <a:pt x="2835" y="700"/>
                    <a:pt x="2799" y="1459"/>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7505618" y="2288667"/>
              <a:ext cx="206381" cy="225969"/>
            </a:xfrm>
            <a:custGeom>
              <a:rect b="b" l="l" r="r" t="t"/>
              <a:pathLst>
                <a:path extrusionOk="0" h="2053" w="1875">
                  <a:moveTo>
                    <a:pt x="961" y="13"/>
                  </a:moveTo>
                  <a:cubicBezTo>
                    <a:pt x="463" y="1"/>
                    <a:pt x="36" y="392"/>
                    <a:pt x="12" y="902"/>
                  </a:cubicBezTo>
                  <a:lnTo>
                    <a:pt x="12" y="1092"/>
                  </a:lnTo>
                  <a:cubicBezTo>
                    <a:pt x="0" y="1602"/>
                    <a:pt x="404" y="2029"/>
                    <a:pt x="902" y="2041"/>
                  </a:cubicBezTo>
                  <a:cubicBezTo>
                    <a:pt x="1412" y="2052"/>
                    <a:pt x="1839" y="1661"/>
                    <a:pt x="1850" y="1151"/>
                  </a:cubicBezTo>
                  <a:lnTo>
                    <a:pt x="1850" y="961"/>
                  </a:lnTo>
                  <a:cubicBezTo>
                    <a:pt x="1874" y="451"/>
                    <a:pt x="1471" y="24"/>
                    <a:pt x="961" y="1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7505618" y="2288667"/>
              <a:ext cx="206381" cy="205056"/>
            </a:xfrm>
            <a:custGeom>
              <a:rect b="b" l="l" r="r" t="t"/>
              <a:pathLst>
                <a:path extrusionOk="0" h="1863" w="1875">
                  <a:moveTo>
                    <a:pt x="1850" y="961"/>
                  </a:moveTo>
                  <a:cubicBezTo>
                    <a:pt x="1839" y="1459"/>
                    <a:pt x="1412" y="1863"/>
                    <a:pt x="902" y="1851"/>
                  </a:cubicBezTo>
                  <a:cubicBezTo>
                    <a:pt x="404" y="1839"/>
                    <a:pt x="0" y="1400"/>
                    <a:pt x="12" y="902"/>
                  </a:cubicBezTo>
                  <a:cubicBezTo>
                    <a:pt x="24" y="392"/>
                    <a:pt x="463" y="1"/>
                    <a:pt x="961" y="13"/>
                  </a:cubicBezTo>
                  <a:cubicBezTo>
                    <a:pt x="1471" y="24"/>
                    <a:pt x="1874" y="451"/>
                    <a:pt x="1850" y="961"/>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7304520" y="2822604"/>
              <a:ext cx="101925" cy="101923"/>
            </a:xfrm>
            <a:custGeom>
              <a:rect b="b" l="l" r="r" t="t"/>
              <a:pathLst>
                <a:path extrusionOk="0" h="926" w="926">
                  <a:moveTo>
                    <a:pt x="926" y="463"/>
                  </a:moveTo>
                  <a:cubicBezTo>
                    <a:pt x="926" y="724"/>
                    <a:pt x="713" y="925"/>
                    <a:pt x="463" y="925"/>
                  </a:cubicBezTo>
                  <a:cubicBezTo>
                    <a:pt x="214" y="925"/>
                    <a:pt x="1" y="724"/>
                    <a:pt x="1" y="463"/>
                  </a:cubicBezTo>
                  <a:cubicBezTo>
                    <a:pt x="1" y="214"/>
                    <a:pt x="214" y="0"/>
                    <a:pt x="463" y="0"/>
                  </a:cubicBezTo>
                  <a:cubicBezTo>
                    <a:pt x="713" y="0"/>
                    <a:pt x="926" y="214"/>
                    <a:pt x="926" y="463"/>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7326754" y="2843517"/>
              <a:ext cx="61419" cy="61418"/>
            </a:xfrm>
            <a:custGeom>
              <a:rect b="b" l="l" r="r" t="t"/>
              <a:pathLst>
                <a:path extrusionOk="0" h="558" w="558">
                  <a:moveTo>
                    <a:pt x="558" y="273"/>
                  </a:moveTo>
                  <a:cubicBezTo>
                    <a:pt x="558" y="439"/>
                    <a:pt x="427" y="558"/>
                    <a:pt x="273" y="558"/>
                  </a:cubicBezTo>
                  <a:cubicBezTo>
                    <a:pt x="119" y="558"/>
                    <a:pt x="1" y="427"/>
                    <a:pt x="1" y="273"/>
                  </a:cubicBezTo>
                  <a:cubicBezTo>
                    <a:pt x="1" y="119"/>
                    <a:pt x="131" y="0"/>
                    <a:pt x="273" y="0"/>
                  </a:cubicBezTo>
                  <a:cubicBezTo>
                    <a:pt x="427" y="0"/>
                    <a:pt x="558" y="119"/>
                    <a:pt x="558" y="273"/>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7168804" y="2893048"/>
              <a:ext cx="101925" cy="101923"/>
            </a:xfrm>
            <a:custGeom>
              <a:rect b="b" l="l" r="r" t="t"/>
              <a:pathLst>
                <a:path extrusionOk="0" h="926" w="926">
                  <a:moveTo>
                    <a:pt x="926" y="463"/>
                  </a:moveTo>
                  <a:cubicBezTo>
                    <a:pt x="926" y="712"/>
                    <a:pt x="724" y="926"/>
                    <a:pt x="463" y="926"/>
                  </a:cubicBezTo>
                  <a:cubicBezTo>
                    <a:pt x="214" y="926"/>
                    <a:pt x="0" y="712"/>
                    <a:pt x="0" y="463"/>
                  </a:cubicBezTo>
                  <a:cubicBezTo>
                    <a:pt x="0" y="214"/>
                    <a:pt x="214" y="1"/>
                    <a:pt x="463" y="1"/>
                  </a:cubicBezTo>
                  <a:cubicBezTo>
                    <a:pt x="724" y="1"/>
                    <a:pt x="926" y="214"/>
                    <a:pt x="926" y="463"/>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7188396" y="2912640"/>
              <a:ext cx="62740" cy="62738"/>
            </a:xfrm>
            <a:custGeom>
              <a:rect b="b" l="l" r="r" t="t"/>
              <a:pathLst>
                <a:path extrusionOk="0" h="570" w="570">
                  <a:moveTo>
                    <a:pt x="570" y="285"/>
                  </a:moveTo>
                  <a:cubicBezTo>
                    <a:pt x="570" y="451"/>
                    <a:pt x="439" y="570"/>
                    <a:pt x="285" y="570"/>
                  </a:cubicBezTo>
                  <a:cubicBezTo>
                    <a:pt x="131" y="570"/>
                    <a:pt x="0" y="428"/>
                    <a:pt x="0" y="285"/>
                  </a:cubicBezTo>
                  <a:cubicBezTo>
                    <a:pt x="0" y="131"/>
                    <a:pt x="143" y="1"/>
                    <a:pt x="285" y="1"/>
                  </a:cubicBezTo>
                  <a:cubicBezTo>
                    <a:pt x="439" y="1"/>
                    <a:pt x="570" y="131"/>
                    <a:pt x="570" y="285"/>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6490002" y="1283531"/>
              <a:ext cx="890356" cy="425741"/>
            </a:xfrm>
            <a:custGeom>
              <a:rect b="b" l="l" r="r" t="t"/>
              <a:pathLst>
                <a:path extrusionOk="0" h="3868" w="8089">
                  <a:moveTo>
                    <a:pt x="439" y="3511"/>
                  </a:moveTo>
                  <a:lnTo>
                    <a:pt x="7626" y="357"/>
                  </a:lnTo>
                  <a:cubicBezTo>
                    <a:pt x="7780" y="297"/>
                    <a:pt x="7935" y="274"/>
                    <a:pt x="8089" y="309"/>
                  </a:cubicBezTo>
                  <a:cubicBezTo>
                    <a:pt x="7899" y="84"/>
                    <a:pt x="7567" y="1"/>
                    <a:pt x="7270" y="131"/>
                  </a:cubicBezTo>
                  <a:lnTo>
                    <a:pt x="463" y="3108"/>
                  </a:lnTo>
                  <a:cubicBezTo>
                    <a:pt x="166" y="3238"/>
                    <a:pt x="0" y="3559"/>
                    <a:pt x="48" y="3867"/>
                  </a:cubicBezTo>
                  <a:cubicBezTo>
                    <a:pt x="143" y="3701"/>
                    <a:pt x="261" y="3582"/>
                    <a:pt x="439" y="3511"/>
                  </a:cubicBezTo>
                  <a:close/>
                </a:path>
              </a:pathLst>
            </a:custGeom>
            <a:gradFill>
              <a:gsLst>
                <a:gs pos="0">
                  <a:schemeClr val="lt2"/>
                </a:gs>
                <a:gs pos="100000">
                  <a:schemeClr val="dk2"/>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6826816" y="1483303"/>
              <a:ext cx="275505" cy="154094"/>
            </a:xfrm>
            <a:custGeom>
              <a:rect b="b" l="l" r="r" t="t"/>
              <a:pathLst>
                <a:path extrusionOk="0" h="1400" w="2503">
                  <a:moveTo>
                    <a:pt x="2171" y="60"/>
                  </a:moveTo>
                  <a:lnTo>
                    <a:pt x="166" y="937"/>
                  </a:lnTo>
                  <a:cubicBezTo>
                    <a:pt x="60" y="985"/>
                    <a:pt x="0" y="1115"/>
                    <a:pt x="48" y="1234"/>
                  </a:cubicBezTo>
                  <a:cubicBezTo>
                    <a:pt x="83" y="1340"/>
                    <a:pt x="226" y="1400"/>
                    <a:pt x="344" y="1352"/>
                  </a:cubicBezTo>
                  <a:lnTo>
                    <a:pt x="2348" y="475"/>
                  </a:lnTo>
                  <a:cubicBezTo>
                    <a:pt x="2443" y="439"/>
                    <a:pt x="2503" y="297"/>
                    <a:pt x="2467" y="178"/>
                  </a:cubicBezTo>
                  <a:cubicBezTo>
                    <a:pt x="2408" y="60"/>
                    <a:pt x="2265" y="0"/>
                    <a:pt x="2171" y="60"/>
                  </a:cubicBezTo>
                  <a:close/>
                </a:path>
              </a:pathLst>
            </a:custGeom>
            <a:gradFill>
              <a:gsLst>
                <a:gs pos="0">
                  <a:schemeClr val="dk2"/>
                </a:gs>
                <a:gs pos="100000">
                  <a:schemeClr val="accen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6845088" y="1500254"/>
              <a:ext cx="238962" cy="120194"/>
            </a:xfrm>
            <a:custGeom>
              <a:rect b="b" l="l" r="r" t="t"/>
              <a:pathLst>
                <a:path extrusionOk="0" h="1092" w="2171">
                  <a:moveTo>
                    <a:pt x="2005" y="12"/>
                  </a:moveTo>
                  <a:lnTo>
                    <a:pt x="83" y="854"/>
                  </a:lnTo>
                  <a:cubicBezTo>
                    <a:pt x="24" y="890"/>
                    <a:pt x="0" y="949"/>
                    <a:pt x="24" y="1009"/>
                  </a:cubicBezTo>
                  <a:cubicBezTo>
                    <a:pt x="60" y="1068"/>
                    <a:pt x="119" y="1092"/>
                    <a:pt x="178" y="1068"/>
                  </a:cubicBezTo>
                  <a:lnTo>
                    <a:pt x="2088" y="226"/>
                  </a:lnTo>
                  <a:cubicBezTo>
                    <a:pt x="2147" y="190"/>
                    <a:pt x="2171" y="131"/>
                    <a:pt x="2147" y="72"/>
                  </a:cubicBezTo>
                  <a:cubicBezTo>
                    <a:pt x="2123" y="24"/>
                    <a:pt x="2064" y="0"/>
                    <a:pt x="2005" y="12"/>
                  </a:cubicBezTo>
                  <a:close/>
                </a:path>
              </a:pathLst>
            </a:custGeom>
            <a:gradFill>
              <a:gsLst>
                <a:gs pos="0">
                  <a:schemeClr val="accent2"/>
                </a:gs>
                <a:gs pos="50000">
                  <a:schemeClr val="accent2"/>
                </a:gs>
                <a:gs pos="100000">
                  <a:schemeClr val="l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40"/>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6</a:t>
            </a:r>
            <a:endParaRPr sz="21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1"/>
          <p:cNvSpPr txBox="1"/>
          <p:nvPr>
            <p:ph type="title"/>
          </p:nvPr>
        </p:nvSpPr>
        <p:spPr>
          <a:xfrm>
            <a:off x="1388100" y="1581275"/>
            <a:ext cx="6367800" cy="14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Player Stats</a:t>
            </a:r>
            <a:endParaRPr/>
          </a:p>
        </p:txBody>
      </p:sp>
      <p:sp>
        <p:nvSpPr>
          <p:cNvPr id="1049" name="Google Shape;1049;p41"/>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7</a:t>
            </a:r>
            <a:endParaRPr sz="21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2"/>
          <p:cNvSpPr txBox="1"/>
          <p:nvPr>
            <p:ph type="title"/>
          </p:nvPr>
        </p:nvSpPr>
        <p:spPr>
          <a:xfrm>
            <a:off x="894300" y="354200"/>
            <a:ext cx="49698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Player Behavior</a:t>
            </a:r>
            <a:endParaRPr/>
          </a:p>
        </p:txBody>
      </p:sp>
      <p:sp>
        <p:nvSpPr>
          <p:cNvPr id="1055" name="Google Shape;1055;p42"/>
          <p:cNvSpPr txBox="1"/>
          <p:nvPr/>
        </p:nvSpPr>
        <p:spPr>
          <a:xfrm>
            <a:off x="8424000" y="4489475"/>
            <a:ext cx="372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8</a:t>
            </a:r>
            <a:endParaRPr sz="2100">
              <a:solidFill>
                <a:schemeClr val="dk1"/>
              </a:solidFill>
              <a:latin typeface="Roboto"/>
              <a:ea typeface="Roboto"/>
              <a:cs typeface="Roboto"/>
              <a:sym typeface="Roboto"/>
            </a:endParaRPr>
          </a:p>
        </p:txBody>
      </p:sp>
      <p:pic>
        <p:nvPicPr>
          <p:cNvPr id="1056" name="Google Shape;1056;p42"/>
          <p:cNvPicPr preferRelativeResize="0"/>
          <p:nvPr/>
        </p:nvPicPr>
        <p:blipFill>
          <a:blip r:embed="rId3">
            <a:alphaModFix/>
          </a:blip>
          <a:stretch>
            <a:fillRect/>
          </a:stretch>
        </p:blipFill>
        <p:spPr>
          <a:xfrm>
            <a:off x="742275" y="1093475"/>
            <a:ext cx="6257299" cy="1894825"/>
          </a:xfrm>
          <a:prstGeom prst="rect">
            <a:avLst/>
          </a:prstGeom>
          <a:noFill/>
          <a:ln>
            <a:noFill/>
          </a:ln>
        </p:spPr>
      </p:pic>
      <p:pic>
        <p:nvPicPr>
          <p:cNvPr id="1057" name="Google Shape;1057;p42"/>
          <p:cNvPicPr preferRelativeResize="0"/>
          <p:nvPr/>
        </p:nvPicPr>
        <p:blipFill>
          <a:blip r:embed="rId4">
            <a:alphaModFix/>
          </a:blip>
          <a:stretch>
            <a:fillRect/>
          </a:stretch>
        </p:blipFill>
        <p:spPr>
          <a:xfrm>
            <a:off x="1274650" y="3170652"/>
            <a:ext cx="6594700" cy="1780124"/>
          </a:xfrm>
          <a:prstGeom prst="rect">
            <a:avLst/>
          </a:prstGeom>
          <a:noFill/>
          <a:ln>
            <a:noFill/>
          </a:ln>
        </p:spPr>
      </p:pic>
      <p:pic>
        <p:nvPicPr>
          <p:cNvPr id="1058" name="Google Shape;1058;p42"/>
          <p:cNvPicPr preferRelativeResize="0"/>
          <p:nvPr/>
        </p:nvPicPr>
        <p:blipFill>
          <a:blip r:embed="rId5">
            <a:alphaModFix/>
          </a:blip>
          <a:stretch>
            <a:fillRect/>
          </a:stretch>
        </p:blipFill>
        <p:spPr>
          <a:xfrm>
            <a:off x="3306125" y="1053875"/>
            <a:ext cx="1137425" cy="1974025"/>
          </a:xfrm>
          <a:prstGeom prst="rect">
            <a:avLst/>
          </a:prstGeom>
          <a:noFill/>
          <a:ln>
            <a:noFill/>
          </a:ln>
        </p:spPr>
      </p:pic>
      <p:pic>
        <p:nvPicPr>
          <p:cNvPr id="1059" name="Google Shape;1059;p42"/>
          <p:cNvPicPr preferRelativeResize="0"/>
          <p:nvPr/>
        </p:nvPicPr>
        <p:blipFill>
          <a:blip r:embed="rId5">
            <a:alphaModFix/>
          </a:blip>
          <a:stretch>
            <a:fillRect/>
          </a:stretch>
        </p:blipFill>
        <p:spPr>
          <a:xfrm>
            <a:off x="3704275" y="3130750"/>
            <a:ext cx="1253475" cy="193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deo Games Competition Newsletter by Slidesgo">
  <a:themeElements>
    <a:clrScheme name="Simple Light">
      <a:dk1>
        <a:srgbClr val="FFFFFF"/>
      </a:dk1>
      <a:lt1>
        <a:srgbClr val="2E0557"/>
      </a:lt1>
      <a:dk2>
        <a:srgbClr val="FF4C70"/>
      </a:dk2>
      <a:lt2>
        <a:srgbClr val="6DCFF6"/>
      </a:lt2>
      <a:accent1>
        <a:srgbClr val="4FBFA5"/>
      </a:accent1>
      <a:accent2>
        <a:srgbClr val="5C2D9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