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7" r:id="rId9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844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0521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992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7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469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456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6816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5229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0187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2535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7074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23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63" y="1132313"/>
            <a:ext cx="6138975" cy="28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34925" y="709075"/>
            <a:ext cx="6360300" cy="10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Blockchain </a:t>
            </a:r>
            <a:r>
              <a:rPr lang="en" sz="2300" dirty="0">
                <a:cs typeface="Arial" panose="020B0604020202020204" pitchFamily="34" charset="0"/>
              </a:rPr>
              <a:t>Ticketing</a:t>
            </a:r>
            <a:r>
              <a:rPr lang="en" sz="2300" dirty="0"/>
              <a:t> System</a:t>
            </a:r>
            <a:endParaRPr sz="23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358270" y="4731488"/>
            <a:ext cx="2733955" cy="41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by: Team Bloctsys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1BBD8-88D0-4027-860D-6EEC587F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18" y="285618"/>
            <a:ext cx="6754845" cy="45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D15B10-965F-4116-8AAA-3067EFE9D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3"/>
          <a:stretch/>
        </p:blipFill>
        <p:spPr>
          <a:xfrm>
            <a:off x="2070346" y="665797"/>
            <a:ext cx="5290073" cy="38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75E-EEB8-4D26-AB17-FE8DEB50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562" y="193216"/>
            <a:ext cx="2193366" cy="67915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Solution</a:t>
            </a:r>
            <a:endParaRPr lang="en-MY" sz="4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22436-723F-44DA-91A7-517D0419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95" y="1054250"/>
            <a:ext cx="5122409" cy="35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75E-EEB8-4D26-AB17-FE8DEB50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316" y="80906"/>
            <a:ext cx="2193366" cy="67915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Use Case</a:t>
            </a:r>
            <a:endParaRPr lang="en-MY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A15E-52DB-418B-817C-D0610E00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50" y="760058"/>
            <a:ext cx="4523181" cy="298241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C8CA57-4968-4A1B-80CA-0DA66231E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39110"/>
              </p:ext>
            </p:extLst>
          </p:nvPr>
        </p:nvGraphicFramePr>
        <p:xfrm>
          <a:off x="1520940" y="3817994"/>
          <a:ext cx="6096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340">
                  <a:extLst>
                    <a:ext uri="{9D8B030D-6E8A-4147-A177-3AD203B41FA5}">
                      <a16:colId xmlns:a16="http://schemas.microsoft.com/office/drawing/2014/main" val="1809998104"/>
                    </a:ext>
                  </a:extLst>
                </a:gridCol>
                <a:gridCol w="4504660">
                  <a:extLst>
                    <a:ext uri="{9D8B030D-6E8A-4147-A177-3AD203B41FA5}">
                      <a16:colId xmlns:a16="http://schemas.microsoft.com/office/drawing/2014/main" val="20362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6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select the specific concert and ticket type.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4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will be done using Ethereum, after transaction is done, user will receive the Token as ticket.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4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75E-EEB8-4D26-AB17-FE8DEB50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16" y="161318"/>
            <a:ext cx="4044875" cy="67915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Prototype Design</a:t>
            </a:r>
            <a:endParaRPr lang="en-MY" sz="40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D22FF-7689-4FC6-8129-EFADD026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5" y="1292824"/>
            <a:ext cx="1830860" cy="3205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F2374-5BDC-4A36-9C1E-EAAE0B5C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53" y="1292824"/>
            <a:ext cx="1830860" cy="3194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1E8E0-C2DF-4F2F-BF7B-BF7D5D30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969" y="1292824"/>
            <a:ext cx="1847841" cy="31941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7B9C-D8D4-4128-AEB0-DA938BB51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354" y="1292824"/>
            <a:ext cx="1830860" cy="32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75E-EEB8-4D26-AB17-FE8DEB50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606" y="2040788"/>
            <a:ext cx="1730787" cy="679152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Demo</a:t>
            </a:r>
            <a:endParaRPr lang="en-MY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43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75E-EEB8-4D26-AB17-FE8DEB50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070" y="2060052"/>
            <a:ext cx="1844936" cy="679152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Q&amp;A</a:t>
            </a:r>
            <a:endParaRPr lang="en-MY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21553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479</TotalTime>
  <Words>50</Words>
  <Application>Microsoft Office PowerPoint</Application>
  <PresentationFormat>On-screen Show (16:9)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Blockchain Ticketing System</vt:lpstr>
      <vt:lpstr>PowerPoint Presentation</vt:lpstr>
      <vt:lpstr>PowerPoint Presentation</vt:lpstr>
      <vt:lpstr>Solution</vt:lpstr>
      <vt:lpstr>Use Case</vt:lpstr>
      <vt:lpstr>Prototype Design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Ticketing System</dc:title>
  <dc:creator>G405S</dc:creator>
  <cp:lastModifiedBy>G405S</cp:lastModifiedBy>
  <cp:revision>9</cp:revision>
  <dcterms:modified xsi:type="dcterms:W3CDTF">2018-08-19T01:54:10Z</dcterms:modified>
</cp:coreProperties>
</file>