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CB18-BD1B-491F-B11A-E426DEF7E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4A8CE-8477-4CC3-8F15-4805BB1AF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E4CF-1BCD-4F36-BDC4-1D5890C7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298B3-E56B-430B-8DB0-370BC774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7E34-E782-4108-8ADB-536F81BD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EE9F-0FB3-4E5D-9F0B-5788C35A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98D3B-0193-453A-A2EE-5B1FB87B6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68F4-7948-490E-9087-2330FDAF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D516-01BF-448E-BD79-D552C2FC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B850-93DC-4C8F-BB97-E9B4AE51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A6A3D-781A-400F-982A-E092A049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E47D3-32A6-4E50-B39A-88B7BE61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B518-9BFD-47AE-8CD7-EBC958B3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7EDF-85E4-4F4C-8315-D3312991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8752-2656-4ED6-B828-10822620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1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7F3D-E392-44C1-8AD3-5F0E7BCC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8218-6D9D-416C-86F0-81129564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C08DE-83AF-4944-BE87-52BC88AB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F26E-50AE-4056-B53C-E0D9B7D2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57AC-BA33-4FE8-A7FF-93918E12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14E0-2BFD-4CB0-992B-E756138C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70C69-8C04-4538-9BFD-83A65DDD5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8100-A94E-4FBE-929A-6A2AC3A6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4307-049C-4BAA-B05D-A9A26C4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29BB-8B0D-47DA-B852-52C10C44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7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B161-29A9-4BA1-A781-4E56D87C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2F7C-6BFB-48F3-A4E7-408AE766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3E4D-760A-4895-92E7-7CBB911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9E000-801A-48EA-A1D3-34BECC26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F2E8-BFDB-49E6-92CF-6120DE11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0FB4F-34A4-44EC-AFA0-A6E7AE14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0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9CB6-6EB0-4733-85F1-DAB077F9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6F6B1-F31E-4B3F-960E-6633DD7C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355ED-F15D-4D09-8E03-AAC0EBD95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C73D-46E7-4551-9F3A-A38EC8E76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6EF36-48D3-4A9E-A47E-DD7698109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48458-6768-49AA-B1F1-A2ADF532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3CD47-84DE-4A3F-A980-1CABB706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C6A95-6DCC-4A2F-BCF4-4172C903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3DC-51D1-448B-95EA-21299FE3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ED592-8C33-482E-9321-C3F8E54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69C11-1FF2-4CAA-B907-2984FCEA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2DA15-CDD0-449A-96F1-85CC91D0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DEF8E-AFF5-4FA9-9A2A-F9D84A69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4782F-2F4C-4379-9C6C-3E4DED27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1420-9CD0-40C4-B1C1-B74B5EF4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2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8C96-037F-4B57-B7C2-544B5D74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EE5F-2EC2-4EC8-8ED9-D57DCDCE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CE924-193E-4BFD-BE02-79994194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6FC3E-29B1-4593-985C-87D480C5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3483A-CA9C-4388-99A7-2714B4A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3D56F-D8D9-4FAD-87E6-ACF9BF55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F73C-E007-4B2A-989A-31E8E61F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3BDDA-18C8-4B82-8C71-6D4703D48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CA48-694A-42C9-AEAD-49877114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55942-393A-4CDB-B94E-97D88588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D3E05-990A-48F8-AE1F-6A5F166E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CD218-45E2-410D-9EFC-3F5FBF80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9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98830-E1BA-4667-9420-30E0EFDD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B080A-903C-4063-8154-358A3CE2F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0018-47E2-4478-8AEB-85CA7E7FB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72E2-6D3B-46BC-8409-EB520FF3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EFF7-3D6A-4F29-9BD9-746F0524F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55B-F252-4518-AF5F-FB38AB291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Primena</a:t>
            </a:r>
            <a:r>
              <a:rPr lang="en-US" dirty="0"/>
              <a:t> Mapper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Netflix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6B393-28AF-46B9-AF62-0A0FFAD18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Nikola Veselinović	Kosta Grujčić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39ED-8DFE-49F5-BEBA-A50A55E9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Topološka analiza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30E4-CA6B-4D4D-BA9A-3E775EB3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79A-6674-4E82-AB13-A0ADEB5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39A0-9D0B-41F4-A39D-C0051E5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Kompanija Netflix je 2009. godine započela takmičenje, čiji je cilj bio dizajniranje modela za preporučivanje filmova korisnicima Netflix servisa</a:t>
            </a:r>
          </a:p>
          <a:p>
            <a:endParaRPr lang="sr-Latn-RS" dirty="0"/>
          </a:p>
          <a:p>
            <a:r>
              <a:rPr lang="sr-Latn-RS" dirty="0"/>
              <a:t>Javno dostupni skup podataka se sastoji od baze podataka filmova i korisnika</a:t>
            </a:r>
          </a:p>
          <a:p>
            <a:endParaRPr lang="sr-Latn-RS" dirty="0"/>
          </a:p>
          <a:p>
            <a:r>
              <a:rPr lang="sr-Latn-RS" dirty="0"/>
              <a:t>Konačna rešenja su proverena na privatnom skupu podataka na osnovu kojih je vršeno ocenjivanje timova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79A-6674-4E82-AB13-A0ADEB5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39A0-9D0B-41F4-A39D-C0051E5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Baza podataka filmova se sastoji od identifikatora filma, naziva filma i datuma njegovog objavljivanja</a:t>
            </a:r>
          </a:p>
          <a:p>
            <a:endParaRPr lang="sr-Latn-RS" dirty="0"/>
          </a:p>
          <a:p>
            <a:r>
              <a:rPr lang="sr-Latn-RS" dirty="0"/>
              <a:t>Baza podataka korisnika se sastoji od identifikatora korisnika, identifikatora filma, ocene filma i datuma kada se ocena desila</a:t>
            </a:r>
          </a:p>
          <a:p>
            <a:endParaRPr lang="sr-Latn-RS" dirty="0"/>
          </a:p>
          <a:p>
            <a:r>
              <a:rPr lang="sr-Latn-RS" dirty="0"/>
              <a:t>Postoji ukupno </a:t>
            </a:r>
            <a:r>
              <a:rPr lang="en-US" dirty="0"/>
              <a:t>17770 </a:t>
            </a:r>
            <a:r>
              <a:rPr lang="en-US" dirty="0" err="1"/>
              <a:t>filmova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0" i="0" dirty="0">
                <a:effectLst/>
                <a:latin typeface="Inter"/>
              </a:rPr>
              <a:t>480189 </a:t>
            </a:r>
            <a:r>
              <a:rPr lang="en-US" b="0" i="0">
                <a:effectLst/>
                <a:latin typeface="Inter"/>
              </a:rPr>
              <a:t>korisnika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Glavna metrika je koren srednjekvadratnog odsupanja (eng. </a:t>
            </a:r>
            <a:r>
              <a:rPr lang="sr-Latn-RS" i="1" dirty="0"/>
              <a:t>RMSE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7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D4C6-F1FD-4E8E-A960-8BD4C049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D648-9837-4D02-9B80-DB36B36A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  <a:p>
            <a:r>
              <a:rPr lang="sr-Latn-RS" dirty="0"/>
              <a:t>Osnovni model je plitka neuronska mreža</a:t>
            </a:r>
          </a:p>
          <a:p>
            <a:endParaRPr lang="sr-Latn-RS" dirty="0"/>
          </a:p>
          <a:p>
            <a:r>
              <a:rPr lang="sr-Latn-RS" dirty="0"/>
              <a:t>Nakon obučavanja neuronske mreže vrši se topološka analiza podataka</a:t>
            </a:r>
          </a:p>
        </p:txBody>
      </p:sp>
    </p:spTree>
    <p:extLst>
      <p:ext uri="{BB962C8B-B14F-4D97-AF65-F5344CB8AC3E}">
        <p14:creationId xmlns:p14="http://schemas.microsoft.com/office/powerpoint/2010/main" val="318318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89A8-4C55-4464-BD37-882EA9E2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sa 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3197-065E-48F4-AEE1-24DDD9DC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Podaci se prečišćavaju u cilju eliminisanja filmova sa malo ocena i korisnika koji su malo ocenjivali</a:t>
            </a:r>
          </a:p>
          <a:p>
            <a:endParaRPr lang="sr-Latn-RS" dirty="0"/>
          </a:p>
          <a:p>
            <a:r>
              <a:rPr lang="sr-Latn-RS" dirty="0"/>
              <a:t>Podaci o filmovima i korisnicima se potom utapaju u niskodimenzione prostore jer pretpostavljamo da su korisnici kao i filmovi međusobno zavisni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Za testiranje je korišćeno 100000 instanci, dok su ostale </a:t>
            </a:r>
            <a:r>
              <a:rPr lang="sr-Latn-RS"/>
              <a:t>korišćene za </a:t>
            </a:r>
            <a:r>
              <a:rPr lang="sr-Latn-RS" dirty="0"/>
              <a:t>obučavanje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6EAC-3130-4F44-A395-3185BE7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Raspodela ocena korisnika i filmova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2805D-81B5-4730-A4AC-5F6E407BB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7036"/>
            <a:ext cx="5181600" cy="3968516"/>
          </a:xfrm>
        </p:spPr>
      </p:pic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3F25D488-6C8A-4E7E-A797-91D1918623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71834"/>
            <a:ext cx="5181600" cy="4058919"/>
          </a:xfrm>
        </p:spPr>
      </p:pic>
    </p:spTree>
    <p:extLst>
      <p:ext uri="{BB962C8B-B14F-4D97-AF65-F5344CB8AC3E}">
        <p14:creationId xmlns:p14="http://schemas.microsoft.com/office/powerpoint/2010/main" val="202637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60AB-2054-4776-9574-9D42233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Utapanje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0E68-8A61-447B-B075-C71DE5CF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utapanje</a:t>
            </a:r>
            <a:r>
              <a:rPr lang="en-US" dirty="0"/>
              <a:t> </a:t>
            </a:r>
            <a:r>
              <a:rPr lang="sr-Latn-RS" dirty="0"/>
              <a:t>podataka o filmovima i korisnicima korišćen je poseban sloj u Keras biblioteci – </a:t>
            </a:r>
            <a:r>
              <a:rPr lang="sr-Latn-RS" i="1" dirty="0"/>
              <a:t>Embedding</a:t>
            </a:r>
          </a:p>
          <a:p>
            <a:endParaRPr lang="sr-Latn-RS" i="1" dirty="0"/>
          </a:p>
          <a:p>
            <a:r>
              <a:rPr lang="sr-Latn-RS" dirty="0"/>
              <a:t> Za dimenzije prostora je uzet četvrti koren izvornog broja atributa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2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B85E-5EFB-4AF0-8BC5-41E4C8E6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obu</a:t>
            </a:r>
            <a:r>
              <a:rPr lang="sr-Latn-RS" dirty="0"/>
              <a:t>čavanja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FB86-CA28-413B-A03A-F06BE22D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konstrukciju neuronske mreže je korišćena biblioteka Keras</a:t>
            </a:r>
          </a:p>
          <a:p>
            <a:endParaRPr lang="sr-Latn-RS" dirty="0"/>
          </a:p>
          <a:p>
            <a:r>
              <a:rPr lang="sr-Latn-RS" dirty="0"/>
              <a:t>Pored ulaznog i izlaznog sloja, postoji samo jedan skriveni sloj od 256 neurona</a:t>
            </a:r>
          </a:p>
          <a:p>
            <a:endParaRPr lang="sr-Latn-RS" dirty="0"/>
          </a:p>
          <a:p>
            <a:r>
              <a:rPr lang="sr-Latn-RS" dirty="0"/>
              <a:t>Model je treniran jednu epohu upotrebom Adam optimizatora minimizujući srednjekvadratno odstupanje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6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531-CAE6-4086-B2CB-9BE0498A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 obučavanja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A60108-625F-49C6-8B02-5BB3749AE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095102"/>
              </p:ext>
            </p:extLst>
          </p:nvPr>
        </p:nvGraphicFramePr>
        <p:xfrm>
          <a:off x="838203" y="2872740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874295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795588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4824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Validation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Test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4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0.8962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0.8193 (MSE)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0.8221 (MSE)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9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0.9467 (RMSE)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0.9052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0.9067 (RMSE)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0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43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Office Theme</vt:lpstr>
      <vt:lpstr>Primena Mapper algoritma na Netflix podacima</vt:lpstr>
      <vt:lpstr>Opis skupa podataka</vt:lpstr>
      <vt:lpstr>Opis skupa podataka</vt:lpstr>
      <vt:lpstr>Pristup</vt:lpstr>
      <vt:lpstr>Rad sa podacima</vt:lpstr>
      <vt:lpstr>Raspodela ocena korisnika i filmova</vt:lpstr>
      <vt:lpstr>Utapanje</vt:lpstr>
      <vt:lpstr>Rezultati obučavanja</vt:lpstr>
      <vt:lpstr>Rezultati obučavanja</vt:lpstr>
      <vt:lpstr>Topološka analiza podataka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Mapper algoritma na Netflix podacima</dc:title>
  <dc:creator>Kosta Grujcic</dc:creator>
  <cp:lastModifiedBy>Kosta Grujcic</cp:lastModifiedBy>
  <cp:revision>5</cp:revision>
  <dcterms:created xsi:type="dcterms:W3CDTF">2021-06-07T11:40:55Z</dcterms:created>
  <dcterms:modified xsi:type="dcterms:W3CDTF">2021-06-07T12:24:40Z</dcterms:modified>
</cp:coreProperties>
</file>