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55B-F252-4518-AF5F-FB38AB29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Mapper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Netflix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B393-28AF-46B9-AF62-0A0FFA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Nikola Veselinović</a:t>
            </a:r>
            <a:endParaRPr lang="en-US" dirty="0"/>
          </a:p>
          <a:p>
            <a:r>
              <a:rPr lang="sr-Latn-RS" dirty="0"/>
              <a:t>Kosta Grujčić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ED-8DFE-49F5-BEBA-A50A55E9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Topološka analiza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E4-CA6B-4D4D-BA9A-3E775EB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KeplerMapper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Algoritam</a:t>
            </a:r>
            <a:r>
              <a:rPr lang="en-US" dirty="0"/>
              <a:t> za </a:t>
            </a:r>
            <a:r>
              <a:rPr lang="en-US" dirty="0" err="1"/>
              <a:t>klasterovanje</a:t>
            </a:r>
            <a:r>
              <a:rPr lang="en-US" dirty="0"/>
              <a:t> koji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koristili</a:t>
            </a:r>
            <a:r>
              <a:rPr lang="en-US" dirty="0"/>
              <a:t> je </a:t>
            </a:r>
            <a:r>
              <a:rPr lang="en-US" dirty="0" err="1"/>
              <a:t>AgglomerativeClustering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Rezultujuci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topoloski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interesovanja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preporucimo</a:t>
            </a:r>
            <a:r>
              <a:rPr lang="en-US" dirty="0"/>
              <a:t> </a:t>
            </a:r>
            <a:r>
              <a:rPr lang="en-US" dirty="0" err="1"/>
              <a:t>filmove</a:t>
            </a:r>
            <a:r>
              <a:rPr lang="en-US" dirty="0"/>
              <a:t> </a:t>
            </a:r>
            <a:r>
              <a:rPr lang="en-US" dirty="0" err="1"/>
              <a:t>klijentima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5C893-7C4A-4611-8B8D-CEC9602C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5823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AgglomerativeClustering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E232B-5885-4D31-966D-9B6CF6AC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812" y="1555423"/>
            <a:ext cx="5897199" cy="4235777"/>
          </a:xfrm>
        </p:spPr>
      </p:pic>
    </p:spTree>
    <p:extLst>
      <p:ext uri="{BB962C8B-B14F-4D97-AF65-F5344CB8AC3E}">
        <p14:creationId xmlns:p14="http://schemas.microsoft.com/office/powerpoint/2010/main" val="3994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Kompanija Netflix je 2009. godine započela takmičenje, čiji je cilj bio dizajniranje modela za preporučivanje filmova korisnicima Netflix servisa</a:t>
            </a:r>
          </a:p>
          <a:p>
            <a:endParaRPr lang="sr-Latn-RS" dirty="0"/>
          </a:p>
          <a:p>
            <a:r>
              <a:rPr lang="sr-Latn-RS" dirty="0"/>
              <a:t>Javno dostupni skup podataka se sastoji od baze podataka filmova i korisnika</a:t>
            </a:r>
          </a:p>
          <a:p>
            <a:endParaRPr lang="sr-Latn-RS" dirty="0"/>
          </a:p>
          <a:p>
            <a:r>
              <a:rPr lang="sr-Latn-RS" dirty="0"/>
              <a:t>Konačna rešenja su proverena na privatnom skupu podataka na osnovu kojih je vršeno ocenjivanje timova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 filmova se sastoji od identifikatora filma, naziva filma i datuma njegovog objavljivanja</a:t>
            </a:r>
          </a:p>
          <a:p>
            <a:endParaRPr lang="sr-Latn-RS" dirty="0"/>
          </a:p>
          <a:p>
            <a:r>
              <a:rPr lang="sr-Latn-RS" dirty="0"/>
              <a:t>Baza podataka korisnika se sastoji od identifikatora korisnika, identifikatora filma, ocene filma i datuma kada se ocena desila</a:t>
            </a:r>
          </a:p>
          <a:p>
            <a:endParaRPr lang="sr-Latn-RS" dirty="0"/>
          </a:p>
          <a:p>
            <a:r>
              <a:rPr lang="sr-Latn-RS" dirty="0"/>
              <a:t>Postoji ukupno </a:t>
            </a:r>
            <a:r>
              <a:rPr lang="en-US" dirty="0"/>
              <a:t>17770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>
                <a:effectLst/>
                <a:latin typeface="Inter"/>
              </a:rPr>
              <a:t>480189 </a:t>
            </a:r>
            <a:r>
              <a:rPr lang="en-US" b="0" i="0">
                <a:effectLst/>
                <a:latin typeface="Inter"/>
              </a:rPr>
              <a:t>korisnika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Glavna metrika je koren srednjekvadratnog odsupanja (eng. </a:t>
            </a:r>
            <a:r>
              <a:rPr lang="sr-Latn-RS" i="1" dirty="0"/>
              <a:t>RMSE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4C6-F1FD-4E8E-A960-8BD4C04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D648-9837-4D02-9B80-DB36B36A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Osnovni model je plitka neuronska mreža</a:t>
            </a:r>
          </a:p>
          <a:p>
            <a:endParaRPr lang="sr-Latn-RS" dirty="0"/>
          </a:p>
          <a:p>
            <a:r>
              <a:rPr lang="sr-Latn-RS" dirty="0"/>
              <a:t>Nakon obučavanja neuronske mreže vrši se topološka analiza podataka</a:t>
            </a:r>
          </a:p>
        </p:txBody>
      </p:sp>
    </p:spTree>
    <p:extLst>
      <p:ext uri="{BB962C8B-B14F-4D97-AF65-F5344CB8AC3E}">
        <p14:creationId xmlns:p14="http://schemas.microsoft.com/office/powerpoint/2010/main" val="31831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9A8-4C55-4464-BD37-882EA9E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3197-065E-48F4-AEE1-24DDD9DC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Podaci se prečišćavaju u cilju eliminisanja filmova sa malo ocena i korisnika koji su malo ocenjivali</a:t>
            </a:r>
          </a:p>
          <a:p>
            <a:endParaRPr lang="sr-Latn-RS" dirty="0"/>
          </a:p>
          <a:p>
            <a:r>
              <a:rPr lang="sr-Latn-RS" dirty="0"/>
              <a:t>Podaci o filmovima i korisnicima se potom utapaju u niskodimenzione prostore jer pretpostavljamo da su korisnici kao i filmovi međusobno zavisni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Za testiranje je korišćeno 100000 instanci, dok su ostale </a:t>
            </a:r>
            <a:r>
              <a:rPr lang="sr-Latn-RS"/>
              <a:t>korišćene za </a:t>
            </a:r>
            <a:r>
              <a:rPr lang="sr-Latn-RS" dirty="0"/>
              <a:t>obučavanje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EAC-3130-4F44-A395-3185BE7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Raspodela ocena korisnika i filmova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2805D-81B5-4730-A4AC-5F6E407BB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15" y="2667000"/>
            <a:ext cx="4079195" cy="3124200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3F25D488-6C8A-4E7E-A797-91D191862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43" y="2667000"/>
            <a:ext cx="3988340" cy="3124200"/>
          </a:xfrm>
        </p:spPr>
      </p:pic>
    </p:spTree>
    <p:extLst>
      <p:ext uri="{BB962C8B-B14F-4D97-AF65-F5344CB8AC3E}">
        <p14:creationId xmlns:p14="http://schemas.microsoft.com/office/powerpoint/2010/main" val="20263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0AB-2054-4776-9574-9D42233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Utapanje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0E68-8A61-447B-B075-C71DE5C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utapanje</a:t>
            </a:r>
            <a:r>
              <a:rPr lang="en-US" dirty="0"/>
              <a:t> </a:t>
            </a:r>
            <a:r>
              <a:rPr lang="sr-Latn-RS" dirty="0"/>
              <a:t>podataka o filmovima i korisnicima korišćen je poseban sloj u Keras biblioteci – </a:t>
            </a:r>
            <a:r>
              <a:rPr lang="sr-Latn-RS" i="1" dirty="0"/>
              <a:t>Embedding</a:t>
            </a:r>
          </a:p>
          <a:p>
            <a:endParaRPr lang="sr-Latn-RS" i="1" dirty="0"/>
          </a:p>
          <a:p>
            <a:r>
              <a:rPr lang="sr-Latn-RS" dirty="0"/>
              <a:t> Za dimenzije prostora je uzet četvrti koren izvornog broja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85E-5EFB-4AF0-8BC5-41E4C8E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B86-CA28-413B-A03A-F06BE22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konstrukciju neuronske mreže je korišćena biblioteka Keras</a:t>
            </a:r>
          </a:p>
          <a:p>
            <a:endParaRPr lang="sr-Latn-RS" dirty="0"/>
          </a:p>
          <a:p>
            <a:r>
              <a:rPr lang="sr-Latn-RS" dirty="0"/>
              <a:t>Pored ulaznog i izlaznog sloja, postoji samo jedan skriveni sloj od 256 neurona</a:t>
            </a:r>
          </a:p>
          <a:p>
            <a:endParaRPr lang="sr-Latn-RS" dirty="0"/>
          </a:p>
          <a:p>
            <a:r>
              <a:rPr lang="sr-Latn-RS" dirty="0"/>
              <a:t>Model je treniran jednu epohu upotrebom Adam optimizatora minimizujući srednjekvadratno odstupanje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31-CAE6-4086-B2CB-9BE0498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obučavanja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A60108-625F-49C6-8B02-5BB3749AE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095102"/>
              </p:ext>
            </p:extLst>
          </p:nvPr>
        </p:nvGraphicFramePr>
        <p:xfrm>
          <a:off x="838203" y="287274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87429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95588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4824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0.8962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0.8193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0.8221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0.9467 (RMSE)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0.9052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0.9067 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3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83</TotalTime>
  <Words>324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Inter</vt:lpstr>
      <vt:lpstr>Mesh</vt:lpstr>
      <vt:lpstr>Primena Mapper algoritma na Netflix podacima</vt:lpstr>
      <vt:lpstr>Opis skupa podataka</vt:lpstr>
      <vt:lpstr>Opis skupa podataka</vt:lpstr>
      <vt:lpstr>Pristup</vt:lpstr>
      <vt:lpstr>Rad sa podacima</vt:lpstr>
      <vt:lpstr>Raspodela ocena korisnika i filmova</vt:lpstr>
      <vt:lpstr>Utapanje</vt:lpstr>
      <vt:lpstr>Rezultati obučavanja</vt:lpstr>
      <vt:lpstr>Rezultati obučavanja</vt:lpstr>
      <vt:lpstr>Topološka analiza podataka</vt:lpstr>
      <vt:lpstr>Algoritam za klasterovanje: AgglomerativeClustering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Mapper algoritma na Netflix podacima</dc:title>
  <dc:creator>Kosta Grujcic</dc:creator>
  <cp:lastModifiedBy>Nikola Veselinović</cp:lastModifiedBy>
  <cp:revision>10</cp:revision>
  <dcterms:created xsi:type="dcterms:W3CDTF">2021-06-07T11:40:55Z</dcterms:created>
  <dcterms:modified xsi:type="dcterms:W3CDTF">2021-06-07T20:57:39Z</dcterms:modified>
</cp:coreProperties>
</file>