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8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7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4E2E80C-70A6-4D76-B6F8-959F074A456C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5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55B-F252-4518-AF5F-FB38AB291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Primena</a:t>
            </a:r>
            <a:r>
              <a:rPr lang="en-US" dirty="0"/>
              <a:t> Mapper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Netflix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6B393-28AF-46B9-AF62-0A0FFAD18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Nikola Veselinović</a:t>
            </a:r>
            <a:endParaRPr lang="en-US" dirty="0"/>
          </a:p>
          <a:p>
            <a:r>
              <a:rPr lang="sr-Latn-RS" dirty="0"/>
              <a:t>Kosta Grujčić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0056-EBA6-49D5-8DDE-0E6FD324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Topološka analiza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14B0-B4E3-4334-A5E8-13847118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Neformalno: Topologija nad podatcima predstavlja odnos elemenata baze podataka u prostoru (može biti i fomalizacija klastera)</a:t>
            </a:r>
          </a:p>
          <a:p>
            <a:endParaRPr lang="sr-Latn-RS" dirty="0"/>
          </a:p>
          <a:p>
            <a:r>
              <a:rPr lang="sr-Latn-RS" dirty="0"/>
              <a:t>Često, diskretna reprezentacija topoloskih podataka je svedena na simplicijalne komplekse</a:t>
            </a:r>
          </a:p>
        </p:txBody>
      </p:sp>
    </p:spTree>
    <p:extLst>
      <p:ext uri="{BB962C8B-B14F-4D97-AF65-F5344CB8AC3E}">
        <p14:creationId xmlns:p14="http://schemas.microsoft.com/office/powerpoint/2010/main" val="127808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1218-2BA0-47A5-B5E2-471E7CC5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1325-9659-4EF4-870A-AF27ED5D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Mapper je jedna od, ako ne i, najčešće korišćena topološka reprezentacija podataka</a:t>
            </a:r>
          </a:p>
          <a:p>
            <a:endParaRPr lang="sr-Latn-RS" dirty="0"/>
          </a:p>
          <a:p>
            <a:r>
              <a:rPr lang="sr-Latn-RS" dirty="0"/>
              <a:t>On interpretira bilo kakvu listu podataka u R</a:t>
            </a:r>
            <a:r>
              <a:rPr lang="sr-Latn-RS" baseline="30000" dirty="0"/>
              <a:t>n</a:t>
            </a:r>
            <a:r>
              <a:rPr lang="sr-Latn-RS" dirty="0"/>
              <a:t> kao „oblak tacaka“, i pretvara ga u uprošćen topološki graf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0900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39ED-8DFE-49F5-BEBA-A50A55E9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30E4-CA6B-4D4D-BA9A-3E775EB3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KeplerMapper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sr-Latn-RS" dirty="0"/>
              <a:t>Konstruišemo i prosledjujemo pokrivanjem i podskup inverya glavnog skupa</a:t>
            </a:r>
          </a:p>
          <a:p>
            <a:endParaRPr lang="sr-Latn-RS" dirty="0"/>
          </a:p>
          <a:p>
            <a:r>
              <a:rPr lang="sr-Latn-RS" dirty="0"/>
              <a:t>Kao poslednji parametar prosledjujemo algoritam za klasterovanje u nasem slucaju koristimo 2 kako bi mogli da ih upredimo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8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5C893-7C4A-4611-8B8D-CEC9602C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5823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latin typeface="+mn-lt"/>
              </a:rPr>
              <a:t>Algoritam</a:t>
            </a:r>
            <a:r>
              <a:rPr lang="en-US" sz="2000" dirty="0">
                <a:latin typeface="+mn-lt"/>
              </a:rPr>
              <a:t> za </a:t>
            </a:r>
            <a:r>
              <a:rPr lang="en-US" sz="2000" dirty="0" err="1">
                <a:latin typeface="+mn-lt"/>
              </a:rPr>
              <a:t>klasterovanje</a:t>
            </a:r>
            <a:r>
              <a:rPr lang="en-US" sz="2000" dirty="0">
                <a:latin typeface="+mn-lt"/>
              </a:rPr>
              <a:t>: </a:t>
            </a:r>
            <a:r>
              <a:rPr lang="en-US" sz="2000" dirty="0" err="1">
                <a:latin typeface="+mn-lt"/>
              </a:rPr>
              <a:t>AgglomerativeClustering</a:t>
            </a:r>
            <a:endParaRPr lang="en-US" sz="20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E232B-5885-4D31-966D-9B6CF6AC8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45812" y="1555423"/>
            <a:ext cx="5897199" cy="4235777"/>
          </a:xfrm>
        </p:spPr>
      </p:pic>
    </p:spTree>
    <p:extLst>
      <p:ext uri="{BB962C8B-B14F-4D97-AF65-F5344CB8AC3E}">
        <p14:creationId xmlns:p14="http://schemas.microsoft.com/office/powerpoint/2010/main" val="39947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A6D5-5BB7-4280-B0F7-DDAB8DAE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302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latin typeface="+mn-lt"/>
              </a:rPr>
              <a:t>Algoritam</a:t>
            </a:r>
            <a:r>
              <a:rPr lang="en-US" sz="2000" dirty="0">
                <a:latin typeface="+mn-lt"/>
              </a:rPr>
              <a:t> za </a:t>
            </a:r>
            <a:r>
              <a:rPr lang="en-US" sz="2000" dirty="0" err="1">
                <a:latin typeface="+mn-lt"/>
              </a:rPr>
              <a:t>klasterovanje</a:t>
            </a:r>
            <a:r>
              <a:rPr lang="en-US" sz="2000" dirty="0">
                <a:latin typeface="+mn-lt"/>
              </a:rPr>
              <a:t>: DBSCAN</a:t>
            </a:r>
            <a:endParaRPr lang="en-US" sz="2000" dirty="0"/>
          </a:p>
        </p:txBody>
      </p:sp>
      <p:pic>
        <p:nvPicPr>
          <p:cNvPr id="9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842987-3178-4F58-90AA-44AC3B7EF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66" y="1684848"/>
            <a:ext cx="6244267" cy="39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2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B9D31-D639-47AD-85BD-D13244A98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1376362"/>
            <a:ext cx="60388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179A-6674-4E82-AB13-A0ADEB5F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39A0-9D0B-41F4-A39D-C0051E5B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Kompanija Netflix je 2009. godine započela takmičenje, čiji je cilj bio dizajniranje modela za preporučivanje filmova korisnicima Netflix servisa</a:t>
            </a:r>
          </a:p>
          <a:p>
            <a:endParaRPr lang="sr-Latn-RS" dirty="0"/>
          </a:p>
          <a:p>
            <a:r>
              <a:rPr lang="sr-Latn-RS" dirty="0"/>
              <a:t>Javno dostupni skup podataka se sastoji od baze podataka filmova i korisnika</a:t>
            </a:r>
          </a:p>
          <a:p>
            <a:endParaRPr lang="sr-Latn-RS" dirty="0"/>
          </a:p>
          <a:p>
            <a:r>
              <a:rPr lang="sr-Latn-RS" dirty="0"/>
              <a:t>Konačna rešenja su proverena na privatnom skupu podataka na osnovu kojih je vršeno ocenjivanje timova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1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179A-6674-4E82-AB13-A0ADEB5F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39A0-9D0B-41F4-A39D-C0051E5B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Baza podataka filmova se sastoji od identifikatora filma, naziva filma i datuma njegovog objavljivanja</a:t>
            </a:r>
          </a:p>
          <a:p>
            <a:endParaRPr lang="sr-Latn-RS" dirty="0"/>
          </a:p>
          <a:p>
            <a:r>
              <a:rPr lang="sr-Latn-RS" dirty="0"/>
              <a:t>Baza podataka korisnika se sastoji od identifikatora korisnika, identifikatora filma, ocene filma i datuma kada se ocena desila</a:t>
            </a:r>
          </a:p>
          <a:p>
            <a:endParaRPr lang="sr-Latn-RS" dirty="0"/>
          </a:p>
          <a:p>
            <a:r>
              <a:rPr lang="sr-Latn-RS" dirty="0"/>
              <a:t>Postoji ukupno </a:t>
            </a:r>
            <a:r>
              <a:rPr lang="en-US" dirty="0"/>
              <a:t>17770 </a:t>
            </a:r>
            <a:r>
              <a:rPr lang="en-US" dirty="0" err="1"/>
              <a:t>filmova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0" i="0" dirty="0">
                <a:effectLst/>
                <a:latin typeface="Inter"/>
              </a:rPr>
              <a:t>480189 </a:t>
            </a:r>
            <a:r>
              <a:rPr lang="en-US" b="0" i="0">
                <a:effectLst/>
                <a:latin typeface="Inter"/>
              </a:rPr>
              <a:t>korisnika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Glavna metrika je koren srednjekvadratnog odsupanja (eng. </a:t>
            </a:r>
            <a:r>
              <a:rPr lang="sr-Latn-RS" i="1" dirty="0"/>
              <a:t>RMSE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7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D4C6-F1FD-4E8E-A960-8BD4C049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D648-9837-4D02-9B80-DB36B36A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  <a:p>
            <a:r>
              <a:rPr lang="sr-Latn-RS" dirty="0"/>
              <a:t>Osnovni model je plitka neuronska mreža</a:t>
            </a:r>
          </a:p>
          <a:p>
            <a:endParaRPr lang="sr-Latn-RS" dirty="0"/>
          </a:p>
          <a:p>
            <a:r>
              <a:rPr lang="sr-Latn-RS" dirty="0"/>
              <a:t>Nakon obučavanja neuronske mreže vrši se topološka analiza podataka</a:t>
            </a:r>
          </a:p>
        </p:txBody>
      </p:sp>
    </p:spTree>
    <p:extLst>
      <p:ext uri="{BB962C8B-B14F-4D97-AF65-F5344CB8AC3E}">
        <p14:creationId xmlns:p14="http://schemas.microsoft.com/office/powerpoint/2010/main" val="318318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89A8-4C55-4464-BD37-882EA9E2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sa 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3197-065E-48F4-AEE1-24DDD9DC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Podaci se prečišćavaju u cilju eliminisanja filmova sa malo ocena i korisnika koji su malo ocenjivali</a:t>
            </a:r>
          </a:p>
          <a:p>
            <a:endParaRPr lang="sr-Latn-RS" dirty="0"/>
          </a:p>
          <a:p>
            <a:r>
              <a:rPr lang="sr-Latn-RS" dirty="0"/>
              <a:t>Podaci o filmovima i korisnicima se potom utapaju u niskodimenzione prostore jer pretpostavljamo da su korisnici kao i filmovi međusobno zavisni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Za testiranje je korišćeno 100000 instanci, dok su ostale </a:t>
            </a:r>
            <a:r>
              <a:rPr lang="sr-Latn-RS"/>
              <a:t>korišćene za </a:t>
            </a:r>
            <a:r>
              <a:rPr lang="sr-Latn-RS" dirty="0"/>
              <a:t>obučavanje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6EAC-3130-4F44-A395-3185BE7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Raspodela ocena korisnika i filmova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2805D-81B5-4730-A4AC-5F6E407BB5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15" y="2667000"/>
            <a:ext cx="4079195" cy="3124200"/>
          </a:xfrm>
        </p:spPr>
      </p:pic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3F25D488-6C8A-4E7E-A797-91D1918623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43" y="2667000"/>
            <a:ext cx="3988340" cy="3124200"/>
          </a:xfrm>
        </p:spPr>
      </p:pic>
    </p:spTree>
    <p:extLst>
      <p:ext uri="{BB962C8B-B14F-4D97-AF65-F5344CB8AC3E}">
        <p14:creationId xmlns:p14="http://schemas.microsoft.com/office/powerpoint/2010/main" val="202637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60AB-2054-4776-9574-9D42233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Utapanje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0E68-8A61-447B-B075-C71DE5CF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utapanje</a:t>
            </a:r>
            <a:r>
              <a:rPr lang="en-US" dirty="0"/>
              <a:t> </a:t>
            </a:r>
            <a:r>
              <a:rPr lang="sr-Latn-RS" dirty="0"/>
              <a:t>podataka o filmovima i korisnicima korišćen je poseban sloj u Keras biblioteci – </a:t>
            </a:r>
            <a:r>
              <a:rPr lang="sr-Latn-RS" i="1" dirty="0"/>
              <a:t>Embedding</a:t>
            </a:r>
          </a:p>
          <a:p>
            <a:endParaRPr lang="sr-Latn-RS" i="1" dirty="0"/>
          </a:p>
          <a:p>
            <a:r>
              <a:rPr lang="sr-Latn-RS" dirty="0"/>
              <a:t> Za dimenzije prostora je uzet četvrti koren izvornog broja atributa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2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B85E-5EFB-4AF0-8BC5-41E4C8E6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obu</a:t>
            </a:r>
            <a:r>
              <a:rPr lang="sr-Latn-RS" dirty="0"/>
              <a:t>čavanja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FB86-CA28-413B-A03A-F06BE22D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konstrukciju neuronske mreže je korišćena biblioteka Keras</a:t>
            </a:r>
          </a:p>
          <a:p>
            <a:endParaRPr lang="sr-Latn-RS" dirty="0"/>
          </a:p>
          <a:p>
            <a:r>
              <a:rPr lang="sr-Latn-RS" dirty="0"/>
              <a:t>Pored ulaznog i izlaznog sloja, postoji samo jedan skriveni sloj od 256 neurona</a:t>
            </a:r>
          </a:p>
          <a:p>
            <a:endParaRPr lang="sr-Latn-RS" dirty="0"/>
          </a:p>
          <a:p>
            <a:r>
              <a:rPr lang="sr-Latn-RS" dirty="0"/>
              <a:t>Model je treniran jednu epohu upotrebom Adam optimizatora minimizujući srednjekvadratno odstupanje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6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531-CAE6-4086-B2CB-9BE0498A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 obučavanja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A60108-625F-49C6-8B02-5BB3749AE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095102"/>
              </p:ext>
            </p:extLst>
          </p:nvPr>
        </p:nvGraphicFramePr>
        <p:xfrm>
          <a:off x="838203" y="2872740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874295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795588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4824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Validation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Test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4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0.8962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0.8193 (MSE)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0.8221 (MSE)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9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0.9467 (RMSE)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0.9052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0.9067 (RMSE)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0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435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168</TotalTime>
  <Words>398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Inter</vt:lpstr>
      <vt:lpstr>Mesh</vt:lpstr>
      <vt:lpstr>Primena Mapper algoritma na Netflix podacima</vt:lpstr>
      <vt:lpstr>Opis skupa podataka</vt:lpstr>
      <vt:lpstr>Opis skupa podataka</vt:lpstr>
      <vt:lpstr>Pristup</vt:lpstr>
      <vt:lpstr>Rad sa podacima</vt:lpstr>
      <vt:lpstr>Raspodela ocena korisnika i filmova</vt:lpstr>
      <vt:lpstr>Utapanje</vt:lpstr>
      <vt:lpstr>Rezultati obučavanja</vt:lpstr>
      <vt:lpstr>Rezultati obučavanja</vt:lpstr>
      <vt:lpstr>Topološka analiza podataka</vt:lpstr>
      <vt:lpstr>Mapper</vt:lpstr>
      <vt:lpstr>Mapper</vt:lpstr>
      <vt:lpstr>Algoritam za klasterovanje: AgglomerativeClustering</vt:lpstr>
      <vt:lpstr>Algoritam za klasterovanje: DBSCAN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Mapper algoritma na Netflix podacima</dc:title>
  <dc:creator>Kosta Grujcic</dc:creator>
  <cp:lastModifiedBy>Nikola Veselinović</cp:lastModifiedBy>
  <cp:revision>17</cp:revision>
  <dcterms:created xsi:type="dcterms:W3CDTF">2021-06-07T11:40:55Z</dcterms:created>
  <dcterms:modified xsi:type="dcterms:W3CDTF">2021-06-09T11:03:56Z</dcterms:modified>
</cp:coreProperties>
</file>