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0300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75872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476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0300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75872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0300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75872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476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0300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75872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3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Arial Black"/>
              </a:rPr>
              <a:t>Click to edit </a:t>
            </a:r>
            <a:r>
              <a:rPr b="0" lang="zh-CN" sz="6000" spc="-1" strike="noStrike">
                <a:solidFill>
                  <a:srgbClr val="000000"/>
                </a:solidFill>
                <a:latin typeface="Arial Black"/>
              </a:rPr>
              <a:t>Master title st</a:t>
            </a:r>
            <a:r>
              <a:rPr b="0" lang="zh-CN" sz="6000" spc="-1" strike="noStrike">
                <a:solidFill>
                  <a:srgbClr val="000000"/>
                </a:solidFill>
                <a:latin typeface="Arial Black"/>
              </a:rPr>
              <a:t>yle</a:t>
            </a:r>
            <a:endParaRPr b="0" lang="zh-C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Click to edit Master text styles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Arial"/>
              </a:rPr>
              <a:t>Second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Arial"/>
              </a:rPr>
              <a:t>Third level</a:t>
            </a:r>
            <a:endParaRPr b="0" lang="zh-CN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Arial"/>
              </a:rPr>
              <a:t>Fourth level</a:t>
            </a:r>
            <a:endParaRPr b="0" lang="zh-CN" sz="16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Arial"/>
              </a:rPr>
              <a:t>Fifth level</a:t>
            </a:r>
            <a:endParaRPr b="0" lang="zh-C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026000" y="258480"/>
            <a:ext cx="4484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Huntsville area selected</a:t>
            </a:r>
            <a:br/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12km x 13km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753840" y="1584360"/>
            <a:ext cx="5028840" cy="4495320"/>
          </a:xfrm>
          <a:prstGeom prst="rect">
            <a:avLst/>
          </a:prstGeom>
          <a:ln>
            <a:noFill/>
          </a:ln>
        </p:spPr>
      </p:pic>
      <p:pic>
        <p:nvPicPr>
          <p:cNvPr id="84" name="Picture 4" descr=""/>
          <p:cNvPicPr/>
          <p:nvPr/>
        </p:nvPicPr>
        <p:blipFill>
          <a:blip r:embed="rId2"/>
          <a:stretch/>
        </p:blipFill>
        <p:spPr>
          <a:xfrm>
            <a:off x="7182000" y="1547640"/>
            <a:ext cx="4390560" cy="49431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6454800" y="348480"/>
            <a:ext cx="55224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 Black"/>
              </a:rPr>
              <a:t>Total Area in Geotiff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 Black"/>
              </a:rPr>
              <a:t>SRTM (34, -87)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 Black"/>
              </a:rPr>
              <a:t>91km x 111km (INCORRECT)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753840" y="1584360"/>
            <a:ext cx="5028840" cy="449532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6994440" y="1360800"/>
            <a:ext cx="4390560" cy="49431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7900200" y="624240"/>
            <a:ext cx="1840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gdalinfo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size: 3601x3601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118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2021-05-11T20:18:54Z</dcterms:created>
  <dc:creator>wes</dc:creator>
  <dc:description/>
  <dc:language>en-US</dc:language>
  <cp:lastModifiedBy/>
  <dcterms:modified xsi:type="dcterms:W3CDTF">2021-05-18T09:17:58Z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1033-11.1.0.9505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