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73" r:id="rId5"/>
    <p:sldId id="268" r:id="rId6"/>
    <p:sldId id="274" r:id="rId7"/>
    <p:sldId id="277" r:id="rId8"/>
    <p:sldId id="269" r:id="rId9"/>
    <p:sldId id="276" r:id="rId10"/>
    <p:sldId id="260" r:id="rId11"/>
    <p:sldId id="271" r:id="rId12"/>
    <p:sldId id="264" r:id="rId13"/>
    <p:sldId id="275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\Dropbox\ECE%20508\Project\adHocMobility%20location%20sweep-spreadshe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\Dropbox\ECE%20508\Project\adHocMobility%20People%20Moving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\Dropbox\ECE%20508\Project\adHocMobility%20People%20Moving%20Multi%20da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</a:t>
            </a:r>
            <a:r>
              <a:rPr lang="en-US" baseline="0"/>
              <a:t> Houses vs % Route Errors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Sheet1!$A$1:$Z$1</c:f>
              <c:numCache>
                <c:formatCode>General</c:formatCode>
                <c:ptCount val="2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</c:numCache>
            </c:numRef>
          </c:xVal>
          <c:yVal>
            <c:numRef>
              <c:f>Sheet1!$A$2:$Z$2</c:f>
              <c:numCache>
                <c:formatCode>General</c:formatCode>
                <c:ptCount val="26"/>
                <c:pt idx="0">
                  <c:v>12.702364231199899</c:v>
                </c:pt>
                <c:pt idx="1">
                  <c:v>14.6127355856904</c:v>
                </c:pt>
                <c:pt idx="2">
                  <c:v>11.1533126045411</c:v>
                </c:pt>
                <c:pt idx="3">
                  <c:v>5.9524396094530996</c:v>
                </c:pt>
                <c:pt idx="4">
                  <c:v>8.7549918273300502</c:v>
                </c:pt>
                <c:pt idx="5">
                  <c:v>17.393574283105501</c:v>
                </c:pt>
                <c:pt idx="6">
                  <c:v>18.631318098254301</c:v>
                </c:pt>
                <c:pt idx="7">
                  <c:v>21.328125208736001</c:v>
                </c:pt>
                <c:pt idx="8">
                  <c:v>16.4751576252525</c:v>
                </c:pt>
                <c:pt idx="9">
                  <c:v>16.570420657764299</c:v>
                </c:pt>
                <c:pt idx="10">
                  <c:v>13.8331695788407</c:v>
                </c:pt>
                <c:pt idx="11">
                  <c:v>9.2557764155260394</c:v>
                </c:pt>
                <c:pt idx="12">
                  <c:v>17.415720339246199</c:v>
                </c:pt>
                <c:pt idx="13">
                  <c:v>8.3282719764450199</c:v>
                </c:pt>
                <c:pt idx="14">
                  <c:v>16.4198484792981</c:v>
                </c:pt>
                <c:pt idx="15">
                  <c:v>19.9816859557253</c:v>
                </c:pt>
                <c:pt idx="16">
                  <c:v>30.0958726759931</c:v>
                </c:pt>
                <c:pt idx="17">
                  <c:v>30.542903415844801</c:v>
                </c:pt>
                <c:pt idx="18">
                  <c:v>21.662886191211999</c:v>
                </c:pt>
                <c:pt idx="19">
                  <c:v>35.399686769540601</c:v>
                </c:pt>
                <c:pt idx="20">
                  <c:v>17.1293151960773</c:v>
                </c:pt>
                <c:pt idx="21">
                  <c:v>31.240407302239198</c:v>
                </c:pt>
                <c:pt idx="22">
                  <c:v>32.621696003172502</c:v>
                </c:pt>
                <c:pt idx="23">
                  <c:v>27.645478126355101</c:v>
                </c:pt>
                <c:pt idx="24">
                  <c:v>20.5033618024225</c:v>
                </c:pt>
                <c:pt idx="25">
                  <c:v>37.059320571535999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70-436A-A187-57D1B67D3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216568"/>
        <c:axId val="351215584"/>
      </c:scatterChart>
      <c:valAx>
        <c:axId val="351216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Houses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215584"/>
        <c:crosses val="autoZero"/>
        <c:crossBetween val="midCat"/>
      </c:valAx>
      <c:valAx>
        <c:axId val="351215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Route Errors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216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of People Moving vs % Unreachable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3727034120735"/>
          <c:y val="0.17171296296296298"/>
          <c:w val="0.83129396325459315"/>
          <c:h val="0.6227161708953047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Sheet1!$A$1:$A$48</c:f>
              <c:numCache>
                <c:formatCode>General</c:formatCode>
                <c:ptCount val="48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1</c:v>
                </c:pt>
                <c:pt idx="4">
                  <c:v>0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1</c:v>
                </c:pt>
                <c:pt idx="9">
                  <c:v>0</c:v>
                </c:pt>
                <c:pt idx="10">
                  <c:v>0.5</c:v>
                </c:pt>
                <c:pt idx="11">
                  <c:v>0.5</c:v>
                </c:pt>
                <c:pt idx="12">
                  <c:v>3.5</c:v>
                </c:pt>
                <c:pt idx="13">
                  <c:v>3</c:v>
                </c:pt>
                <c:pt idx="14">
                  <c:v>4</c:v>
                </c:pt>
                <c:pt idx="15">
                  <c:v>3</c:v>
                </c:pt>
                <c:pt idx="16">
                  <c:v>7</c:v>
                </c:pt>
                <c:pt idx="17">
                  <c:v>9</c:v>
                </c:pt>
                <c:pt idx="18">
                  <c:v>10.5</c:v>
                </c:pt>
                <c:pt idx="19">
                  <c:v>6.5</c:v>
                </c:pt>
                <c:pt idx="20">
                  <c:v>7</c:v>
                </c:pt>
                <c:pt idx="21">
                  <c:v>6</c:v>
                </c:pt>
                <c:pt idx="22">
                  <c:v>6.5</c:v>
                </c:pt>
                <c:pt idx="23">
                  <c:v>8.5</c:v>
                </c:pt>
                <c:pt idx="24">
                  <c:v>9.5</c:v>
                </c:pt>
                <c:pt idx="25">
                  <c:v>7.5</c:v>
                </c:pt>
                <c:pt idx="26">
                  <c:v>9.5</c:v>
                </c:pt>
                <c:pt idx="27">
                  <c:v>12</c:v>
                </c:pt>
                <c:pt idx="28">
                  <c:v>13</c:v>
                </c:pt>
                <c:pt idx="29">
                  <c:v>10.5</c:v>
                </c:pt>
                <c:pt idx="30">
                  <c:v>9</c:v>
                </c:pt>
                <c:pt idx="31">
                  <c:v>10</c:v>
                </c:pt>
                <c:pt idx="32">
                  <c:v>10</c:v>
                </c:pt>
                <c:pt idx="33">
                  <c:v>13.5</c:v>
                </c:pt>
                <c:pt idx="34">
                  <c:v>16.5</c:v>
                </c:pt>
                <c:pt idx="35">
                  <c:v>12</c:v>
                </c:pt>
                <c:pt idx="36">
                  <c:v>9</c:v>
                </c:pt>
                <c:pt idx="37">
                  <c:v>13</c:v>
                </c:pt>
                <c:pt idx="38">
                  <c:v>12.5</c:v>
                </c:pt>
                <c:pt idx="39">
                  <c:v>12.5</c:v>
                </c:pt>
                <c:pt idx="40">
                  <c:v>9.5</c:v>
                </c:pt>
                <c:pt idx="41">
                  <c:v>10.5</c:v>
                </c:pt>
                <c:pt idx="42">
                  <c:v>9.5</c:v>
                </c:pt>
                <c:pt idx="43">
                  <c:v>10.5</c:v>
                </c:pt>
                <c:pt idx="44">
                  <c:v>8.5</c:v>
                </c:pt>
                <c:pt idx="45">
                  <c:v>8</c:v>
                </c:pt>
                <c:pt idx="46">
                  <c:v>6.5</c:v>
                </c:pt>
                <c:pt idx="47">
                  <c:v>5</c:v>
                </c:pt>
              </c:numCache>
            </c:numRef>
          </c:xVal>
          <c:yVal>
            <c:numRef>
              <c:f>Sheet1!$B$1:$B$48</c:f>
              <c:numCache>
                <c:formatCode>General</c:formatCode>
                <c:ptCount val="48"/>
                <c:pt idx="0">
                  <c:v>0</c:v>
                </c:pt>
                <c:pt idx="1">
                  <c:v>65.384615384615302</c:v>
                </c:pt>
                <c:pt idx="2">
                  <c:v>53.846153846153797</c:v>
                </c:pt>
                <c:pt idx="3">
                  <c:v>69.230769230769198</c:v>
                </c:pt>
                <c:pt idx="4">
                  <c:v>50</c:v>
                </c:pt>
                <c:pt idx="5">
                  <c:v>38.461538461538403</c:v>
                </c:pt>
                <c:pt idx="6">
                  <c:v>61.538461538461497</c:v>
                </c:pt>
                <c:pt idx="7">
                  <c:v>46.153846153846096</c:v>
                </c:pt>
                <c:pt idx="8">
                  <c:v>53.846153846153797</c:v>
                </c:pt>
                <c:pt idx="9">
                  <c:v>65.384615384615302</c:v>
                </c:pt>
                <c:pt idx="10">
                  <c:v>61.538461538461497</c:v>
                </c:pt>
                <c:pt idx="11">
                  <c:v>23.076923076922998</c:v>
                </c:pt>
                <c:pt idx="12">
                  <c:v>50</c:v>
                </c:pt>
                <c:pt idx="13">
                  <c:v>42.307692307692299</c:v>
                </c:pt>
                <c:pt idx="14">
                  <c:v>53.846153846153797</c:v>
                </c:pt>
                <c:pt idx="15">
                  <c:v>11.538461538461499</c:v>
                </c:pt>
                <c:pt idx="16">
                  <c:v>23.076923076922998</c:v>
                </c:pt>
                <c:pt idx="17">
                  <c:v>38.461538461538403</c:v>
                </c:pt>
                <c:pt idx="18">
                  <c:v>7.6923076923076898</c:v>
                </c:pt>
                <c:pt idx="19">
                  <c:v>3.84615384615384</c:v>
                </c:pt>
                <c:pt idx="20">
                  <c:v>15.3846153846153</c:v>
                </c:pt>
                <c:pt idx="21">
                  <c:v>7.6923076923076898</c:v>
                </c:pt>
                <c:pt idx="22">
                  <c:v>15.3846153846153</c:v>
                </c:pt>
                <c:pt idx="23">
                  <c:v>3.84615384615384</c:v>
                </c:pt>
                <c:pt idx="24">
                  <c:v>0</c:v>
                </c:pt>
                <c:pt idx="25">
                  <c:v>0</c:v>
                </c:pt>
                <c:pt idx="26">
                  <c:v>3.84615384615384</c:v>
                </c:pt>
                <c:pt idx="27">
                  <c:v>11.538461538461499</c:v>
                </c:pt>
                <c:pt idx="28">
                  <c:v>7.6923076923076898</c:v>
                </c:pt>
                <c:pt idx="29">
                  <c:v>3.84615384615384</c:v>
                </c:pt>
                <c:pt idx="30">
                  <c:v>0</c:v>
                </c:pt>
                <c:pt idx="31">
                  <c:v>3.84615384615384</c:v>
                </c:pt>
                <c:pt idx="32">
                  <c:v>15.3846153846153</c:v>
                </c:pt>
                <c:pt idx="33">
                  <c:v>23.076923076922998</c:v>
                </c:pt>
                <c:pt idx="34">
                  <c:v>0</c:v>
                </c:pt>
                <c:pt idx="35">
                  <c:v>7.6923076923076898</c:v>
                </c:pt>
                <c:pt idx="36">
                  <c:v>7.6923076923076898</c:v>
                </c:pt>
                <c:pt idx="37">
                  <c:v>23.076923076922998</c:v>
                </c:pt>
                <c:pt idx="38">
                  <c:v>19.230769230769202</c:v>
                </c:pt>
                <c:pt idx="39">
                  <c:v>0</c:v>
                </c:pt>
                <c:pt idx="40">
                  <c:v>7.6923076923076898</c:v>
                </c:pt>
                <c:pt idx="41">
                  <c:v>3.84615384615384</c:v>
                </c:pt>
                <c:pt idx="42">
                  <c:v>0</c:v>
                </c:pt>
                <c:pt idx="43">
                  <c:v>3.84615384615384</c:v>
                </c:pt>
                <c:pt idx="44">
                  <c:v>7.6923076923076898</c:v>
                </c:pt>
                <c:pt idx="45">
                  <c:v>0</c:v>
                </c:pt>
                <c:pt idx="46">
                  <c:v>3.84615384615384</c:v>
                </c:pt>
                <c:pt idx="47">
                  <c:v>3.84615384615384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1A-4F81-BB0D-13C7A6245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609400"/>
        <c:axId val="356610384"/>
      </c:scatterChart>
      <c:valAx>
        <c:axId val="356609400"/>
        <c:scaling>
          <c:orientation val="minMax"/>
          <c:max val="1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People</a:t>
                </a:r>
                <a:r>
                  <a:rPr lang="en-US" baseline="0"/>
                  <a:t> Moving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10384"/>
        <c:crosses val="autoZero"/>
        <c:crossBetween val="midCat"/>
      </c:valAx>
      <c:valAx>
        <c:axId val="35661038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Unreachable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09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People Moving</a:t>
            </a:r>
            <a:r>
              <a:rPr lang="en-US" baseline="0"/>
              <a:t> vs % Route Errors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Sheet1!$A$1:$A$354</c:f>
              <c:numCache>
                <c:formatCode>General</c:formatCode>
                <c:ptCount val="354"/>
                <c:pt idx="0">
                  <c:v>1</c:v>
                </c:pt>
                <c:pt idx="1">
                  <c:v>1.5</c:v>
                </c:pt>
                <c:pt idx="2">
                  <c:v>1</c:v>
                </c:pt>
                <c:pt idx="3">
                  <c:v>0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1</c:v>
                </c:pt>
                <c:pt idx="8">
                  <c:v>0</c:v>
                </c:pt>
                <c:pt idx="9">
                  <c:v>0.5</c:v>
                </c:pt>
                <c:pt idx="10">
                  <c:v>0.5</c:v>
                </c:pt>
                <c:pt idx="11">
                  <c:v>3.5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7</c:v>
                </c:pt>
                <c:pt idx="16">
                  <c:v>9</c:v>
                </c:pt>
                <c:pt idx="17">
                  <c:v>10.5</c:v>
                </c:pt>
                <c:pt idx="18">
                  <c:v>6.5</c:v>
                </c:pt>
                <c:pt idx="19">
                  <c:v>7</c:v>
                </c:pt>
                <c:pt idx="20">
                  <c:v>6</c:v>
                </c:pt>
                <c:pt idx="21">
                  <c:v>6.5</c:v>
                </c:pt>
                <c:pt idx="22">
                  <c:v>8.5</c:v>
                </c:pt>
                <c:pt idx="23">
                  <c:v>9.5</c:v>
                </c:pt>
                <c:pt idx="24">
                  <c:v>7.5</c:v>
                </c:pt>
                <c:pt idx="25">
                  <c:v>9.5</c:v>
                </c:pt>
                <c:pt idx="26">
                  <c:v>12</c:v>
                </c:pt>
                <c:pt idx="27">
                  <c:v>13</c:v>
                </c:pt>
                <c:pt idx="28">
                  <c:v>10.5</c:v>
                </c:pt>
                <c:pt idx="29">
                  <c:v>9</c:v>
                </c:pt>
                <c:pt idx="30">
                  <c:v>10</c:v>
                </c:pt>
                <c:pt idx="31">
                  <c:v>10</c:v>
                </c:pt>
                <c:pt idx="32">
                  <c:v>13.5</c:v>
                </c:pt>
                <c:pt idx="33">
                  <c:v>16.5</c:v>
                </c:pt>
                <c:pt idx="34">
                  <c:v>12</c:v>
                </c:pt>
                <c:pt idx="35">
                  <c:v>9</c:v>
                </c:pt>
                <c:pt idx="36">
                  <c:v>13</c:v>
                </c:pt>
                <c:pt idx="37">
                  <c:v>12.5</c:v>
                </c:pt>
                <c:pt idx="38">
                  <c:v>12.5</c:v>
                </c:pt>
                <c:pt idx="39">
                  <c:v>9.5</c:v>
                </c:pt>
                <c:pt idx="40">
                  <c:v>10.5</c:v>
                </c:pt>
                <c:pt idx="41">
                  <c:v>9.5</c:v>
                </c:pt>
                <c:pt idx="42">
                  <c:v>10.5</c:v>
                </c:pt>
                <c:pt idx="43">
                  <c:v>8.5</c:v>
                </c:pt>
                <c:pt idx="44">
                  <c:v>8</c:v>
                </c:pt>
                <c:pt idx="45">
                  <c:v>6.5</c:v>
                </c:pt>
                <c:pt idx="46">
                  <c:v>5</c:v>
                </c:pt>
                <c:pt idx="47">
                  <c:v>9.5</c:v>
                </c:pt>
                <c:pt idx="48">
                  <c:v>1</c:v>
                </c:pt>
                <c:pt idx="49">
                  <c:v>1</c:v>
                </c:pt>
                <c:pt idx="50">
                  <c:v>0.5</c:v>
                </c:pt>
                <c:pt idx="51">
                  <c:v>0.5</c:v>
                </c:pt>
                <c:pt idx="52">
                  <c:v>0</c:v>
                </c:pt>
                <c:pt idx="53">
                  <c:v>0.5</c:v>
                </c:pt>
                <c:pt idx="54">
                  <c:v>0.5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2.5</c:v>
                </c:pt>
                <c:pt idx="59">
                  <c:v>2.5</c:v>
                </c:pt>
                <c:pt idx="60">
                  <c:v>6</c:v>
                </c:pt>
                <c:pt idx="61">
                  <c:v>6</c:v>
                </c:pt>
                <c:pt idx="62">
                  <c:v>7.5</c:v>
                </c:pt>
                <c:pt idx="63">
                  <c:v>12</c:v>
                </c:pt>
                <c:pt idx="64">
                  <c:v>10.5</c:v>
                </c:pt>
                <c:pt idx="65">
                  <c:v>9</c:v>
                </c:pt>
                <c:pt idx="66">
                  <c:v>6.5</c:v>
                </c:pt>
                <c:pt idx="67">
                  <c:v>8.5</c:v>
                </c:pt>
                <c:pt idx="68">
                  <c:v>9.5</c:v>
                </c:pt>
                <c:pt idx="69">
                  <c:v>9</c:v>
                </c:pt>
                <c:pt idx="70">
                  <c:v>5.5</c:v>
                </c:pt>
                <c:pt idx="71">
                  <c:v>5</c:v>
                </c:pt>
                <c:pt idx="72">
                  <c:v>6.5</c:v>
                </c:pt>
                <c:pt idx="73">
                  <c:v>7.5</c:v>
                </c:pt>
                <c:pt idx="74">
                  <c:v>9</c:v>
                </c:pt>
                <c:pt idx="75">
                  <c:v>7.5</c:v>
                </c:pt>
                <c:pt idx="76">
                  <c:v>13</c:v>
                </c:pt>
                <c:pt idx="77">
                  <c:v>12</c:v>
                </c:pt>
                <c:pt idx="78">
                  <c:v>11</c:v>
                </c:pt>
                <c:pt idx="79">
                  <c:v>11.5</c:v>
                </c:pt>
                <c:pt idx="80">
                  <c:v>14</c:v>
                </c:pt>
                <c:pt idx="81">
                  <c:v>10.5</c:v>
                </c:pt>
                <c:pt idx="82">
                  <c:v>11.5</c:v>
                </c:pt>
                <c:pt idx="83">
                  <c:v>15.5</c:v>
                </c:pt>
                <c:pt idx="84">
                  <c:v>15</c:v>
                </c:pt>
                <c:pt idx="85">
                  <c:v>13</c:v>
                </c:pt>
                <c:pt idx="86">
                  <c:v>12</c:v>
                </c:pt>
                <c:pt idx="87">
                  <c:v>10</c:v>
                </c:pt>
                <c:pt idx="88">
                  <c:v>6</c:v>
                </c:pt>
                <c:pt idx="89">
                  <c:v>6.5</c:v>
                </c:pt>
                <c:pt idx="90">
                  <c:v>7.5</c:v>
                </c:pt>
                <c:pt idx="91">
                  <c:v>5</c:v>
                </c:pt>
                <c:pt idx="92">
                  <c:v>5.5</c:v>
                </c:pt>
                <c:pt idx="93">
                  <c:v>4.5</c:v>
                </c:pt>
                <c:pt idx="94">
                  <c:v>5</c:v>
                </c:pt>
                <c:pt idx="95">
                  <c:v>1.5</c:v>
                </c:pt>
                <c:pt idx="96">
                  <c:v>1</c:v>
                </c:pt>
                <c:pt idx="97">
                  <c:v>0.5</c:v>
                </c:pt>
                <c:pt idx="98">
                  <c:v>1</c:v>
                </c:pt>
                <c:pt idx="99">
                  <c:v>0</c:v>
                </c:pt>
                <c:pt idx="100">
                  <c:v>0.5</c:v>
                </c:pt>
                <c:pt idx="101">
                  <c:v>0</c:v>
                </c:pt>
                <c:pt idx="102">
                  <c:v>0.5</c:v>
                </c:pt>
                <c:pt idx="103">
                  <c:v>0.5</c:v>
                </c:pt>
                <c:pt idx="104">
                  <c:v>0</c:v>
                </c:pt>
                <c:pt idx="105">
                  <c:v>0.5</c:v>
                </c:pt>
                <c:pt idx="106">
                  <c:v>0.5</c:v>
                </c:pt>
                <c:pt idx="107">
                  <c:v>1.5</c:v>
                </c:pt>
                <c:pt idx="108">
                  <c:v>6</c:v>
                </c:pt>
                <c:pt idx="109">
                  <c:v>6</c:v>
                </c:pt>
                <c:pt idx="110">
                  <c:v>10</c:v>
                </c:pt>
                <c:pt idx="111">
                  <c:v>7.5</c:v>
                </c:pt>
                <c:pt idx="112">
                  <c:v>9</c:v>
                </c:pt>
                <c:pt idx="113">
                  <c:v>4.5</c:v>
                </c:pt>
                <c:pt idx="114">
                  <c:v>6</c:v>
                </c:pt>
                <c:pt idx="115">
                  <c:v>5.5</c:v>
                </c:pt>
                <c:pt idx="116">
                  <c:v>7</c:v>
                </c:pt>
                <c:pt idx="117">
                  <c:v>8</c:v>
                </c:pt>
                <c:pt idx="118">
                  <c:v>10</c:v>
                </c:pt>
                <c:pt idx="119">
                  <c:v>11.5</c:v>
                </c:pt>
                <c:pt idx="120">
                  <c:v>12</c:v>
                </c:pt>
                <c:pt idx="121">
                  <c:v>11.5</c:v>
                </c:pt>
                <c:pt idx="122">
                  <c:v>9</c:v>
                </c:pt>
                <c:pt idx="123">
                  <c:v>6</c:v>
                </c:pt>
                <c:pt idx="124">
                  <c:v>8</c:v>
                </c:pt>
                <c:pt idx="125">
                  <c:v>8</c:v>
                </c:pt>
                <c:pt idx="126">
                  <c:v>13</c:v>
                </c:pt>
                <c:pt idx="127">
                  <c:v>9.5</c:v>
                </c:pt>
                <c:pt idx="128">
                  <c:v>12.5</c:v>
                </c:pt>
                <c:pt idx="129">
                  <c:v>7.5</c:v>
                </c:pt>
                <c:pt idx="130">
                  <c:v>10</c:v>
                </c:pt>
                <c:pt idx="131">
                  <c:v>9.5</c:v>
                </c:pt>
                <c:pt idx="132">
                  <c:v>13.5</c:v>
                </c:pt>
                <c:pt idx="133">
                  <c:v>13</c:v>
                </c:pt>
                <c:pt idx="134">
                  <c:v>13.5</c:v>
                </c:pt>
                <c:pt idx="135">
                  <c:v>9.5</c:v>
                </c:pt>
                <c:pt idx="136">
                  <c:v>8</c:v>
                </c:pt>
                <c:pt idx="137">
                  <c:v>7.5</c:v>
                </c:pt>
                <c:pt idx="138">
                  <c:v>7</c:v>
                </c:pt>
                <c:pt idx="139">
                  <c:v>5</c:v>
                </c:pt>
                <c:pt idx="140">
                  <c:v>4.5</c:v>
                </c:pt>
                <c:pt idx="141">
                  <c:v>4</c:v>
                </c:pt>
                <c:pt idx="142">
                  <c:v>3</c:v>
                </c:pt>
                <c:pt idx="143">
                  <c:v>1.5</c:v>
                </c:pt>
                <c:pt idx="144">
                  <c:v>2</c:v>
                </c:pt>
                <c:pt idx="145">
                  <c:v>0.5</c:v>
                </c:pt>
                <c:pt idx="146">
                  <c:v>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0.5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0.5</c:v>
                </c:pt>
                <c:pt idx="155">
                  <c:v>2.5</c:v>
                </c:pt>
                <c:pt idx="156">
                  <c:v>2</c:v>
                </c:pt>
                <c:pt idx="157">
                  <c:v>4.5</c:v>
                </c:pt>
                <c:pt idx="158">
                  <c:v>6.5</c:v>
                </c:pt>
                <c:pt idx="159">
                  <c:v>14.5</c:v>
                </c:pt>
                <c:pt idx="160">
                  <c:v>8.5</c:v>
                </c:pt>
                <c:pt idx="161">
                  <c:v>7</c:v>
                </c:pt>
                <c:pt idx="162">
                  <c:v>5</c:v>
                </c:pt>
                <c:pt idx="163">
                  <c:v>7.5</c:v>
                </c:pt>
                <c:pt idx="164">
                  <c:v>4.5</c:v>
                </c:pt>
                <c:pt idx="165">
                  <c:v>6</c:v>
                </c:pt>
                <c:pt idx="166">
                  <c:v>7.5</c:v>
                </c:pt>
                <c:pt idx="167">
                  <c:v>8</c:v>
                </c:pt>
                <c:pt idx="168">
                  <c:v>9</c:v>
                </c:pt>
                <c:pt idx="169">
                  <c:v>9</c:v>
                </c:pt>
                <c:pt idx="170">
                  <c:v>7.5</c:v>
                </c:pt>
                <c:pt idx="171">
                  <c:v>8</c:v>
                </c:pt>
                <c:pt idx="172">
                  <c:v>7.5</c:v>
                </c:pt>
                <c:pt idx="173">
                  <c:v>9</c:v>
                </c:pt>
                <c:pt idx="174">
                  <c:v>7</c:v>
                </c:pt>
                <c:pt idx="175">
                  <c:v>11</c:v>
                </c:pt>
                <c:pt idx="176">
                  <c:v>10.5</c:v>
                </c:pt>
                <c:pt idx="177">
                  <c:v>10.5</c:v>
                </c:pt>
                <c:pt idx="178">
                  <c:v>11</c:v>
                </c:pt>
                <c:pt idx="179">
                  <c:v>12</c:v>
                </c:pt>
                <c:pt idx="180">
                  <c:v>9</c:v>
                </c:pt>
                <c:pt idx="181">
                  <c:v>11.5</c:v>
                </c:pt>
                <c:pt idx="182">
                  <c:v>8.5</c:v>
                </c:pt>
                <c:pt idx="183">
                  <c:v>7.5</c:v>
                </c:pt>
                <c:pt idx="184">
                  <c:v>8.5</c:v>
                </c:pt>
                <c:pt idx="185">
                  <c:v>9</c:v>
                </c:pt>
                <c:pt idx="186">
                  <c:v>7.5</c:v>
                </c:pt>
                <c:pt idx="187">
                  <c:v>6</c:v>
                </c:pt>
                <c:pt idx="188">
                  <c:v>8.5</c:v>
                </c:pt>
                <c:pt idx="189">
                  <c:v>7</c:v>
                </c:pt>
                <c:pt idx="190">
                  <c:v>3.5</c:v>
                </c:pt>
                <c:pt idx="191">
                  <c:v>1.5</c:v>
                </c:pt>
                <c:pt idx="192">
                  <c:v>2</c:v>
                </c:pt>
                <c:pt idx="193">
                  <c:v>1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1.5</c:v>
                </c:pt>
                <c:pt idx="203">
                  <c:v>3</c:v>
                </c:pt>
                <c:pt idx="204">
                  <c:v>7.5</c:v>
                </c:pt>
                <c:pt idx="205">
                  <c:v>6</c:v>
                </c:pt>
                <c:pt idx="206">
                  <c:v>8.5</c:v>
                </c:pt>
                <c:pt idx="207">
                  <c:v>9</c:v>
                </c:pt>
                <c:pt idx="208">
                  <c:v>14.5</c:v>
                </c:pt>
                <c:pt idx="209">
                  <c:v>10</c:v>
                </c:pt>
                <c:pt idx="210">
                  <c:v>8.5</c:v>
                </c:pt>
                <c:pt idx="211">
                  <c:v>6</c:v>
                </c:pt>
                <c:pt idx="212">
                  <c:v>7</c:v>
                </c:pt>
                <c:pt idx="213">
                  <c:v>5</c:v>
                </c:pt>
                <c:pt idx="214">
                  <c:v>4</c:v>
                </c:pt>
                <c:pt idx="215">
                  <c:v>6.5</c:v>
                </c:pt>
                <c:pt idx="216">
                  <c:v>8.5</c:v>
                </c:pt>
                <c:pt idx="217">
                  <c:v>13</c:v>
                </c:pt>
                <c:pt idx="218">
                  <c:v>13.5</c:v>
                </c:pt>
                <c:pt idx="219">
                  <c:v>15</c:v>
                </c:pt>
                <c:pt idx="220">
                  <c:v>12</c:v>
                </c:pt>
                <c:pt idx="221">
                  <c:v>9</c:v>
                </c:pt>
                <c:pt idx="222">
                  <c:v>9.5</c:v>
                </c:pt>
                <c:pt idx="223">
                  <c:v>8</c:v>
                </c:pt>
                <c:pt idx="224">
                  <c:v>10.5</c:v>
                </c:pt>
                <c:pt idx="225">
                  <c:v>9.5</c:v>
                </c:pt>
                <c:pt idx="226">
                  <c:v>13</c:v>
                </c:pt>
                <c:pt idx="227">
                  <c:v>15</c:v>
                </c:pt>
                <c:pt idx="228">
                  <c:v>11</c:v>
                </c:pt>
                <c:pt idx="229">
                  <c:v>11.5</c:v>
                </c:pt>
                <c:pt idx="230">
                  <c:v>10</c:v>
                </c:pt>
                <c:pt idx="231">
                  <c:v>9.5</c:v>
                </c:pt>
                <c:pt idx="232">
                  <c:v>9.5</c:v>
                </c:pt>
                <c:pt idx="233">
                  <c:v>10.5</c:v>
                </c:pt>
                <c:pt idx="234">
                  <c:v>6</c:v>
                </c:pt>
                <c:pt idx="235">
                  <c:v>6</c:v>
                </c:pt>
                <c:pt idx="236">
                  <c:v>6.5</c:v>
                </c:pt>
                <c:pt idx="237">
                  <c:v>7</c:v>
                </c:pt>
                <c:pt idx="238">
                  <c:v>3.5</c:v>
                </c:pt>
                <c:pt idx="239">
                  <c:v>1.5</c:v>
                </c:pt>
                <c:pt idx="240">
                  <c:v>1</c:v>
                </c:pt>
                <c:pt idx="241">
                  <c:v>0</c:v>
                </c:pt>
                <c:pt idx="242">
                  <c:v>0.5</c:v>
                </c:pt>
                <c:pt idx="243">
                  <c:v>0</c:v>
                </c:pt>
                <c:pt idx="244">
                  <c:v>0.5</c:v>
                </c:pt>
                <c:pt idx="245">
                  <c:v>0</c:v>
                </c:pt>
                <c:pt idx="246">
                  <c:v>0</c:v>
                </c:pt>
                <c:pt idx="247">
                  <c:v>0.5</c:v>
                </c:pt>
                <c:pt idx="248">
                  <c:v>0</c:v>
                </c:pt>
                <c:pt idx="249">
                  <c:v>0</c:v>
                </c:pt>
                <c:pt idx="250">
                  <c:v>1</c:v>
                </c:pt>
                <c:pt idx="251">
                  <c:v>2.5</c:v>
                </c:pt>
                <c:pt idx="252">
                  <c:v>3.5</c:v>
                </c:pt>
                <c:pt idx="253">
                  <c:v>4</c:v>
                </c:pt>
                <c:pt idx="254">
                  <c:v>8</c:v>
                </c:pt>
                <c:pt idx="255">
                  <c:v>10.5</c:v>
                </c:pt>
                <c:pt idx="256">
                  <c:v>13.5</c:v>
                </c:pt>
                <c:pt idx="257">
                  <c:v>12</c:v>
                </c:pt>
                <c:pt idx="258">
                  <c:v>7.5</c:v>
                </c:pt>
                <c:pt idx="259">
                  <c:v>6</c:v>
                </c:pt>
                <c:pt idx="260">
                  <c:v>5.5</c:v>
                </c:pt>
                <c:pt idx="261">
                  <c:v>5.5</c:v>
                </c:pt>
                <c:pt idx="262">
                  <c:v>7.5</c:v>
                </c:pt>
                <c:pt idx="263">
                  <c:v>5.5</c:v>
                </c:pt>
                <c:pt idx="264">
                  <c:v>6</c:v>
                </c:pt>
                <c:pt idx="265">
                  <c:v>9</c:v>
                </c:pt>
                <c:pt idx="266">
                  <c:v>8</c:v>
                </c:pt>
                <c:pt idx="267">
                  <c:v>7.5</c:v>
                </c:pt>
                <c:pt idx="268">
                  <c:v>9</c:v>
                </c:pt>
                <c:pt idx="269">
                  <c:v>9</c:v>
                </c:pt>
                <c:pt idx="270">
                  <c:v>13</c:v>
                </c:pt>
                <c:pt idx="271">
                  <c:v>15.5</c:v>
                </c:pt>
                <c:pt idx="272">
                  <c:v>11.5</c:v>
                </c:pt>
                <c:pt idx="273">
                  <c:v>8.5</c:v>
                </c:pt>
                <c:pt idx="274">
                  <c:v>12.5</c:v>
                </c:pt>
                <c:pt idx="275">
                  <c:v>12.5</c:v>
                </c:pt>
                <c:pt idx="276">
                  <c:v>13</c:v>
                </c:pt>
                <c:pt idx="277">
                  <c:v>13.5</c:v>
                </c:pt>
                <c:pt idx="278">
                  <c:v>8</c:v>
                </c:pt>
                <c:pt idx="279">
                  <c:v>12</c:v>
                </c:pt>
                <c:pt idx="280">
                  <c:v>10</c:v>
                </c:pt>
                <c:pt idx="281">
                  <c:v>8</c:v>
                </c:pt>
                <c:pt idx="282">
                  <c:v>7.5</c:v>
                </c:pt>
                <c:pt idx="283">
                  <c:v>6.5</c:v>
                </c:pt>
                <c:pt idx="284">
                  <c:v>6.5</c:v>
                </c:pt>
                <c:pt idx="285">
                  <c:v>4.5</c:v>
                </c:pt>
                <c:pt idx="286">
                  <c:v>4</c:v>
                </c:pt>
                <c:pt idx="287">
                  <c:v>1.5</c:v>
                </c:pt>
                <c:pt idx="288">
                  <c:v>2</c:v>
                </c:pt>
                <c:pt idx="289">
                  <c:v>0.5</c:v>
                </c:pt>
                <c:pt idx="290">
                  <c:v>0.5</c:v>
                </c:pt>
                <c:pt idx="291">
                  <c:v>1</c:v>
                </c:pt>
                <c:pt idx="292">
                  <c:v>1.5</c:v>
                </c:pt>
                <c:pt idx="293">
                  <c:v>0.5</c:v>
                </c:pt>
                <c:pt idx="294">
                  <c:v>0.5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5.5</c:v>
                </c:pt>
                <c:pt idx="299">
                  <c:v>5.5</c:v>
                </c:pt>
                <c:pt idx="300">
                  <c:v>4</c:v>
                </c:pt>
                <c:pt idx="301">
                  <c:v>11</c:v>
                </c:pt>
                <c:pt idx="302">
                  <c:v>10</c:v>
                </c:pt>
                <c:pt idx="303">
                  <c:v>6.5</c:v>
                </c:pt>
                <c:pt idx="304">
                  <c:v>5.5</c:v>
                </c:pt>
                <c:pt idx="305">
                  <c:v>6</c:v>
                </c:pt>
                <c:pt idx="306">
                  <c:v>8</c:v>
                </c:pt>
                <c:pt idx="307">
                  <c:v>9</c:v>
                </c:pt>
                <c:pt idx="308">
                  <c:v>9</c:v>
                </c:pt>
                <c:pt idx="309">
                  <c:v>10</c:v>
                </c:pt>
                <c:pt idx="310">
                  <c:v>10</c:v>
                </c:pt>
                <c:pt idx="311">
                  <c:v>10.5</c:v>
                </c:pt>
                <c:pt idx="312">
                  <c:v>9</c:v>
                </c:pt>
                <c:pt idx="313">
                  <c:v>9</c:v>
                </c:pt>
                <c:pt idx="314">
                  <c:v>10.5</c:v>
                </c:pt>
                <c:pt idx="315">
                  <c:v>11</c:v>
                </c:pt>
                <c:pt idx="316">
                  <c:v>14.5</c:v>
                </c:pt>
                <c:pt idx="317">
                  <c:v>13</c:v>
                </c:pt>
                <c:pt idx="318">
                  <c:v>10.5</c:v>
                </c:pt>
                <c:pt idx="319">
                  <c:v>11.5</c:v>
                </c:pt>
                <c:pt idx="320">
                  <c:v>14</c:v>
                </c:pt>
                <c:pt idx="321">
                  <c:v>12.5</c:v>
                </c:pt>
                <c:pt idx="322">
                  <c:v>12</c:v>
                </c:pt>
                <c:pt idx="323">
                  <c:v>16</c:v>
                </c:pt>
                <c:pt idx="324">
                  <c:v>13</c:v>
                </c:pt>
                <c:pt idx="325">
                  <c:v>11.5</c:v>
                </c:pt>
                <c:pt idx="326">
                  <c:v>7</c:v>
                </c:pt>
                <c:pt idx="327">
                  <c:v>4.5</c:v>
                </c:pt>
                <c:pt idx="328">
                  <c:v>8.5</c:v>
                </c:pt>
                <c:pt idx="329">
                  <c:v>8.5</c:v>
                </c:pt>
                <c:pt idx="330">
                  <c:v>6</c:v>
                </c:pt>
                <c:pt idx="331">
                  <c:v>3.5</c:v>
                </c:pt>
                <c:pt idx="332">
                  <c:v>2</c:v>
                </c:pt>
              </c:numCache>
            </c:numRef>
          </c:xVal>
          <c:yVal>
            <c:numRef>
              <c:f>Sheet1!$C$1:$C$354</c:f>
              <c:numCache>
                <c:formatCode>General</c:formatCode>
                <c:ptCount val="3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6.2880324543610504</c:v>
                </c:pt>
                <c:pt idx="12">
                  <c:v>25.975103734439799</c:v>
                </c:pt>
                <c:pt idx="13">
                  <c:v>8.63228699551569</c:v>
                </c:pt>
                <c:pt idx="14">
                  <c:v>4.4686443860307898</c:v>
                </c:pt>
                <c:pt idx="15">
                  <c:v>42.553191489361701</c:v>
                </c:pt>
                <c:pt idx="16">
                  <c:v>11.865482233502499</c:v>
                </c:pt>
                <c:pt idx="17">
                  <c:v>41.3586413586413</c:v>
                </c:pt>
                <c:pt idx="18">
                  <c:v>36.946075814201798</c:v>
                </c:pt>
                <c:pt idx="19">
                  <c:v>26.844919786096199</c:v>
                </c:pt>
                <c:pt idx="20">
                  <c:v>40.297619047619001</c:v>
                </c:pt>
                <c:pt idx="21">
                  <c:v>50.427807486631004</c:v>
                </c:pt>
                <c:pt idx="22">
                  <c:v>55.461677730838801</c:v>
                </c:pt>
                <c:pt idx="23">
                  <c:v>39.800090867787297</c:v>
                </c:pt>
                <c:pt idx="24">
                  <c:v>22.959604286891999</c:v>
                </c:pt>
                <c:pt idx="25">
                  <c:v>33.836543466944299</c:v>
                </c:pt>
                <c:pt idx="26">
                  <c:v>37.2239747634069</c:v>
                </c:pt>
                <c:pt idx="27">
                  <c:v>50</c:v>
                </c:pt>
                <c:pt idx="28">
                  <c:v>28.540113985094202</c:v>
                </c:pt>
                <c:pt idx="29">
                  <c:v>34.893230349840898</c:v>
                </c:pt>
                <c:pt idx="30">
                  <c:v>42.088404868673898</c:v>
                </c:pt>
                <c:pt idx="31">
                  <c:v>41.599190283400802</c:v>
                </c:pt>
                <c:pt idx="32">
                  <c:v>33.9509862522414</c:v>
                </c:pt>
                <c:pt idx="33">
                  <c:v>61.3795401532822</c:v>
                </c:pt>
                <c:pt idx="34">
                  <c:v>65.337423312883402</c:v>
                </c:pt>
                <c:pt idx="35">
                  <c:v>40.975935828876999</c:v>
                </c:pt>
                <c:pt idx="36">
                  <c:v>39.5134779750164</c:v>
                </c:pt>
                <c:pt idx="37">
                  <c:v>58.091993185689901</c:v>
                </c:pt>
                <c:pt idx="38">
                  <c:v>77.153736316039897</c:v>
                </c:pt>
                <c:pt idx="39">
                  <c:v>65.388548057259698</c:v>
                </c:pt>
                <c:pt idx="40">
                  <c:v>60.2115003304692</c:v>
                </c:pt>
                <c:pt idx="41">
                  <c:v>52.605281941470302</c:v>
                </c:pt>
                <c:pt idx="42">
                  <c:v>34.956011730205198</c:v>
                </c:pt>
                <c:pt idx="43">
                  <c:v>36.467236467236397</c:v>
                </c:pt>
                <c:pt idx="44">
                  <c:v>49.268018018017997</c:v>
                </c:pt>
                <c:pt idx="45">
                  <c:v>32.4232081911262</c:v>
                </c:pt>
                <c:pt idx="46">
                  <c:v>22.0074349442379</c:v>
                </c:pt>
                <c:pt idx="47">
                  <c:v>15.6361778231987</c:v>
                </c:pt>
                <c:pt idx="48">
                  <c:v>12.537462537462501</c:v>
                </c:pt>
                <c:pt idx="49">
                  <c:v>0</c:v>
                </c:pt>
                <c:pt idx="50">
                  <c:v>3.0864197530864099</c:v>
                </c:pt>
                <c:pt idx="51">
                  <c:v>4.5364891518737602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2.1852237252861602</c:v>
                </c:pt>
                <c:pt idx="57">
                  <c:v>0</c:v>
                </c:pt>
                <c:pt idx="58">
                  <c:v>3.8225255972696202</c:v>
                </c:pt>
                <c:pt idx="59">
                  <c:v>12.474012474012399</c:v>
                </c:pt>
                <c:pt idx="60">
                  <c:v>25.147679324894501</c:v>
                </c:pt>
                <c:pt idx="61">
                  <c:v>30.1505174035747</c:v>
                </c:pt>
                <c:pt idx="62">
                  <c:v>18.7641980917764</c:v>
                </c:pt>
                <c:pt idx="63">
                  <c:v>57.7684691546077</c:v>
                </c:pt>
                <c:pt idx="64">
                  <c:v>30.1806997308727</c:v>
                </c:pt>
                <c:pt idx="65">
                  <c:v>39.700166574125397</c:v>
                </c:pt>
                <c:pt idx="66">
                  <c:v>27.090969676774399</c:v>
                </c:pt>
                <c:pt idx="67">
                  <c:v>23.037790697674399</c:v>
                </c:pt>
                <c:pt idx="68">
                  <c:v>45.445344129554599</c:v>
                </c:pt>
                <c:pt idx="69">
                  <c:v>38.638163103721297</c:v>
                </c:pt>
                <c:pt idx="70">
                  <c:v>22.4724264705882</c:v>
                </c:pt>
                <c:pt idx="71">
                  <c:v>0</c:v>
                </c:pt>
                <c:pt idx="72">
                  <c:v>10.6446776611694</c:v>
                </c:pt>
                <c:pt idx="73">
                  <c:v>15.150403521643399</c:v>
                </c:pt>
                <c:pt idx="74">
                  <c:v>34.332619557458898</c:v>
                </c:pt>
                <c:pt idx="75">
                  <c:v>11.676510676965</c:v>
                </c:pt>
                <c:pt idx="76">
                  <c:v>38.982280781462897</c:v>
                </c:pt>
                <c:pt idx="77">
                  <c:v>72.942352549150201</c:v>
                </c:pt>
                <c:pt idx="78">
                  <c:v>52.158109950022698</c:v>
                </c:pt>
                <c:pt idx="79">
                  <c:v>65.683229813664596</c:v>
                </c:pt>
                <c:pt idx="80">
                  <c:v>69.681677018633494</c:v>
                </c:pt>
                <c:pt idx="81">
                  <c:v>48.541862652869199</c:v>
                </c:pt>
                <c:pt idx="82">
                  <c:v>54.5748613678373</c:v>
                </c:pt>
                <c:pt idx="83">
                  <c:v>49.750249750249701</c:v>
                </c:pt>
                <c:pt idx="84">
                  <c:v>56.351520199916699</c:v>
                </c:pt>
                <c:pt idx="85">
                  <c:v>70.8333333333333</c:v>
                </c:pt>
                <c:pt idx="86">
                  <c:v>57.620817843866099</c:v>
                </c:pt>
                <c:pt idx="87">
                  <c:v>53.466583385384098</c:v>
                </c:pt>
                <c:pt idx="88">
                  <c:v>25.970425138632098</c:v>
                </c:pt>
                <c:pt idx="89">
                  <c:v>27.8396436525612</c:v>
                </c:pt>
                <c:pt idx="90">
                  <c:v>39.787632729544001</c:v>
                </c:pt>
                <c:pt idx="91">
                  <c:v>30.2311055590256</c:v>
                </c:pt>
                <c:pt idx="92">
                  <c:v>46.651909241837302</c:v>
                </c:pt>
                <c:pt idx="93">
                  <c:v>15.550869794412201</c:v>
                </c:pt>
                <c:pt idx="94">
                  <c:v>26.943699731903401</c:v>
                </c:pt>
                <c:pt idx="95">
                  <c:v>7.9245283018867898</c:v>
                </c:pt>
                <c:pt idx="96">
                  <c:v>6.8111455108359102</c:v>
                </c:pt>
                <c:pt idx="97">
                  <c:v>0</c:v>
                </c:pt>
                <c:pt idx="98">
                  <c:v>8.0789946140035909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8.3815028901734099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18.190521780756299</c:v>
                </c:pt>
                <c:pt idx="109">
                  <c:v>30.154197601370601</c:v>
                </c:pt>
                <c:pt idx="110">
                  <c:v>34.282858570714602</c:v>
                </c:pt>
                <c:pt idx="111">
                  <c:v>22.099250267761501</c:v>
                </c:pt>
                <c:pt idx="112">
                  <c:v>34.432783608195898</c:v>
                </c:pt>
                <c:pt idx="113">
                  <c:v>20.692717584369401</c:v>
                </c:pt>
                <c:pt idx="114">
                  <c:v>25.781650435673999</c:v>
                </c:pt>
                <c:pt idx="115">
                  <c:v>25.774225774225702</c:v>
                </c:pt>
                <c:pt idx="116">
                  <c:v>43.328684332868399</c:v>
                </c:pt>
                <c:pt idx="117">
                  <c:v>19.934282584884901</c:v>
                </c:pt>
                <c:pt idx="118">
                  <c:v>63.3350867964229</c:v>
                </c:pt>
                <c:pt idx="119">
                  <c:v>41.766630316248602</c:v>
                </c:pt>
                <c:pt idx="120">
                  <c:v>46.118084611808399</c:v>
                </c:pt>
                <c:pt idx="121">
                  <c:v>61.725067385444703</c:v>
                </c:pt>
                <c:pt idx="122">
                  <c:v>41.498161764705799</c:v>
                </c:pt>
                <c:pt idx="123">
                  <c:v>25.1817237798546</c:v>
                </c:pt>
                <c:pt idx="124">
                  <c:v>45.9180273242252</c:v>
                </c:pt>
                <c:pt idx="125">
                  <c:v>49.687716863289303</c:v>
                </c:pt>
                <c:pt idx="126">
                  <c:v>61.432736359849997</c:v>
                </c:pt>
                <c:pt idx="127">
                  <c:v>49.271137026239003</c:v>
                </c:pt>
                <c:pt idx="128">
                  <c:v>57.229195722919499</c:v>
                </c:pt>
                <c:pt idx="129">
                  <c:v>40.793754066363</c:v>
                </c:pt>
                <c:pt idx="130">
                  <c:v>43.248288736776601</c:v>
                </c:pt>
                <c:pt idx="131">
                  <c:v>39.683201333889102</c:v>
                </c:pt>
                <c:pt idx="132">
                  <c:v>37.101811367895003</c:v>
                </c:pt>
                <c:pt idx="133">
                  <c:v>55.9689061632426</c:v>
                </c:pt>
                <c:pt idx="134">
                  <c:v>73.301183691363406</c:v>
                </c:pt>
                <c:pt idx="135">
                  <c:v>47.657359204921903</c:v>
                </c:pt>
                <c:pt idx="136">
                  <c:v>44.273635664873098</c:v>
                </c:pt>
                <c:pt idx="137">
                  <c:v>45.349626612355699</c:v>
                </c:pt>
                <c:pt idx="138">
                  <c:v>51.598513011152399</c:v>
                </c:pt>
                <c:pt idx="139">
                  <c:v>35.477767265846701</c:v>
                </c:pt>
                <c:pt idx="140">
                  <c:v>35.364635364635298</c:v>
                </c:pt>
                <c:pt idx="141">
                  <c:v>29.2323869610935</c:v>
                </c:pt>
                <c:pt idx="142">
                  <c:v>39.092240117130302</c:v>
                </c:pt>
                <c:pt idx="143">
                  <c:v>22.465531224655301</c:v>
                </c:pt>
                <c:pt idx="144">
                  <c:v>21.561338289962801</c:v>
                </c:pt>
                <c:pt idx="145">
                  <c:v>0</c:v>
                </c:pt>
                <c:pt idx="146">
                  <c:v>6.8850267379679098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3.0355594102341699</c:v>
                </c:pt>
                <c:pt idx="155">
                  <c:v>18.3473389355742</c:v>
                </c:pt>
                <c:pt idx="156">
                  <c:v>22.262443438914001</c:v>
                </c:pt>
                <c:pt idx="157">
                  <c:v>16.4041281912004</c:v>
                </c:pt>
                <c:pt idx="158">
                  <c:v>11.176737846433401</c:v>
                </c:pt>
                <c:pt idx="159">
                  <c:v>44.917463075586397</c:v>
                </c:pt>
                <c:pt idx="160">
                  <c:v>48.360655737704903</c:v>
                </c:pt>
                <c:pt idx="161">
                  <c:v>27.011788826242899</c:v>
                </c:pt>
                <c:pt idx="162">
                  <c:v>15.1017493752231</c:v>
                </c:pt>
                <c:pt idx="163">
                  <c:v>48.876909254267701</c:v>
                </c:pt>
                <c:pt idx="164">
                  <c:v>12.8633720930232</c:v>
                </c:pt>
                <c:pt idx="165">
                  <c:v>34.368353891960801</c:v>
                </c:pt>
                <c:pt idx="166">
                  <c:v>38.836967808930403</c:v>
                </c:pt>
                <c:pt idx="167">
                  <c:v>42.773844231570102</c:v>
                </c:pt>
                <c:pt idx="168">
                  <c:v>40.279860069964997</c:v>
                </c:pt>
                <c:pt idx="169">
                  <c:v>50.749659245797297</c:v>
                </c:pt>
                <c:pt idx="170">
                  <c:v>18.690654672663602</c:v>
                </c:pt>
                <c:pt idx="171">
                  <c:v>43.622448979591802</c:v>
                </c:pt>
                <c:pt idx="172">
                  <c:v>27.616279069767401</c:v>
                </c:pt>
                <c:pt idx="173">
                  <c:v>48.804390435123402</c:v>
                </c:pt>
                <c:pt idx="174">
                  <c:v>32.754126846220601</c:v>
                </c:pt>
                <c:pt idx="175">
                  <c:v>26.218646474207201</c:v>
                </c:pt>
                <c:pt idx="176">
                  <c:v>59.152957647882303</c:v>
                </c:pt>
                <c:pt idx="177">
                  <c:v>60.064043915827902</c:v>
                </c:pt>
                <c:pt idx="178">
                  <c:v>60.726392251815902</c:v>
                </c:pt>
                <c:pt idx="179">
                  <c:v>38.175675675675599</c:v>
                </c:pt>
                <c:pt idx="180">
                  <c:v>44.303065355696901</c:v>
                </c:pt>
                <c:pt idx="181">
                  <c:v>54.973014649190397</c:v>
                </c:pt>
                <c:pt idx="182">
                  <c:v>39.3051031487513</c:v>
                </c:pt>
                <c:pt idx="183">
                  <c:v>49.050371593724101</c:v>
                </c:pt>
                <c:pt idx="184">
                  <c:v>31.2287847929395</c:v>
                </c:pt>
                <c:pt idx="185">
                  <c:v>50.640668523676801</c:v>
                </c:pt>
                <c:pt idx="186">
                  <c:v>45.755472504004203</c:v>
                </c:pt>
                <c:pt idx="187">
                  <c:v>20.673900628212401</c:v>
                </c:pt>
                <c:pt idx="188">
                  <c:v>38.817131203263003</c:v>
                </c:pt>
                <c:pt idx="189">
                  <c:v>12.583518930957601</c:v>
                </c:pt>
                <c:pt idx="190">
                  <c:v>22.695035460992901</c:v>
                </c:pt>
                <c:pt idx="191">
                  <c:v>10.5263157894736</c:v>
                </c:pt>
                <c:pt idx="192">
                  <c:v>4.5400238948625997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4.5112781954887202</c:v>
                </c:pt>
                <c:pt idx="200">
                  <c:v>2.2653721682847898</c:v>
                </c:pt>
                <c:pt idx="201">
                  <c:v>0</c:v>
                </c:pt>
                <c:pt idx="202">
                  <c:v>0</c:v>
                </c:pt>
                <c:pt idx="203">
                  <c:v>4.0665434380776304</c:v>
                </c:pt>
                <c:pt idx="204">
                  <c:v>22.657580919931799</c:v>
                </c:pt>
                <c:pt idx="205">
                  <c:v>27.4089935760171</c:v>
                </c:pt>
                <c:pt idx="206">
                  <c:v>47.394429469901098</c:v>
                </c:pt>
                <c:pt idx="207">
                  <c:v>37.517433751743297</c:v>
                </c:pt>
                <c:pt idx="208">
                  <c:v>38.461538461538403</c:v>
                </c:pt>
                <c:pt idx="209">
                  <c:v>33.479075577763901</c:v>
                </c:pt>
                <c:pt idx="210">
                  <c:v>50.339164584077103</c:v>
                </c:pt>
                <c:pt idx="211">
                  <c:v>34.581772784019897</c:v>
                </c:pt>
                <c:pt idx="212">
                  <c:v>38.202247191011203</c:v>
                </c:pt>
                <c:pt idx="213">
                  <c:v>8.2991803278688501</c:v>
                </c:pt>
                <c:pt idx="214">
                  <c:v>15.562565720294399</c:v>
                </c:pt>
                <c:pt idx="215">
                  <c:v>44.159900062460899</c:v>
                </c:pt>
                <c:pt idx="216">
                  <c:v>21.700507614213102</c:v>
                </c:pt>
                <c:pt idx="217">
                  <c:v>45.221736414740697</c:v>
                </c:pt>
                <c:pt idx="218">
                  <c:v>56.433823529411697</c:v>
                </c:pt>
                <c:pt idx="219">
                  <c:v>58.882326215356599</c:v>
                </c:pt>
                <c:pt idx="220">
                  <c:v>52.8735632183908</c:v>
                </c:pt>
                <c:pt idx="221">
                  <c:v>53.533190578158397</c:v>
                </c:pt>
                <c:pt idx="222">
                  <c:v>45.454545454545404</c:v>
                </c:pt>
                <c:pt idx="223">
                  <c:v>36.872192731727203</c:v>
                </c:pt>
                <c:pt idx="224">
                  <c:v>46.917694101965999</c:v>
                </c:pt>
                <c:pt idx="225">
                  <c:v>48.539210661199299</c:v>
                </c:pt>
                <c:pt idx="226">
                  <c:v>52.515828057314202</c:v>
                </c:pt>
                <c:pt idx="227">
                  <c:v>56.492824641231998</c:v>
                </c:pt>
                <c:pt idx="228">
                  <c:v>25.2230814991076</c:v>
                </c:pt>
                <c:pt idx="229">
                  <c:v>45.933666515220303</c:v>
                </c:pt>
                <c:pt idx="230">
                  <c:v>54.707520891364901</c:v>
                </c:pt>
                <c:pt idx="231">
                  <c:v>70.442203258339802</c:v>
                </c:pt>
                <c:pt idx="232">
                  <c:v>52.412868632707699</c:v>
                </c:pt>
                <c:pt idx="233">
                  <c:v>43.8635356668143</c:v>
                </c:pt>
                <c:pt idx="234">
                  <c:v>19.438536792854102</c:v>
                </c:pt>
                <c:pt idx="235">
                  <c:v>16.9417897480451</c:v>
                </c:pt>
                <c:pt idx="236">
                  <c:v>47.407870081199199</c:v>
                </c:pt>
                <c:pt idx="237">
                  <c:v>34.355479840999401</c:v>
                </c:pt>
                <c:pt idx="238">
                  <c:v>43.985544656685597</c:v>
                </c:pt>
                <c:pt idx="239">
                  <c:v>0.95579450418160095</c:v>
                </c:pt>
                <c:pt idx="240">
                  <c:v>20.3883495145631</c:v>
                </c:pt>
                <c:pt idx="241">
                  <c:v>0</c:v>
                </c:pt>
                <c:pt idx="242">
                  <c:v>1.7094017094017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34.463562753036399</c:v>
                </c:pt>
                <c:pt idx="253">
                  <c:v>41.970519782777302</c:v>
                </c:pt>
                <c:pt idx="254">
                  <c:v>36.793248945147603</c:v>
                </c:pt>
                <c:pt idx="255">
                  <c:v>24.990388312187601</c:v>
                </c:pt>
                <c:pt idx="256">
                  <c:v>62.0882971268395</c:v>
                </c:pt>
                <c:pt idx="257">
                  <c:v>52.952115295211499</c:v>
                </c:pt>
                <c:pt idx="258">
                  <c:v>23.1473771856786</c:v>
                </c:pt>
                <c:pt idx="259">
                  <c:v>16.470588235294102</c:v>
                </c:pt>
                <c:pt idx="260">
                  <c:v>20.16713091922</c:v>
                </c:pt>
                <c:pt idx="261">
                  <c:v>22.8408279800142</c:v>
                </c:pt>
                <c:pt idx="262">
                  <c:v>22.621457489878502</c:v>
                </c:pt>
                <c:pt idx="263">
                  <c:v>42.426071213035598</c:v>
                </c:pt>
                <c:pt idx="264">
                  <c:v>32.258064516128997</c:v>
                </c:pt>
                <c:pt idx="265">
                  <c:v>53.8704581358609</c:v>
                </c:pt>
                <c:pt idx="266">
                  <c:v>25.109306683322899</c:v>
                </c:pt>
                <c:pt idx="267">
                  <c:v>26.1869065467266</c:v>
                </c:pt>
                <c:pt idx="268">
                  <c:v>25.4840724547158</c:v>
                </c:pt>
                <c:pt idx="269">
                  <c:v>39.2706872370266</c:v>
                </c:pt>
                <c:pt idx="270">
                  <c:v>44.723384472338402</c:v>
                </c:pt>
                <c:pt idx="271">
                  <c:v>69.637650978758799</c:v>
                </c:pt>
                <c:pt idx="272">
                  <c:v>56.2455389007851</c:v>
                </c:pt>
                <c:pt idx="273">
                  <c:v>39.316951270304003</c:v>
                </c:pt>
                <c:pt idx="274">
                  <c:v>43.798273512039898</c:v>
                </c:pt>
                <c:pt idx="275">
                  <c:v>63.0168105406633</c:v>
                </c:pt>
                <c:pt idx="276">
                  <c:v>44.9341208541572</c:v>
                </c:pt>
                <c:pt idx="277">
                  <c:v>61.335403726708002</c:v>
                </c:pt>
                <c:pt idx="278">
                  <c:v>51.936693044564699</c:v>
                </c:pt>
                <c:pt idx="279">
                  <c:v>58.337119491140299</c:v>
                </c:pt>
                <c:pt idx="280">
                  <c:v>30.528946272386499</c:v>
                </c:pt>
                <c:pt idx="281">
                  <c:v>59.378987664823399</c:v>
                </c:pt>
                <c:pt idx="282">
                  <c:v>43.159006867406198</c:v>
                </c:pt>
                <c:pt idx="283">
                  <c:v>30.0163132137031</c:v>
                </c:pt>
                <c:pt idx="284">
                  <c:v>27.589796980739099</c:v>
                </c:pt>
                <c:pt idx="285">
                  <c:v>15.0963040083289</c:v>
                </c:pt>
                <c:pt idx="286">
                  <c:v>15.330084182543199</c:v>
                </c:pt>
                <c:pt idx="287">
                  <c:v>0</c:v>
                </c:pt>
                <c:pt idx="288">
                  <c:v>5.5319148936170199</c:v>
                </c:pt>
                <c:pt idx="289">
                  <c:v>5.4820415879017004</c:v>
                </c:pt>
                <c:pt idx="290">
                  <c:v>0</c:v>
                </c:pt>
                <c:pt idx="291">
                  <c:v>0</c:v>
                </c:pt>
                <c:pt idx="292">
                  <c:v>7.1193866374589199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2.7431421446384001</c:v>
                </c:pt>
                <c:pt idx="298">
                  <c:v>30.895047705588301</c:v>
                </c:pt>
                <c:pt idx="299">
                  <c:v>13.9009556907037</c:v>
                </c:pt>
                <c:pt idx="300">
                  <c:v>5.84752035529237</c:v>
                </c:pt>
                <c:pt idx="301">
                  <c:v>26.950354609929001</c:v>
                </c:pt>
                <c:pt idx="302">
                  <c:v>35.263967196309501</c:v>
                </c:pt>
                <c:pt idx="303">
                  <c:v>34.9437734277384</c:v>
                </c:pt>
                <c:pt idx="304">
                  <c:v>29.989289539450098</c:v>
                </c:pt>
                <c:pt idx="305">
                  <c:v>18.605843157355199</c:v>
                </c:pt>
                <c:pt idx="306">
                  <c:v>27.636181909045401</c:v>
                </c:pt>
                <c:pt idx="307">
                  <c:v>51.471404775124903</c:v>
                </c:pt>
                <c:pt idx="308">
                  <c:v>43.183440399714399</c:v>
                </c:pt>
                <c:pt idx="309">
                  <c:v>66.860949208992494</c:v>
                </c:pt>
                <c:pt idx="310">
                  <c:v>62.338779019776403</c:v>
                </c:pt>
                <c:pt idx="311">
                  <c:v>28.754484879548901</c:v>
                </c:pt>
                <c:pt idx="312">
                  <c:v>36.621534493874897</c:v>
                </c:pt>
                <c:pt idx="313">
                  <c:v>40.708768741481101</c:v>
                </c:pt>
                <c:pt idx="314">
                  <c:v>52.484294688749202</c:v>
                </c:pt>
                <c:pt idx="315">
                  <c:v>48.078920041536797</c:v>
                </c:pt>
                <c:pt idx="316">
                  <c:v>53.9723218862122</c:v>
                </c:pt>
                <c:pt idx="317">
                  <c:v>48.7150199885779</c:v>
                </c:pt>
                <c:pt idx="318">
                  <c:v>41.746854182087297</c:v>
                </c:pt>
                <c:pt idx="319">
                  <c:v>53.517877739330999</c:v>
                </c:pt>
                <c:pt idx="320">
                  <c:v>49.583472175941303</c:v>
                </c:pt>
                <c:pt idx="321">
                  <c:v>55.768429820907897</c:v>
                </c:pt>
                <c:pt idx="322">
                  <c:v>58.245419211549098</c:v>
                </c:pt>
                <c:pt idx="323">
                  <c:v>52.641975308641904</c:v>
                </c:pt>
                <c:pt idx="324">
                  <c:v>41.811994895788999</c:v>
                </c:pt>
                <c:pt idx="325">
                  <c:v>81.076801266825001</c:v>
                </c:pt>
                <c:pt idx="326">
                  <c:v>30.961923847695299</c:v>
                </c:pt>
                <c:pt idx="327">
                  <c:v>14.8936170212765</c:v>
                </c:pt>
                <c:pt idx="328">
                  <c:v>33.301797540208099</c:v>
                </c:pt>
                <c:pt idx="329">
                  <c:v>37.275386544086899</c:v>
                </c:pt>
                <c:pt idx="330">
                  <c:v>33.386967015285599</c:v>
                </c:pt>
                <c:pt idx="331">
                  <c:v>18.960593946316301</c:v>
                </c:pt>
                <c:pt idx="33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1F-4B08-ABC3-2567481C5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380496"/>
        <c:axId val="499379512"/>
      </c:scatterChart>
      <c:valAx>
        <c:axId val="49938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People Moving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79512"/>
        <c:crosses val="autoZero"/>
        <c:crossBetween val="midCat"/>
      </c:valAx>
      <c:valAx>
        <c:axId val="499379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Route Errors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80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88A1-6AF6-45FC-AE15-A7CE3278ACD7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D870-33AD-4D42-B490-78E2D4BA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Agent-Based Model of a Dynamic Mobile Ad-Hoc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 508</a:t>
            </a:r>
          </a:p>
          <a:p>
            <a:r>
              <a:rPr lang="en-US" sz="2800" dirty="0" smtClean="0"/>
              <a:t>Wesley Folz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7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Emergent Results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326" y="1690687"/>
            <a:ext cx="2686050" cy="1914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38" y="1690688"/>
            <a:ext cx="2686050" cy="1914525"/>
          </a:xfrm>
          <a:prstGeom prst="rect">
            <a:avLst/>
          </a:prstGeom>
        </p:spPr>
      </p:pic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99087272"/>
              </p:ext>
            </p:extLst>
          </p:nvPr>
        </p:nvGraphicFramePr>
        <p:xfrm>
          <a:off x="1074738" y="38015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638222"/>
              </p:ext>
            </p:extLst>
          </p:nvPr>
        </p:nvGraphicFramePr>
        <p:xfrm>
          <a:off x="6547379" y="12559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22894"/>
              </p:ext>
            </p:extLst>
          </p:nvPr>
        </p:nvGraphicFramePr>
        <p:xfrm>
          <a:off x="6664590" y="38981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144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183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realistic geography</a:t>
            </a:r>
          </a:p>
          <a:p>
            <a:r>
              <a:rPr lang="en-US" dirty="0" smtClean="0"/>
              <a:t>Increase scale</a:t>
            </a:r>
          </a:p>
          <a:p>
            <a:r>
              <a:rPr lang="en-US" dirty="0" smtClean="0"/>
              <a:t>Run on network simulator to get accurate routing data</a:t>
            </a:r>
          </a:p>
          <a:p>
            <a:pPr lvl="1"/>
            <a:r>
              <a:rPr lang="en-US" dirty="0" smtClean="0"/>
              <a:t>ns3</a:t>
            </a:r>
          </a:p>
          <a:p>
            <a:r>
              <a:rPr lang="en-US" dirty="0" smtClean="0"/>
              <a:t>Use daily mobility model in other applications</a:t>
            </a:r>
          </a:p>
          <a:p>
            <a:pPr lvl="1"/>
            <a:r>
              <a:rPr lang="en-US" dirty="0" smtClean="0"/>
              <a:t>Vehicular networks</a:t>
            </a:r>
          </a:p>
          <a:p>
            <a:pPr lvl="1"/>
            <a:r>
              <a:rPr lang="en-US" dirty="0" smtClean="0"/>
              <a:t>Epidemiology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Generally people travel between less than ___ locations per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distance that people travel between locations follows what type of probability distribution?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True or False: A lot of infrastructure is required to set up a mobile ad-hoc network?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7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Power law </a:t>
                </a:r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P</m:t>
                    </m:r>
                    <m:r>
                      <m:rPr>
                        <m:nor/>
                      </m:rPr>
                      <a:rPr lang="en-US" b="0" i="0" dirty="0" smtClean="0"/>
                      <m:t> ∝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−1.59</m:t>
                        </m:r>
                      </m:sup>
                    </m:sSup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False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Bakshi</a:t>
            </a:r>
            <a:r>
              <a:rPr lang="en-US" dirty="0" smtClean="0"/>
              <a:t> </a:t>
            </a:r>
            <a:r>
              <a:rPr lang="en-US" dirty="0"/>
              <a:t>A., Sharma A.K., and Mishra A. “Significance of mobile ad-hoc networks (MANETS)” International Journal of Innovative Technology and Exploring Engineering (IJITEE) ISSN: 2278-3075, Volume-2, Issue-4, March </a:t>
            </a:r>
            <a:r>
              <a:rPr lang="en-US" dirty="0" smtClean="0"/>
              <a:t>2013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Bhat, C. R. 2001 “Modeling the commute activity-travel pattern of workers: Formulation and empirical analysis.” Transp. Sci. , 35 (1), 61-79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Brockmann</a:t>
            </a:r>
            <a:r>
              <a:rPr lang="en-US" dirty="0" smtClean="0"/>
              <a:t>, D., </a:t>
            </a:r>
            <a:r>
              <a:rPr lang="en-US" dirty="0" err="1" smtClean="0"/>
              <a:t>Hufnagel</a:t>
            </a:r>
            <a:r>
              <a:rPr lang="en-US" dirty="0" smtClean="0"/>
              <a:t>, L. and Geisel, T. 2006 “The scaling laws of human travel” Nature 439, 462-465. (DOI 10.1038/nature04292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Hoebeke</a:t>
            </a:r>
            <a:r>
              <a:rPr lang="en-US" dirty="0" smtClean="0"/>
              <a:t> </a:t>
            </a:r>
            <a:r>
              <a:rPr lang="en-US" dirty="0"/>
              <a:t>J., </a:t>
            </a:r>
            <a:r>
              <a:rPr lang="en-US" dirty="0" err="1"/>
              <a:t>Moerman</a:t>
            </a:r>
            <a:r>
              <a:rPr lang="en-US" dirty="0"/>
              <a:t> I., </a:t>
            </a:r>
            <a:r>
              <a:rPr lang="en-US" dirty="0" err="1"/>
              <a:t>Dhoedt</a:t>
            </a:r>
            <a:r>
              <a:rPr lang="en-US" dirty="0"/>
              <a:t> B., and </a:t>
            </a:r>
            <a:r>
              <a:rPr lang="en-US" dirty="0" err="1"/>
              <a:t>Demeester</a:t>
            </a:r>
            <a:r>
              <a:rPr lang="en-US" dirty="0"/>
              <a:t> P. “An overview of mobile ad hoc networks: applications and challenges.” J-</a:t>
            </a:r>
            <a:r>
              <a:rPr lang="en-US" dirty="0" err="1"/>
              <a:t>Commun</a:t>
            </a:r>
            <a:r>
              <a:rPr lang="en-US" dirty="0"/>
              <a:t> </a:t>
            </a:r>
            <a:r>
              <a:rPr lang="en-US" dirty="0" err="1"/>
              <a:t>Netw</a:t>
            </a:r>
            <a:r>
              <a:rPr lang="en-US" dirty="0"/>
              <a:t> 2004;3(3):60–6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Schneider, C. M., V. </a:t>
            </a:r>
            <a:r>
              <a:rPr lang="en-US" dirty="0" err="1" smtClean="0"/>
              <a:t>Belik</a:t>
            </a:r>
            <a:r>
              <a:rPr lang="en-US" dirty="0" smtClean="0"/>
              <a:t>, T. </a:t>
            </a:r>
            <a:r>
              <a:rPr lang="en-US" dirty="0" err="1" smtClean="0"/>
              <a:t>Couronne</a:t>
            </a:r>
            <a:r>
              <a:rPr lang="en-US" dirty="0" smtClean="0"/>
              <a:t>, Z. </a:t>
            </a:r>
            <a:r>
              <a:rPr lang="en-US" dirty="0" err="1" smtClean="0"/>
              <a:t>Smoreda</a:t>
            </a:r>
            <a:r>
              <a:rPr lang="en-US" dirty="0" smtClean="0"/>
              <a:t>, and M. C. Gonzalez. “Unravelling Daily Human Mobility Motifs.” Journal of The Royal Society Interface 10, no. 84 (April 24, 2013): 20130246–20130246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01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Agent-Based Model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0108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Ad-Hoc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Infrastructure</a:t>
            </a:r>
          </a:p>
          <a:p>
            <a:pPr lvl="1"/>
            <a:r>
              <a:rPr lang="en-US" dirty="0" smtClean="0"/>
              <a:t>No Centralized Control</a:t>
            </a:r>
          </a:p>
          <a:p>
            <a:r>
              <a:rPr lang="en-US" dirty="0" smtClean="0"/>
              <a:t>Dynamic Topology</a:t>
            </a:r>
          </a:p>
          <a:p>
            <a:pPr lvl="1"/>
            <a:r>
              <a:rPr lang="en-US" dirty="0" smtClean="0"/>
              <a:t>Each can node act as a router</a:t>
            </a:r>
          </a:p>
          <a:p>
            <a:r>
              <a:rPr lang="en-US" dirty="0" smtClean="0"/>
              <a:t>Primarily used in:</a:t>
            </a:r>
          </a:p>
          <a:p>
            <a:pPr lvl="1"/>
            <a:r>
              <a:rPr lang="en-US" dirty="0" smtClean="0"/>
              <a:t>Military Battlefield</a:t>
            </a:r>
          </a:p>
          <a:p>
            <a:pPr lvl="1"/>
            <a:r>
              <a:rPr lang="en-US" dirty="0" smtClean="0"/>
              <a:t>Sensor Networks</a:t>
            </a:r>
          </a:p>
          <a:p>
            <a:pPr lvl="1"/>
            <a:r>
              <a:rPr lang="en-US" dirty="0" smtClean="0"/>
              <a:t>Disaster Areas</a:t>
            </a:r>
          </a:p>
          <a:p>
            <a:pPr lvl="1"/>
            <a:r>
              <a:rPr lang="en-US" dirty="0" smtClean="0"/>
              <a:t>Personal Area Networks</a:t>
            </a:r>
          </a:p>
          <a:p>
            <a:r>
              <a:rPr lang="en-US" dirty="0" smtClean="0"/>
              <a:t>Future uses:</a:t>
            </a:r>
          </a:p>
          <a:p>
            <a:pPr lvl="1"/>
            <a:r>
              <a:rPr lang="en-US" dirty="0" smtClean="0"/>
              <a:t>Internet of Things</a:t>
            </a:r>
          </a:p>
          <a:p>
            <a:pPr lvl="1"/>
            <a:r>
              <a:rPr lang="en-US" dirty="0" smtClean="0"/>
              <a:t>Vehicular Networks</a:t>
            </a:r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228" t="46042" r="40643" b="17183"/>
          <a:stretch/>
        </p:blipFill>
        <p:spPr>
          <a:xfrm>
            <a:off x="5079839" y="1825625"/>
            <a:ext cx="6540661" cy="3602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9839" y="5432494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Bakshi</a:t>
            </a:r>
            <a:r>
              <a:rPr lang="en-US" sz="1100" dirty="0" smtClean="0"/>
              <a:t>, et. al. 2013)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739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Human Mobility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mobility can be characterized by a sequence of visited locations and trips between them (motifs)</a:t>
            </a:r>
          </a:p>
          <a:p>
            <a:r>
              <a:rPr lang="en-US" dirty="0" smtClean="0"/>
              <a:t>Cell phone and survey data</a:t>
            </a:r>
          </a:p>
          <a:p>
            <a:r>
              <a:rPr lang="en-US" dirty="0" smtClean="0"/>
              <a:t>About 90% of people visit less than seven locations per day</a:t>
            </a:r>
          </a:p>
          <a:p>
            <a:pPr lvl="1"/>
            <a:r>
              <a:rPr lang="en-US" dirty="0" smtClean="0"/>
              <a:t>That 90% can be split into 17 different motifs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854" t="25361" r="29062" b="34986"/>
          <a:stretch/>
        </p:blipFill>
        <p:spPr>
          <a:xfrm>
            <a:off x="5650041" y="1896533"/>
            <a:ext cx="6237159" cy="31802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0" y="4815164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(Schneider et. al. 2013)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64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Agent-Based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1467" y="1825625"/>
            <a:ext cx="639233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types of Locations:</a:t>
            </a:r>
          </a:p>
          <a:p>
            <a:pPr lvl="1"/>
            <a:r>
              <a:rPr lang="en-US" dirty="0" smtClean="0"/>
              <a:t>Houses</a:t>
            </a:r>
          </a:p>
          <a:p>
            <a:pPr lvl="1"/>
            <a:r>
              <a:rPr lang="en-US" dirty="0" smtClean="0"/>
              <a:t>Workplaces</a:t>
            </a:r>
          </a:p>
          <a:p>
            <a:pPr lvl="1"/>
            <a:r>
              <a:rPr lang="en-US" dirty="0" smtClean="0"/>
              <a:t>Stores (other locations)</a:t>
            </a:r>
          </a:p>
          <a:p>
            <a:r>
              <a:rPr lang="en-US" dirty="0" smtClean="0"/>
              <a:t>Two types of agents: </a:t>
            </a:r>
          </a:p>
          <a:p>
            <a:pPr lvl="1"/>
            <a:r>
              <a:rPr lang="en-US" dirty="0" smtClean="0"/>
              <a:t>workers 	</a:t>
            </a:r>
          </a:p>
          <a:p>
            <a:pPr lvl="1"/>
            <a:r>
              <a:rPr lang="en-US" dirty="0" smtClean="0"/>
              <a:t>non-workers</a:t>
            </a:r>
          </a:p>
          <a:p>
            <a:r>
              <a:rPr lang="en-US" dirty="0" smtClean="0"/>
              <a:t>Day is split into 48, 30 min time intervals</a:t>
            </a:r>
          </a:p>
          <a:p>
            <a:r>
              <a:rPr lang="en-US" dirty="0" smtClean="0"/>
              <a:t>Each tick represents 1, 30 min time interval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62" t="29624" r="89446" b="41043"/>
          <a:stretch/>
        </p:blipFill>
        <p:spPr>
          <a:xfrm>
            <a:off x="1154641" y="1825625"/>
            <a:ext cx="2551587" cy="40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3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Human Mobility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7933" y="1236134"/>
                <a:ext cx="10930467" cy="367453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All Agents:</a:t>
                </a:r>
                <a:endParaRPr lang="en-US" b="1" dirty="0" smtClean="0"/>
              </a:p>
              <a:p>
                <a:r>
                  <a:rPr lang="en-US" dirty="0" smtClean="0"/>
                  <a:t>Agents start the day evenly distributed among the houses</a:t>
                </a:r>
                <a:endParaRPr lang="en-US" dirty="0" smtClean="0"/>
              </a:p>
              <a:p>
                <a:r>
                  <a:rPr lang="en-US" dirty="0" smtClean="0"/>
                  <a:t>There is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that an agent will go ‘out’ (to a store location) during time slot n</a:t>
                </a:r>
              </a:p>
              <a:p>
                <a:r>
                  <a:rPr lang="en-US" dirty="0" smtClean="0"/>
                  <a:t>If someone went ‘out’ during time slot n they are 10 times more likely to go ‘out’ again during time slot n+1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an agent is at a store during time slot n, they will either travel to a different store or go back to their original location (house or work) during time slot n+1</a:t>
                </a:r>
              </a:p>
              <a:p>
                <a:r>
                  <a:rPr lang="en-US" b="0" dirty="0" smtClean="0"/>
                  <a:t>Agents choose location to travel based on power law distribution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P</m:t>
                    </m:r>
                    <m:r>
                      <m:rPr>
                        <m:nor/>
                      </m:rPr>
                      <a:rPr lang="en-US" b="0" i="0" dirty="0" smtClean="0"/>
                      <m:t> ∝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−1.59</m:t>
                        </m:r>
                      </m:sup>
                    </m:sSup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where r is the distance to a location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7933" y="1236134"/>
                <a:ext cx="10930467" cy="3674533"/>
              </a:xfrm>
              <a:blipFill>
                <a:blip r:embed="rId2"/>
                <a:stretch>
                  <a:fillRect l="-1004" t="-4146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3" y="4910667"/>
            <a:ext cx="9982200" cy="12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933" y="6110817"/>
            <a:ext cx="15103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(Schneider et. al. 2013)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59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9200" y="1679576"/>
                <a:ext cx="9812867" cy="29379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Workers:</a:t>
                </a:r>
              </a:p>
              <a:p>
                <a:r>
                  <a:rPr lang="en-US" dirty="0" smtClean="0"/>
                  <a:t>There is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that a worker will go to work during time slot n</a:t>
                </a:r>
              </a:p>
              <a:p>
                <a:r>
                  <a:rPr lang="en-US" dirty="0" smtClean="0"/>
                  <a:t>The amount of time workers stay it work before going back home is normally distributed: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(µ=8.33,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i="1"/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=1.42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9200" y="1679576"/>
                <a:ext cx="9812867" cy="2937934"/>
              </a:xfrm>
              <a:blipFill>
                <a:blip r:embed="rId2"/>
                <a:stretch>
                  <a:fillRect l="-1242" t="-3534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5533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Human Mobility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Phone Ad-Hoc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9067" y="1825625"/>
            <a:ext cx="654473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agent is assumed to have a device (smart phone) connected to the Ad-Hoc Network</a:t>
            </a:r>
            <a:endParaRPr lang="en-US" dirty="0" smtClean="0"/>
          </a:p>
          <a:p>
            <a:r>
              <a:rPr lang="en-US" dirty="0" smtClean="0"/>
              <a:t>Every tick new random sources and destinations are created</a:t>
            </a:r>
          </a:p>
          <a:p>
            <a:r>
              <a:rPr lang="en-US" dirty="0" smtClean="0"/>
              <a:t>Nodes in the network can transmit to other nodes within transmission range</a:t>
            </a:r>
          </a:p>
          <a:p>
            <a:r>
              <a:rPr lang="en-US" dirty="0" smtClean="0"/>
              <a:t>Breadth first search to find route from source to destination with least number of hops</a:t>
            </a:r>
          </a:p>
          <a:p>
            <a:r>
              <a:rPr lang="en-US" dirty="0" smtClean="0"/>
              <a:t>If a node has more routes going through it than the route capacity it dies (gets disconnected from the network)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81" t="60972" r="89167" b="23821"/>
          <a:stretch/>
        </p:blipFill>
        <p:spPr>
          <a:xfrm>
            <a:off x="838200" y="1944158"/>
            <a:ext cx="3351801" cy="27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22" y="355601"/>
            <a:ext cx="10515600" cy="1000760"/>
          </a:xfrm>
        </p:spPr>
        <p:txBody>
          <a:bodyPr/>
          <a:lstStyle/>
          <a:p>
            <a:pPr algn="ctr"/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608" y="1356361"/>
            <a:ext cx="5157787" cy="4480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Data Gathered</a:t>
            </a:r>
          </a:p>
          <a:p>
            <a:r>
              <a:rPr lang="en-US" dirty="0" smtClean="0"/>
              <a:t>People Moving</a:t>
            </a:r>
          </a:p>
          <a:p>
            <a:pPr lvl="1"/>
            <a:r>
              <a:rPr lang="en-US" dirty="0" smtClean="0"/>
              <a:t>The percentage of people moving during a given time slot</a:t>
            </a:r>
          </a:p>
          <a:p>
            <a:r>
              <a:rPr lang="en-US" dirty="0" smtClean="0"/>
              <a:t>Route Failures</a:t>
            </a:r>
          </a:p>
          <a:p>
            <a:pPr lvl="1"/>
            <a:r>
              <a:rPr lang="en-US" dirty="0" smtClean="0"/>
              <a:t>A route fails if a node in the route dies or moves out of transmission range with its neighbor</a:t>
            </a:r>
          </a:p>
          <a:p>
            <a:r>
              <a:rPr lang="en-US" dirty="0" smtClean="0"/>
              <a:t>Hops Per Route</a:t>
            </a:r>
          </a:p>
          <a:p>
            <a:pPr lvl="1"/>
            <a:r>
              <a:rPr lang="en-US" dirty="0" smtClean="0"/>
              <a:t>The average number of nodes between a source and destination</a:t>
            </a:r>
          </a:p>
          <a:p>
            <a:r>
              <a:rPr lang="en-US" dirty="0" smtClean="0"/>
              <a:t>Destinations Unreachable</a:t>
            </a:r>
          </a:p>
          <a:p>
            <a:pPr lvl="1"/>
            <a:r>
              <a:rPr lang="en-US" dirty="0" smtClean="0"/>
              <a:t>If a route does not exist between the source and destination</a:t>
            </a:r>
          </a:p>
          <a:p>
            <a:r>
              <a:rPr lang="en-US" dirty="0" smtClean="0"/>
              <a:t>Max Routes</a:t>
            </a:r>
          </a:p>
          <a:p>
            <a:pPr lvl="1"/>
            <a:r>
              <a:rPr lang="en-US" dirty="0" smtClean="0"/>
              <a:t>The max number of routes going through a single node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0048" y="1356360"/>
            <a:ext cx="4709160" cy="448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Experiments</a:t>
            </a:r>
            <a:endParaRPr lang="en-US" sz="2400" b="1" dirty="0" smtClean="0"/>
          </a:p>
          <a:p>
            <a:r>
              <a:rPr lang="en-US" sz="2000" dirty="0" smtClean="0"/>
              <a:t>Varied number of houses</a:t>
            </a:r>
          </a:p>
          <a:p>
            <a:r>
              <a:rPr lang="en-US" sz="2000" dirty="0" smtClean="0"/>
              <a:t>Varied number of people</a:t>
            </a:r>
          </a:p>
          <a:p>
            <a:pPr lvl="1"/>
            <a:r>
              <a:rPr lang="en-US" sz="1700" dirty="0" smtClean="0"/>
              <a:t>Workers</a:t>
            </a:r>
          </a:p>
          <a:p>
            <a:pPr lvl="1"/>
            <a:r>
              <a:rPr lang="en-US" sz="1700" dirty="0" smtClean="0"/>
              <a:t>Non-workers</a:t>
            </a:r>
          </a:p>
          <a:p>
            <a:r>
              <a:rPr lang="en-US" sz="2000" dirty="0" smtClean="0"/>
              <a:t>Looked at correlations between people movement and:</a:t>
            </a:r>
          </a:p>
          <a:p>
            <a:pPr lvl="1"/>
            <a:r>
              <a:rPr lang="en-US" sz="1700" dirty="0" smtClean="0"/>
              <a:t>Route Failures</a:t>
            </a:r>
          </a:p>
          <a:p>
            <a:pPr lvl="1"/>
            <a:r>
              <a:rPr lang="en-US" sz="1700" dirty="0" smtClean="0"/>
              <a:t>Hops Per Route</a:t>
            </a:r>
          </a:p>
          <a:p>
            <a:pPr lvl="1"/>
            <a:r>
              <a:rPr lang="en-US" sz="1700" dirty="0" smtClean="0"/>
              <a:t>Destinations Unreachable</a:t>
            </a:r>
          </a:p>
          <a:p>
            <a:pPr lvl="1"/>
            <a:r>
              <a:rPr lang="en-US" sz="1700" dirty="0" smtClean="0"/>
              <a:t>Max Routes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670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An Agent-Based Model of a Dynamic Mobile Ad-Hoc Network</vt:lpstr>
      <vt:lpstr>Agenda</vt:lpstr>
      <vt:lpstr>Mobile Ad-Hoc Networks</vt:lpstr>
      <vt:lpstr>Daily Human Mobility Patterns</vt:lpstr>
      <vt:lpstr>Agent-Based Model</vt:lpstr>
      <vt:lpstr>Human Mobility Model</vt:lpstr>
      <vt:lpstr>Human Mobility Model</vt:lpstr>
      <vt:lpstr>Smart Phone Ad-Hoc Network</vt:lpstr>
      <vt:lpstr>Experimentation</vt:lpstr>
      <vt:lpstr>Emergent Results</vt:lpstr>
      <vt:lpstr>DEMO</vt:lpstr>
      <vt:lpstr>Future Work</vt:lpstr>
      <vt:lpstr>Quiz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Folz</dc:creator>
  <cp:lastModifiedBy>Wesley Folz</cp:lastModifiedBy>
  <cp:revision>57</cp:revision>
  <dcterms:created xsi:type="dcterms:W3CDTF">2016-04-09T22:01:14Z</dcterms:created>
  <dcterms:modified xsi:type="dcterms:W3CDTF">2016-04-12T20:26:34Z</dcterms:modified>
</cp:coreProperties>
</file>