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82" r:id="rId3"/>
    <p:sldId id="287" r:id="rId4"/>
    <p:sldId id="283" r:id="rId5"/>
    <p:sldId id="286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7"/>
    <p:restoredTop sz="94687"/>
  </p:normalViewPr>
  <p:slideViewPr>
    <p:cSldViewPr snapToGrid="0">
      <p:cViewPr varScale="1">
        <p:scale>
          <a:sx n="159" d="100"/>
          <a:sy n="159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0397C-581F-EB49-9A8C-424D2D90CDC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CD9FE-3524-9D4A-9E88-F645D244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D359-04C0-3411-1049-358E1B373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7C258-780F-9477-2431-7AF7C745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C469-D25F-C9DB-3976-6456A1ED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FF51-84DF-B42B-5F01-F1DB1B56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84DC-1401-2FA3-6E5C-267DAA2F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A0CC-F24F-82BC-13F5-C070A533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6EF2A-B49C-E588-221E-5F9F2BAB3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9EE3F-4409-119C-5900-24044265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C89CA-6310-948C-F408-F47B5DED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516D6-C84D-BA1E-5551-7577E315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E8520-0270-0F39-213B-16B47D908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B9A90-F32A-51F0-1571-8AC1F034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8D7EB-86C4-D482-F6E0-63A17E59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1249-0E91-9624-FED4-5932E59C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984F-4C8A-DEE5-E40C-14EE2A4D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2F6A-A6CA-6C23-D5D8-3CA180A5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BB6E-6469-D5E3-C087-E43EC94A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99497-4A48-9926-82B4-683A3CFD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985A-18D0-1202-5288-5150972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DCF8-C94C-4D66-4EEA-CFE81AB0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16F3-4134-0446-782D-19E9D58A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6BF5-E52F-5759-9F5A-83DF92B2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94779-6F33-8FD0-2BF7-39226F14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90A9-39BA-F2BB-5866-956B92F8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79D1-00B5-910A-51A2-E0189C97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4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3499-40BC-B058-7508-59F1ED28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51F0-4B51-987A-BB5E-82AA35F00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4DE30-0965-8090-2306-B6FDAD604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EF42-C77E-95D3-751C-7EEB786A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D0766-ADD9-34DA-6D21-4D179D8D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E325F-BB41-3843-8546-04E9418D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C759-8EC9-3836-DC16-0CF0F96A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8282-81CA-227D-1C52-90BA1157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306A0-3669-B218-2FA6-2E2F87290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BB5D1-AE09-7D85-2B06-C7C849677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53CDB-35E9-0CDB-A3EB-8F1C64C6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39F0-2745-CD35-AF62-4D29127A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04356-ACF3-991C-77E5-3A42348A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D4250-49CA-ECD3-04AC-1309E192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0A64-7441-D8D7-708D-5102A999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76084-1FB4-5F85-F514-5328068C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39796-F517-1464-0733-1B387717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6ED7-F9DC-3486-284B-01DD114E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1E28C-A231-39E2-AB3A-76C3781E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4F0D6-5E6C-4388-9D51-7BCDABE6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3C552-6201-5448-564B-6F8A760B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8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F069-2D3F-3CA3-A4CD-EC73E696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FC7E-3374-BF1F-4BD1-D43E0BB8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0C15A-BDA8-82D7-F817-A0A0C4FE1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7DEE-615E-00C5-34CC-14B3955B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ACE39-B0B9-8426-C0E2-F505A836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EADB-2A4E-87F2-AE87-5950FBC4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E371-AFE6-7F7D-D5CD-A4751A0E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9CC5C-FDCF-C7C6-A52C-A0EA958E2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74546-6035-2132-EF2C-DA6559DDA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CB63C-47F0-ABB1-554D-6C7E55DB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61704-F82C-1869-A7E3-3C313CDA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6D0D-A90C-C097-74E7-39CA5D6C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463D1-AF90-186A-AC84-82845277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E738A-938A-20D0-3249-DDCE07721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92FC-0679-BE73-9C74-E35138EAC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B1EA-18ED-5BFE-4387-1BD850D62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6AB1-BFB9-E601-46E0-85850937B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639-F719-46F0-4E86-457E3A8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AF9-A248-ADAD-875E-5B58C3D2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37" y="1401288"/>
            <a:ext cx="5550567" cy="5248894"/>
          </a:xfrm>
        </p:spPr>
        <p:txBody>
          <a:bodyPr>
            <a:normAutofit/>
          </a:bodyPr>
          <a:lstStyle/>
          <a:p>
            <a:r>
              <a:rPr lang="en-US" sz="2400" dirty="0"/>
              <a:t>Navigate to </a:t>
            </a:r>
            <a:r>
              <a:rPr lang="en-US" sz="2400" dirty="0" err="1"/>
              <a:t>github.com</a:t>
            </a:r>
            <a:r>
              <a:rPr lang="en-US" sz="2400" dirty="0"/>
              <a:t> and create a username</a:t>
            </a:r>
          </a:p>
          <a:p>
            <a:endParaRPr lang="en-US" sz="2400" dirty="0"/>
          </a:p>
          <a:p>
            <a:r>
              <a:rPr lang="en-US" sz="2400" dirty="0"/>
              <a:t>Download and install git (git-</a:t>
            </a:r>
            <a:r>
              <a:rPr lang="en-US" sz="2400" dirty="0" err="1"/>
              <a:t>scm.com</a:t>
            </a:r>
            <a:r>
              <a:rPr lang="en-US" sz="2400" dirty="0"/>
              <a:t>/downloads)</a:t>
            </a:r>
          </a:p>
          <a:p>
            <a:endParaRPr lang="en-US" sz="2400" dirty="0"/>
          </a:p>
          <a:p>
            <a:r>
              <a:rPr lang="en-US" sz="2400" dirty="0"/>
              <a:t>Download a GUI (git-</a:t>
            </a:r>
            <a:r>
              <a:rPr lang="en-US" sz="2400" dirty="0" err="1"/>
              <a:t>scm.com</a:t>
            </a:r>
            <a:r>
              <a:rPr lang="en-US" sz="2400" dirty="0"/>
              <a:t>/downloads/</a:t>
            </a:r>
            <a:r>
              <a:rPr lang="en-US" sz="2400" dirty="0" err="1"/>
              <a:t>guis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Easiest to start with </a:t>
            </a:r>
            <a:r>
              <a:rPr lang="en-US" sz="2000" dirty="0" err="1"/>
              <a:t>github</a:t>
            </a:r>
            <a:r>
              <a:rPr lang="en-US" sz="2000" dirty="0"/>
              <a:t> desktop (</a:t>
            </a:r>
            <a:r>
              <a:rPr lang="en-US" sz="2000" dirty="0" err="1"/>
              <a:t>desktop.github.com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r>
              <a:rPr lang="en-US" sz="2400" dirty="0"/>
              <a:t>Windows users: download git BASH (</a:t>
            </a:r>
            <a:r>
              <a:rPr lang="en-US" sz="2400" dirty="0" err="1"/>
              <a:t>gitforwindows.org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DEA56-0C6F-2C9F-14A7-A6DCD9E5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1" y="51893"/>
            <a:ext cx="3733799" cy="2424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88F62-EA79-4442-4F08-FCDA2E3C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86" y="4682990"/>
            <a:ext cx="3654879" cy="2035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920BEC-7542-DED9-0F8F-33BA33FEE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831" y="3221083"/>
            <a:ext cx="3939819" cy="1735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69420-E69F-E619-2503-B76CBFA47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941" y="2170786"/>
            <a:ext cx="3342986" cy="13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8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639-F719-46F0-4E86-457E3A8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Initialize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AF9-A248-ADAD-875E-5B58C3D2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4" y="1690688"/>
            <a:ext cx="11657447" cy="4903860"/>
          </a:xfrm>
        </p:spPr>
        <p:txBody>
          <a:bodyPr>
            <a:normAutofit/>
          </a:bodyPr>
          <a:lstStyle/>
          <a:p>
            <a:r>
              <a:rPr lang="en-US" sz="2400" dirty="0"/>
              <a:t>Add your info to the config file (command line)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Authenticate GitHub Desktop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01F8F6-7A8F-28B9-2630-0540A3E6B971}"/>
              </a:ext>
            </a:extLst>
          </p:cNvPr>
          <p:cNvGrpSpPr/>
          <p:nvPr/>
        </p:nvGrpSpPr>
        <p:grpSpPr>
          <a:xfrm>
            <a:off x="918347" y="2882900"/>
            <a:ext cx="4468146" cy="3393776"/>
            <a:chOff x="7303105" y="658575"/>
            <a:chExt cx="4468146" cy="33937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81BCF0-7803-706D-2D03-12117D6D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90" y="1027906"/>
              <a:ext cx="3688347" cy="3024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F43BB7-C065-621D-7259-3C36D90E02C8}"/>
                </a:ext>
              </a:extLst>
            </p:cNvPr>
            <p:cNvSpPr txBox="1"/>
            <p:nvPr/>
          </p:nvSpPr>
          <p:spPr>
            <a:xfrm>
              <a:off x="7303105" y="658575"/>
              <a:ext cx="446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Open up terminal (or </a:t>
              </a:r>
              <a:r>
                <a:rPr lang="en-US" dirty="0" err="1"/>
                <a:t>gitBASH</a:t>
              </a:r>
              <a:r>
                <a:rPr lang="en-US" dirty="0"/>
                <a:t> for windows)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1B9F56-EAC7-7A05-80CD-EBED45EF3675}"/>
              </a:ext>
            </a:extLst>
          </p:cNvPr>
          <p:cNvGrpSpPr/>
          <p:nvPr/>
        </p:nvGrpSpPr>
        <p:grpSpPr>
          <a:xfrm>
            <a:off x="6032500" y="3700165"/>
            <a:ext cx="5321300" cy="1523242"/>
            <a:chOff x="5226384" y="4148746"/>
            <a:chExt cx="5321300" cy="15232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764947-A312-3099-CF2F-2BECF72A6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6384" y="4579788"/>
              <a:ext cx="5321300" cy="1092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C31D39-57D3-4B82-C2D5-C35803D128E3}"/>
                </a:ext>
              </a:extLst>
            </p:cNvPr>
            <p:cNvSpPr txBox="1"/>
            <p:nvPr/>
          </p:nvSpPr>
          <p:spPr>
            <a:xfrm>
              <a:off x="5226384" y="4148746"/>
              <a:ext cx="3235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Add your username and 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87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58C2913-74A7-1109-5E72-B1D8E9A5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983" y="3239398"/>
            <a:ext cx="2766213" cy="350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23D639-F719-46F0-4E86-457E3A8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Initialize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AF9-A248-ADAD-875E-5B58C3D2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4" y="1690688"/>
            <a:ext cx="11657447" cy="49038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Add your info to the config file (command line)</a:t>
            </a:r>
          </a:p>
          <a:p>
            <a:r>
              <a:rPr lang="en-US" sz="2400" dirty="0"/>
              <a:t>Authenticate GitHub Desktop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CA4C-088A-2A12-6498-D2EC1236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96" y="1799148"/>
            <a:ext cx="3473318" cy="22183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A757A13-83BC-AE74-832A-F7A77FEA3B9F}"/>
              </a:ext>
            </a:extLst>
          </p:cNvPr>
          <p:cNvGrpSpPr/>
          <p:nvPr/>
        </p:nvGrpSpPr>
        <p:grpSpPr>
          <a:xfrm>
            <a:off x="113803" y="2833202"/>
            <a:ext cx="2078095" cy="2159735"/>
            <a:chOff x="224940" y="3724181"/>
            <a:chExt cx="2259844" cy="23486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EB575DA-0F8F-6A52-EB49-F5743AD9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940" y="3724181"/>
              <a:ext cx="2259844" cy="234862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9D41BB-E04C-C6A3-F3C3-EC8E52D69D13}"/>
                </a:ext>
              </a:extLst>
            </p:cNvPr>
            <p:cNvSpPr/>
            <p:nvPr/>
          </p:nvSpPr>
          <p:spPr>
            <a:xfrm>
              <a:off x="322243" y="4275462"/>
              <a:ext cx="2064698" cy="3084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8E21AA-B3A7-007B-5A47-1C39128AB11D}"/>
              </a:ext>
            </a:extLst>
          </p:cNvPr>
          <p:cNvGrpSpPr/>
          <p:nvPr/>
        </p:nvGrpSpPr>
        <p:grpSpPr>
          <a:xfrm>
            <a:off x="2281374" y="3381073"/>
            <a:ext cx="3908947" cy="3441154"/>
            <a:chOff x="3034549" y="3141519"/>
            <a:chExt cx="3908947" cy="344115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6D3CF14-E058-5823-5509-D1109764A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4549" y="3141519"/>
              <a:ext cx="3908946" cy="344115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ED45F-4741-9E2F-5515-D5EDF51A7A53}"/>
                </a:ext>
              </a:extLst>
            </p:cNvPr>
            <p:cNvSpPr/>
            <p:nvPr/>
          </p:nvSpPr>
          <p:spPr>
            <a:xfrm>
              <a:off x="4397146" y="3724181"/>
              <a:ext cx="2546350" cy="3728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9085FC7-BC0A-F501-9CAD-3D1587B82E78}"/>
              </a:ext>
            </a:extLst>
          </p:cNvPr>
          <p:cNvSpPr/>
          <p:nvPr/>
        </p:nvSpPr>
        <p:spPr>
          <a:xfrm>
            <a:off x="8267917" y="3575905"/>
            <a:ext cx="1256094" cy="3084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D0E504-A8B0-3A30-0E31-997B0AB1C701}"/>
              </a:ext>
            </a:extLst>
          </p:cNvPr>
          <p:cNvSpPr/>
          <p:nvPr/>
        </p:nvSpPr>
        <p:spPr>
          <a:xfrm>
            <a:off x="10668630" y="5735235"/>
            <a:ext cx="1256094" cy="3084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F38A8-0534-4A7A-0782-1652FBF4D521}"/>
              </a:ext>
            </a:extLst>
          </p:cNvPr>
          <p:cNvSpPr txBox="1"/>
          <p:nvPr/>
        </p:nvSpPr>
        <p:spPr>
          <a:xfrm>
            <a:off x="201292" y="5096212"/>
            <a:ext cx="192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 app and go to settings/preferences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74211-B6FB-7D36-F9CA-962C05B1B721}"/>
              </a:ext>
            </a:extLst>
          </p:cNvPr>
          <p:cNvSpPr txBox="1"/>
          <p:nvPr/>
        </p:nvSpPr>
        <p:spPr>
          <a:xfrm>
            <a:off x="2990537" y="3065411"/>
            <a:ext cx="85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D41DE-4FBA-D24F-CBFF-F880F7C7F018}"/>
              </a:ext>
            </a:extLst>
          </p:cNvPr>
          <p:cNvSpPr txBox="1"/>
          <p:nvPr/>
        </p:nvSpPr>
        <p:spPr>
          <a:xfrm>
            <a:off x="10133713" y="2303991"/>
            <a:ext cx="125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Finish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46184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639-F719-46F0-4E86-457E3A8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AF9-A248-ADAD-875E-5B58C3D2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4" y="1690688"/>
            <a:ext cx="11657447" cy="4903860"/>
          </a:xfrm>
        </p:spPr>
        <p:txBody>
          <a:bodyPr>
            <a:normAutofit/>
          </a:bodyPr>
          <a:lstStyle/>
          <a:p>
            <a:r>
              <a:rPr lang="en-US" sz="2400" dirty="0"/>
              <a:t>Create your own repository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Clone an existing repository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D495E-5552-9AA5-9669-C0B8B8AB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" y="3016251"/>
            <a:ext cx="3769192" cy="3321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306599-3DE7-66F0-26CB-681AA219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96" y="2417604"/>
            <a:ext cx="7772400" cy="434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639-F719-46F0-4E86-457E3A8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AF9-A248-ADAD-875E-5B58C3D2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4" y="1690688"/>
            <a:ext cx="11657447" cy="49038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Create your own repository</a:t>
            </a:r>
          </a:p>
          <a:p>
            <a:r>
              <a:rPr lang="en-US" sz="2400" dirty="0"/>
              <a:t>Clone an existing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DBF11-67E0-F04B-6A23-86F62434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851" y="1450108"/>
            <a:ext cx="7772400" cy="53850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AF06FC-A735-02DC-2602-21932CA04836}"/>
              </a:ext>
            </a:extLst>
          </p:cNvPr>
          <p:cNvSpPr/>
          <p:nvPr/>
        </p:nvSpPr>
        <p:spPr>
          <a:xfrm>
            <a:off x="4403991" y="3056193"/>
            <a:ext cx="3421847" cy="470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4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639-F719-46F0-4E86-457E3A8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AF9-A248-ADAD-875E-5B58C3D2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4" y="1690688"/>
            <a:ext cx="11657447" cy="49038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Create your own repository</a:t>
            </a:r>
          </a:p>
          <a:p>
            <a:r>
              <a:rPr lang="en-US" sz="2400" dirty="0"/>
              <a:t>Clone an existing repository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B5F15-609C-AFC8-4D7A-AEC3C8FC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3206337"/>
            <a:ext cx="4547501" cy="2842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D8BCC-8CB0-5B1F-0E93-697161C36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01" y="1483546"/>
            <a:ext cx="7301099" cy="50093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452708-3C21-E3CD-07E0-3D9EA7BA3B6A}"/>
              </a:ext>
            </a:extLst>
          </p:cNvPr>
          <p:cNvSpPr/>
          <p:nvPr/>
        </p:nvSpPr>
        <p:spPr>
          <a:xfrm>
            <a:off x="420749" y="4481232"/>
            <a:ext cx="3421847" cy="791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8FB147-737D-FA14-1472-A5FC7898A80E}"/>
              </a:ext>
            </a:extLst>
          </p:cNvPr>
          <p:cNvSpPr/>
          <p:nvPr/>
        </p:nvSpPr>
        <p:spPr>
          <a:xfrm>
            <a:off x="4890901" y="1657100"/>
            <a:ext cx="3813712" cy="3379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159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Tutorial – Set Up</vt:lpstr>
      <vt:lpstr>Tutorial – Initialize</vt:lpstr>
      <vt:lpstr>Tutorial – Initialize</vt:lpstr>
      <vt:lpstr>Tutorial – Access</vt:lpstr>
      <vt:lpstr>Tutorial – Access</vt:lpstr>
      <vt:lpstr>Tutorial –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Control:  Not Just for Software</dc:title>
  <dc:creator>Wes Horton</dc:creator>
  <cp:lastModifiedBy>Wes Horton</cp:lastModifiedBy>
  <cp:revision>5</cp:revision>
  <dcterms:created xsi:type="dcterms:W3CDTF">2024-01-18T18:58:04Z</dcterms:created>
  <dcterms:modified xsi:type="dcterms:W3CDTF">2024-01-19T00:27:56Z</dcterms:modified>
</cp:coreProperties>
</file>